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260" r:id="rId2"/>
    <p:sldId id="257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2" r:id="rId12"/>
    <p:sldId id="283" r:id="rId13"/>
    <p:sldId id="285" r:id="rId14"/>
    <p:sldId id="286" r:id="rId15"/>
    <p:sldId id="287" r:id="rId16"/>
    <p:sldId id="289" r:id="rId17"/>
    <p:sldId id="290" r:id="rId18"/>
    <p:sldId id="291" r:id="rId19"/>
    <p:sldId id="292" r:id="rId20"/>
    <p:sldId id="293" r:id="rId21"/>
    <p:sldId id="296" r:id="rId22"/>
    <p:sldId id="297" r:id="rId23"/>
    <p:sldId id="299" r:id="rId24"/>
    <p:sldId id="300" r:id="rId25"/>
    <p:sldId id="301" r:id="rId26"/>
    <p:sldId id="302" r:id="rId27"/>
    <p:sldId id="304" r:id="rId28"/>
    <p:sldId id="305" r:id="rId29"/>
    <p:sldId id="306" r:id="rId30"/>
    <p:sldId id="307" r:id="rId31"/>
    <p:sldId id="308" r:id="rId32"/>
    <p:sldId id="309" r:id="rId33"/>
    <p:sldId id="311" r:id="rId34"/>
    <p:sldId id="312" r:id="rId35"/>
    <p:sldId id="313" r:id="rId36"/>
    <p:sldId id="314" r:id="rId37"/>
    <p:sldId id="315" r:id="rId38"/>
    <p:sldId id="316" r:id="rId39"/>
    <p:sldId id="318" r:id="rId40"/>
    <p:sldId id="319" r:id="rId41"/>
    <p:sldId id="320" r:id="rId42"/>
    <p:sldId id="321" r:id="rId43"/>
    <p:sldId id="323" r:id="rId44"/>
    <p:sldId id="324" r:id="rId45"/>
    <p:sldId id="325" r:id="rId46"/>
    <p:sldId id="326" r:id="rId47"/>
    <p:sldId id="327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2" r:id="rId61"/>
    <p:sldId id="343" r:id="rId62"/>
    <p:sldId id="344" r:id="rId63"/>
    <p:sldId id="345" r:id="rId64"/>
    <p:sldId id="346" r:id="rId65"/>
    <p:sldId id="347" r:id="rId66"/>
    <p:sldId id="349" r:id="rId67"/>
    <p:sldId id="350" r:id="rId68"/>
    <p:sldId id="351" r:id="rId69"/>
    <p:sldId id="352" r:id="rId70"/>
    <p:sldId id="354" r:id="rId71"/>
    <p:sldId id="355" r:id="rId72"/>
    <p:sldId id="356" r:id="rId73"/>
    <p:sldId id="357" r:id="rId74"/>
    <p:sldId id="358" r:id="rId75"/>
    <p:sldId id="359" r:id="rId76"/>
    <p:sldId id="361" r:id="rId77"/>
    <p:sldId id="362" r:id="rId78"/>
    <p:sldId id="363" r:id="rId79"/>
    <p:sldId id="365" r:id="rId80"/>
    <p:sldId id="367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0" r:id="rId91"/>
    <p:sldId id="381" r:id="rId92"/>
    <p:sldId id="383" r:id="rId93"/>
    <p:sldId id="384" r:id="rId94"/>
    <p:sldId id="385" r:id="rId95"/>
    <p:sldId id="386" r:id="rId96"/>
    <p:sldId id="387" r:id="rId97"/>
    <p:sldId id="388" r:id="rId98"/>
    <p:sldId id="390" r:id="rId99"/>
    <p:sldId id="391" r:id="rId100"/>
    <p:sldId id="393" r:id="rId101"/>
    <p:sldId id="394" r:id="rId102"/>
    <p:sldId id="395" r:id="rId103"/>
    <p:sldId id="397" r:id="rId104"/>
    <p:sldId id="398" r:id="rId105"/>
    <p:sldId id="399" r:id="rId106"/>
    <p:sldId id="401" r:id="rId107"/>
    <p:sldId id="402" r:id="rId108"/>
    <p:sldId id="404" r:id="rId109"/>
    <p:sldId id="405" r:id="rId110"/>
    <p:sldId id="406" r:id="rId111"/>
    <p:sldId id="407" r:id="rId112"/>
    <p:sldId id="409" r:id="rId113"/>
    <p:sldId id="410" r:id="rId114"/>
    <p:sldId id="411" r:id="rId115"/>
    <p:sldId id="412" r:id="rId116"/>
    <p:sldId id="413" r:id="rId117"/>
    <p:sldId id="414" r:id="rId118"/>
    <p:sldId id="415" r:id="rId119"/>
    <p:sldId id="416" r:id="rId120"/>
    <p:sldId id="418" r:id="rId121"/>
    <p:sldId id="419" r:id="rId122"/>
    <p:sldId id="420" r:id="rId123"/>
    <p:sldId id="422" r:id="rId124"/>
    <p:sldId id="423" r:id="rId125"/>
    <p:sldId id="424" r:id="rId126"/>
    <p:sldId id="426" r:id="rId127"/>
    <p:sldId id="427" r:id="rId128"/>
    <p:sldId id="429" r:id="rId129"/>
    <p:sldId id="430" r:id="rId130"/>
    <p:sldId id="431" r:id="rId131"/>
    <p:sldId id="432" r:id="rId132"/>
    <p:sldId id="433" r:id="rId133"/>
    <p:sldId id="435" r:id="rId134"/>
    <p:sldId id="436" r:id="rId135"/>
    <p:sldId id="438" r:id="rId136"/>
    <p:sldId id="439" r:id="rId137"/>
    <p:sldId id="440" r:id="rId138"/>
    <p:sldId id="442" r:id="rId139"/>
    <p:sldId id="443" r:id="rId140"/>
    <p:sldId id="444" r:id="rId141"/>
    <p:sldId id="445" r:id="rId142"/>
    <p:sldId id="446" r:id="rId143"/>
    <p:sldId id="447" r:id="rId144"/>
    <p:sldId id="449" r:id="rId145"/>
    <p:sldId id="450" r:id="rId146"/>
    <p:sldId id="451" r:id="rId147"/>
    <p:sldId id="453" r:id="rId148"/>
    <p:sldId id="454" r:id="rId149"/>
    <p:sldId id="455" r:id="rId150"/>
    <p:sldId id="456" r:id="rId151"/>
    <p:sldId id="457" r:id="rId152"/>
    <p:sldId id="458" r:id="rId153"/>
    <p:sldId id="460" r:id="rId154"/>
    <p:sldId id="461" r:id="rId155"/>
    <p:sldId id="462" r:id="rId156"/>
    <p:sldId id="464" r:id="rId157"/>
    <p:sldId id="465" r:id="rId158"/>
    <p:sldId id="466" r:id="rId159"/>
    <p:sldId id="468" r:id="rId160"/>
    <p:sldId id="469" r:id="rId161"/>
    <p:sldId id="470" r:id="rId162"/>
    <p:sldId id="471" r:id="rId163"/>
    <p:sldId id="473" r:id="rId164"/>
    <p:sldId id="474" r:id="rId165"/>
    <p:sldId id="476" r:id="rId166"/>
    <p:sldId id="477" r:id="rId167"/>
    <p:sldId id="478" r:id="rId168"/>
    <p:sldId id="479" r:id="rId169"/>
    <p:sldId id="481" r:id="rId170"/>
    <p:sldId id="482" r:id="rId171"/>
    <p:sldId id="483" r:id="rId172"/>
    <p:sldId id="485" r:id="rId173"/>
    <p:sldId id="486" r:id="rId174"/>
    <p:sldId id="487" r:id="rId175"/>
    <p:sldId id="488" r:id="rId176"/>
    <p:sldId id="490" r:id="rId177"/>
    <p:sldId id="491" r:id="rId178"/>
    <p:sldId id="492" r:id="rId179"/>
    <p:sldId id="493" r:id="rId180"/>
    <p:sldId id="494" r:id="rId181"/>
    <p:sldId id="496" r:id="rId182"/>
    <p:sldId id="497" r:id="rId183"/>
    <p:sldId id="498" r:id="rId184"/>
    <p:sldId id="499" r:id="rId185"/>
    <p:sldId id="500" r:id="rId186"/>
    <p:sldId id="501" r:id="rId187"/>
    <p:sldId id="503" r:id="rId188"/>
    <p:sldId id="504" r:id="rId189"/>
    <p:sldId id="506" r:id="rId190"/>
    <p:sldId id="507" r:id="rId191"/>
    <p:sldId id="508" r:id="rId192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-34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3B7B2-75ED-4DF0-93DD-35B79EF9CFC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0B7D8-ADA0-42CB-84EF-B3B1EAC4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0B7D8-ADA0-42CB-84EF-B3B1EAC45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5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9154" y="2208600"/>
            <a:ext cx="17225791" cy="444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636149" y="6826260"/>
            <a:ext cx="6831801" cy="2035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891669" y="2264517"/>
            <a:ext cx="8101330" cy="7818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1512" y="3313277"/>
            <a:ext cx="18521074" cy="444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0846" y="2484787"/>
            <a:ext cx="16722407" cy="6215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444444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2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2.jp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73.png"/><Relationship Id="rId10" Type="http://schemas.openxmlformats.org/officeDocument/2006/relationships/image" Target="../media/image74.png"/><Relationship Id="rId4" Type="http://schemas.openxmlformats.org/officeDocument/2006/relationships/image" Target="../media/image78.png"/><Relationship Id="rId9" Type="http://schemas.openxmlformats.org/officeDocument/2006/relationships/image" Target="../media/image17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5" Type="http://schemas.openxmlformats.org/officeDocument/2006/relationships/image" Target="../media/image185.png"/><Relationship Id="rId4" Type="http://schemas.openxmlformats.org/officeDocument/2006/relationships/image" Target="../media/image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9.jpg"/><Relationship Id="rId7" Type="http://schemas.openxmlformats.org/officeDocument/2006/relationships/image" Target="../media/image192.png"/><Relationship Id="rId12" Type="http://schemas.openxmlformats.org/officeDocument/2006/relationships/image" Target="../media/image197.jpg"/><Relationship Id="rId2" Type="http://schemas.openxmlformats.org/officeDocument/2006/relationships/image" Target="../media/image188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.jp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jpg"/><Relationship Id="rId7" Type="http://schemas.openxmlformats.org/officeDocument/2006/relationships/image" Target="../media/image2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image" Target="../media/image2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3" Type="http://schemas.openxmlformats.org/officeDocument/2006/relationships/image" Target="../media/image197.jpg"/><Relationship Id="rId7" Type="http://schemas.openxmlformats.org/officeDocument/2006/relationships/image" Target="../media/image2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jpg"/><Relationship Id="rId4" Type="http://schemas.openxmlformats.org/officeDocument/2006/relationships/image" Target="../media/image198.png"/><Relationship Id="rId9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7.png"/><Relationship Id="rId7" Type="http://schemas.openxmlformats.org/officeDocument/2006/relationships/image" Target="../media/image198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.jpg"/><Relationship Id="rId10" Type="http://schemas.openxmlformats.org/officeDocument/2006/relationships/image" Target="../media/image24.png"/><Relationship Id="rId4" Type="http://schemas.openxmlformats.org/officeDocument/2006/relationships/image" Target="../media/image218.png"/><Relationship Id="rId9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.jpg"/><Relationship Id="rId7" Type="http://schemas.openxmlformats.org/officeDocument/2006/relationships/image" Target="../media/image2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175.png"/><Relationship Id="rId4" Type="http://schemas.openxmlformats.org/officeDocument/2006/relationships/image" Target="../media/image2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7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jp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jpg"/><Relationship Id="rId5" Type="http://schemas.openxmlformats.org/officeDocument/2006/relationships/image" Target="../media/image230.png"/><Relationship Id="rId4" Type="http://schemas.openxmlformats.org/officeDocument/2006/relationships/image" Target="../media/image229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7" Type="http://schemas.openxmlformats.org/officeDocument/2006/relationships/image" Target="../media/image236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5" Type="http://schemas.openxmlformats.org/officeDocument/2006/relationships/image" Target="../media/image1.jpg"/><Relationship Id="rId4" Type="http://schemas.openxmlformats.org/officeDocument/2006/relationships/image" Target="../media/image23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41.png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jpg"/><Relationship Id="rId4" Type="http://schemas.openxmlformats.org/officeDocument/2006/relationships/image" Target="../media/image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g"/><Relationship Id="rId5" Type="http://schemas.openxmlformats.org/officeDocument/2006/relationships/image" Target="../media/image253.png"/><Relationship Id="rId4" Type="http://schemas.openxmlformats.org/officeDocument/2006/relationships/image" Target="../media/image3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1.png"/><Relationship Id="rId7" Type="http://schemas.openxmlformats.org/officeDocument/2006/relationships/image" Target="../media/image2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4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2.png"/><Relationship Id="rId10" Type="http://schemas.openxmlformats.org/officeDocument/2006/relationships/image" Target="../media/image268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hyperlink" Target="http://www.google.com/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57.png"/><Relationship Id="rId4" Type="http://schemas.openxmlformats.org/officeDocument/2006/relationships/image" Target="../media/image27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4.png"/><Relationship Id="rId7" Type="http://schemas.openxmlformats.org/officeDocument/2006/relationships/image" Target="../media/image2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62.png"/><Relationship Id="rId10" Type="http://schemas.openxmlformats.org/officeDocument/2006/relationships/image" Target="../media/image277.png"/><Relationship Id="rId4" Type="http://schemas.openxmlformats.org/officeDocument/2006/relationships/image" Target="../media/image261.png"/><Relationship Id="rId9" Type="http://schemas.openxmlformats.org/officeDocument/2006/relationships/image" Target="../media/image27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5" Type="http://schemas.openxmlformats.org/officeDocument/2006/relationships/image" Target="../media/image278.png"/><Relationship Id="rId4" Type="http://schemas.openxmlformats.org/officeDocument/2006/relationships/image" Target="../media/image27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3.jpg"/><Relationship Id="rId9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43.png"/><Relationship Id="rId3" Type="http://schemas.openxmlformats.org/officeDocument/2006/relationships/image" Target="../media/image280.png"/><Relationship Id="rId7" Type="http://schemas.openxmlformats.org/officeDocument/2006/relationships/image" Target="../media/image119.png"/><Relationship Id="rId12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284.png"/><Relationship Id="rId5" Type="http://schemas.openxmlformats.org/officeDocument/2006/relationships/image" Target="../media/image80.png"/><Relationship Id="rId10" Type="http://schemas.openxmlformats.org/officeDocument/2006/relationships/image" Target="../media/image283.png"/><Relationship Id="rId4" Type="http://schemas.openxmlformats.org/officeDocument/2006/relationships/image" Target="../media/image281.png"/><Relationship Id="rId9" Type="http://schemas.openxmlformats.org/officeDocument/2006/relationships/image" Target="../media/image28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7.png"/><Relationship Id="rId4" Type="http://schemas.openxmlformats.org/officeDocument/2006/relationships/image" Target="../media/image1.jpg"/><Relationship Id="rId9" Type="http://schemas.openxmlformats.org/officeDocument/2006/relationships/image" Target="../media/image29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2.png"/><Relationship Id="rId5" Type="http://schemas.openxmlformats.org/officeDocument/2006/relationships/image" Target="../media/image262.png"/><Relationship Id="rId4" Type="http://schemas.openxmlformats.org/officeDocument/2006/relationships/image" Target="../media/image291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144.png"/><Relationship Id="rId7" Type="http://schemas.openxmlformats.org/officeDocument/2006/relationships/image" Target="../media/image29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.jpg"/><Relationship Id="rId9" Type="http://schemas.openxmlformats.org/officeDocument/2006/relationships/image" Target="../media/image29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10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4.png"/><Relationship Id="rId7" Type="http://schemas.openxmlformats.org/officeDocument/2006/relationships/image" Target="../media/image3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kangax.github.io/compat-table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0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05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24.png"/><Relationship Id="rId4" Type="http://schemas.openxmlformats.org/officeDocument/2006/relationships/image" Target="../media/image313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40.xml"/><Relationship Id="rId18" Type="http://schemas.openxmlformats.org/officeDocument/2006/relationships/slide" Target="slide148.xml"/><Relationship Id="rId26" Type="http://schemas.openxmlformats.org/officeDocument/2006/relationships/slide" Target="slide170.xml"/><Relationship Id="rId3" Type="http://schemas.openxmlformats.org/officeDocument/2006/relationships/image" Target="../media/image5.png"/><Relationship Id="rId21" Type="http://schemas.openxmlformats.org/officeDocument/2006/relationships/slide" Target="slide62.xml"/><Relationship Id="rId34" Type="http://schemas.openxmlformats.org/officeDocument/2006/relationships/slide" Target="slide186.xml"/><Relationship Id="rId7" Type="http://schemas.openxmlformats.org/officeDocument/2006/relationships/slide" Target="slide25.xml"/><Relationship Id="rId12" Type="http://schemas.openxmlformats.org/officeDocument/2006/relationships/slide" Target="slide137.xml"/><Relationship Id="rId17" Type="http://schemas.openxmlformats.org/officeDocument/2006/relationships/slide" Target="slide48.xml"/><Relationship Id="rId25" Type="http://schemas.openxmlformats.org/officeDocument/2006/relationships/slide" Target="slide73.xml"/><Relationship Id="rId33" Type="http://schemas.openxmlformats.org/officeDocument/2006/relationships/slide" Target="slide105.xml"/><Relationship Id="rId2" Type="http://schemas.openxmlformats.org/officeDocument/2006/relationships/image" Target="../media/image1.jpg"/><Relationship Id="rId16" Type="http://schemas.openxmlformats.org/officeDocument/2006/relationships/slide" Target="slide145.xml"/><Relationship Id="rId20" Type="http://schemas.openxmlformats.org/officeDocument/2006/relationships/slide" Target="slide153.xml"/><Relationship Id="rId29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4.xml"/><Relationship Id="rId11" Type="http://schemas.openxmlformats.org/officeDocument/2006/relationships/slide" Target="slide33.xml"/><Relationship Id="rId24" Type="http://schemas.openxmlformats.org/officeDocument/2006/relationships/slide" Target="slide166.xml"/><Relationship Id="rId32" Type="http://schemas.openxmlformats.org/officeDocument/2006/relationships/slide" Target="slide182.xml"/><Relationship Id="rId5" Type="http://schemas.openxmlformats.org/officeDocument/2006/relationships/slide" Target="slide18.xml"/><Relationship Id="rId15" Type="http://schemas.openxmlformats.org/officeDocument/2006/relationships/slide" Target="slide43.xml"/><Relationship Id="rId23" Type="http://schemas.openxmlformats.org/officeDocument/2006/relationships/slide" Target="slide67.xml"/><Relationship Id="rId28" Type="http://schemas.openxmlformats.org/officeDocument/2006/relationships/slide" Target="slide173.xml"/><Relationship Id="rId36" Type="http://schemas.openxmlformats.org/officeDocument/2006/relationships/slide" Target="slide113.xml"/><Relationship Id="rId10" Type="http://schemas.openxmlformats.org/officeDocument/2006/relationships/slide" Target="slide134.xml"/><Relationship Id="rId19" Type="http://schemas.openxmlformats.org/officeDocument/2006/relationships/slide" Target="slide55.xml"/><Relationship Id="rId31" Type="http://schemas.openxmlformats.org/officeDocument/2006/relationships/slide" Target="slide98.xml"/><Relationship Id="rId4" Type="http://schemas.openxmlformats.org/officeDocument/2006/relationships/slide" Target="slide119.xml"/><Relationship Id="rId9" Type="http://schemas.openxmlformats.org/officeDocument/2006/relationships/slide" Target="slide29.xml"/><Relationship Id="rId14" Type="http://schemas.openxmlformats.org/officeDocument/2006/relationships/slide" Target="slide141.xml"/><Relationship Id="rId22" Type="http://schemas.openxmlformats.org/officeDocument/2006/relationships/slide" Target="slide162.xml"/><Relationship Id="rId27" Type="http://schemas.openxmlformats.org/officeDocument/2006/relationships/slide" Target="slide86.xml"/><Relationship Id="rId30" Type="http://schemas.openxmlformats.org/officeDocument/2006/relationships/slide" Target="slide179.xml"/><Relationship Id="rId35" Type="http://schemas.openxmlformats.org/officeDocument/2006/relationships/slide" Target="slide10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0" Type="http://schemas.openxmlformats.org/officeDocument/2006/relationships/image" Target="../media/image11.png"/><Relationship Id="rId4" Type="http://schemas.openxmlformats.org/officeDocument/2006/relationships/image" Target="../media/image55.png"/><Relationship Id="rId9" Type="http://schemas.openxmlformats.org/officeDocument/2006/relationships/image" Target="../media/image19.png"/><Relationship Id="rId14" Type="http://schemas.openxmlformats.org/officeDocument/2006/relationships/image" Target="../media/image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kful.com/blog/why-learning-to-code-is-so-damn-har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39.png"/><Relationship Id="rId5" Type="http://schemas.openxmlformats.org/officeDocument/2006/relationships/image" Target="../media/image79.png"/><Relationship Id="rId10" Type="http://schemas.openxmlformats.org/officeDocument/2006/relationships/image" Target="../media/image36.png"/><Relationship Id="rId4" Type="http://schemas.openxmlformats.org/officeDocument/2006/relationships/image" Target="../media/image7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10" Type="http://schemas.openxmlformats.org/officeDocument/2006/relationships/image" Target="../media/image8.jpg"/><Relationship Id="rId4" Type="http://schemas.openxmlformats.org/officeDocument/2006/relationships/image" Target="../media/image86.jp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24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80.png"/><Relationship Id="rId5" Type="http://schemas.openxmlformats.org/officeDocument/2006/relationships/image" Target="../media/image24.png"/><Relationship Id="rId10" Type="http://schemas.openxmlformats.org/officeDocument/2006/relationships/image" Target="../media/image10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0" Type="http://schemas.openxmlformats.org/officeDocument/2006/relationships/image" Target="../media/image8.jpg"/><Relationship Id="rId4" Type="http://schemas.openxmlformats.org/officeDocument/2006/relationships/image" Target="../media/image112.jpg"/><Relationship Id="rId9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0.png"/><Relationship Id="rId7" Type="http://schemas.openxmlformats.org/officeDocument/2006/relationships/image" Target="../media/image8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19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12.jpg"/><Relationship Id="rId9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24.png"/><Relationship Id="rId4" Type="http://schemas.openxmlformats.org/officeDocument/2006/relationships/image" Target="../media/image1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30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7" Type="http://schemas.openxmlformats.org/officeDocument/2006/relationships/image" Target="../media/image1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jp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jp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24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5" Type="http://schemas.openxmlformats.org/officeDocument/2006/relationships/image" Target="../media/image159.jp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4.png"/><Relationship Id="rId7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image" Target="../media/image66.png"/><Relationship Id="rId5" Type="http://schemas.openxmlformats.org/officeDocument/2006/relationships/image" Target="../media/image162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6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image" Target="../media/image17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 rotWithShape="1">
          <a:blip r:embed="rId4" cstate="print"/>
          <a:srcRect r="28136"/>
          <a:stretch/>
        </p:blipFill>
        <p:spPr>
          <a:xfrm>
            <a:off x="1244080" y="3869128"/>
            <a:ext cx="4713376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5562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OBJECT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30" dirty="0">
                <a:solidFill>
                  <a:srgbClr val="FAFBFB"/>
                </a:solidFill>
                <a:latin typeface="Trebuchet MS"/>
                <a:cs typeface="Trebuchet MS"/>
              </a:rPr>
              <a:t>PRIMITIVES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5055" y="2329560"/>
            <a:ext cx="24025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27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41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4100" b="1" spc="-11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4100" b="1" spc="50" dirty="0">
                <a:solidFill>
                  <a:srgbClr val="444444"/>
                </a:solidFill>
                <a:latin typeface="Roboto"/>
                <a:cs typeface="Roboto"/>
              </a:rPr>
              <a:t>UE</a:t>
            </a:r>
            <a:endParaRPr sz="41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4770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83" y="0"/>
                </a:moveTo>
                <a:lnTo>
                  <a:pt x="1688457" y="0"/>
                </a:lnTo>
                <a:lnTo>
                  <a:pt x="1643943" y="1151"/>
                </a:lnTo>
                <a:lnTo>
                  <a:pt x="1599466" y="3454"/>
                </a:lnTo>
                <a:lnTo>
                  <a:pt x="1555049" y="6909"/>
                </a:lnTo>
                <a:lnTo>
                  <a:pt x="1510717" y="11516"/>
                </a:lnTo>
                <a:lnTo>
                  <a:pt x="1466494" y="17274"/>
                </a:lnTo>
                <a:lnTo>
                  <a:pt x="1422405" y="24184"/>
                </a:lnTo>
                <a:lnTo>
                  <a:pt x="1378473" y="32245"/>
                </a:lnTo>
                <a:lnTo>
                  <a:pt x="1334723" y="41458"/>
                </a:lnTo>
                <a:lnTo>
                  <a:pt x="1291180" y="51823"/>
                </a:lnTo>
                <a:lnTo>
                  <a:pt x="1247867" y="63339"/>
                </a:lnTo>
                <a:lnTo>
                  <a:pt x="1204808" y="76007"/>
                </a:lnTo>
                <a:lnTo>
                  <a:pt x="1162029" y="89826"/>
                </a:lnTo>
                <a:lnTo>
                  <a:pt x="1119552" y="104797"/>
                </a:lnTo>
                <a:lnTo>
                  <a:pt x="1077403" y="120920"/>
                </a:lnTo>
                <a:lnTo>
                  <a:pt x="1035606" y="138194"/>
                </a:lnTo>
                <a:lnTo>
                  <a:pt x="994185" y="156620"/>
                </a:lnTo>
                <a:lnTo>
                  <a:pt x="953164" y="176198"/>
                </a:lnTo>
                <a:lnTo>
                  <a:pt x="912567" y="196927"/>
                </a:lnTo>
                <a:lnTo>
                  <a:pt x="872419" y="218808"/>
                </a:lnTo>
                <a:lnTo>
                  <a:pt x="832744" y="241840"/>
                </a:lnTo>
                <a:lnTo>
                  <a:pt x="793567" y="266025"/>
                </a:lnTo>
                <a:lnTo>
                  <a:pt x="754911" y="291360"/>
                </a:lnTo>
                <a:lnTo>
                  <a:pt x="716800" y="317848"/>
                </a:lnTo>
                <a:lnTo>
                  <a:pt x="679260" y="345487"/>
                </a:lnTo>
                <a:lnTo>
                  <a:pt x="642314" y="374277"/>
                </a:lnTo>
                <a:lnTo>
                  <a:pt x="605986" y="404219"/>
                </a:lnTo>
                <a:lnTo>
                  <a:pt x="570301" y="435313"/>
                </a:lnTo>
                <a:lnTo>
                  <a:pt x="535283" y="467559"/>
                </a:lnTo>
                <a:lnTo>
                  <a:pt x="500957" y="500956"/>
                </a:lnTo>
                <a:lnTo>
                  <a:pt x="467559" y="535282"/>
                </a:lnTo>
                <a:lnTo>
                  <a:pt x="435314" y="570300"/>
                </a:lnTo>
                <a:lnTo>
                  <a:pt x="404220" y="605985"/>
                </a:lnTo>
                <a:lnTo>
                  <a:pt x="374278" y="642313"/>
                </a:lnTo>
                <a:lnTo>
                  <a:pt x="345487" y="679259"/>
                </a:lnTo>
                <a:lnTo>
                  <a:pt x="317848" y="716800"/>
                </a:lnTo>
                <a:lnTo>
                  <a:pt x="291361" y="754910"/>
                </a:lnTo>
                <a:lnTo>
                  <a:pt x="266025" y="793566"/>
                </a:lnTo>
                <a:lnTo>
                  <a:pt x="241841" y="832744"/>
                </a:lnTo>
                <a:lnTo>
                  <a:pt x="218808" y="872419"/>
                </a:lnTo>
                <a:lnTo>
                  <a:pt x="196927" y="912567"/>
                </a:lnTo>
                <a:lnTo>
                  <a:pt x="176198" y="953164"/>
                </a:lnTo>
                <a:lnTo>
                  <a:pt x="156621" y="994185"/>
                </a:lnTo>
                <a:lnTo>
                  <a:pt x="138195" y="1035606"/>
                </a:lnTo>
                <a:lnTo>
                  <a:pt x="120920" y="1077403"/>
                </a:lnTo>
                <a:lnTo>
                  <a:pt x="104797" y="1119552"/>
                </a:lnTo>
                <a:lnTo>
                  <a:pt x="89826" y="1162028"/>
                </a:lnTo>
                <a:lnTo>
                  <a:pt x="76007" y="1204808"/>
                </a:lnTo>
                <a:lnTo>
                  <a:pt x="63339" y="1247867"/>
                </a:lnTo>
                <a:lnTo>
                  <a:pt x="51823" y="1291180"/>
                </a:lnTo>
                <a:lnTo>
                  <a:pt x="41458" y="1334723"/>
                </a:lnTo>
                <a:lnTo>
                  <a:pt x="32245" y="1378473"/>
                </a:lnTo>
                <a:lnTo>
                  <a:pt x="24184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4" y="1999035"/>
                </a:lnTo>
                <a:lnTo>
                  <a:pt x="32245" y="2042967"/>
                </a:lnTo>
                <a:lnTo>
                  <a:pt x="41458" y="2086716"/>
                </a:lnTo>
                <a:lnTo>
                  <a:pt x="51823" y="2130260"/>
                </a:lnTo>
                <a:lnTo>
                  <a:pt x="63339" y="2173573"/>
                </a:lnTo>
                <a:lnTo>
                  <a:pt x="76007" y="2216632"/>
                </a:lnTo>
                <a:lnTo>
                  <a:pt x="89826" y="2259411"/>
                </a:lnTo>
                <a:lnTo>
                  <a:pt x="104797" y="2301888"/>
                </a:lnTo>
                <a:lnTo>
                  <a:pt x="120920" y="2344037"/>
                </a:lnTo>
                <a:lnTo>
                  <a:pt x="138195" y="2385834"/>
                </a:lnTo>
                <a:lnTo>
                  <a:pt x="156621" y="2427255"/>
                </a:lnTo>
                <a:lnTo>
                  <a:pt x="176198" y="2468276"/>
                </a:lnTo>
                <a:lnTo>
                  <a:pt x="196927" y="2508873"/>
                </a:lnTo>
                <a:lnTo>
                  <a:pt x="218808" y="2549021"/>
                </a:lnTo>
                <a:lnTo>
                  <a:pt x="241841" y="2588696"/>
                </a:lnTo>
                <a:lnTo>
                  <a:pt x="266025" y="2627874"/>
                </a:lnTo>
                <a:lnTo>
                  <a:pt x="291361" y="2666530"/>
                </a:lnTo>
                <a:lnTo>
                  <a:pt x="317848" y="2704640"/>
                </a:lnTo>
                <a:lnTo>
                  <a:pt x="345487" y="2742181"/>
                </a:lnTo>
                <a:lnTo>
                  <a:pt x="374278" y="2779127"/>
                </a:lnTo>
                <a:lnTo>
                  <a:pt x="404220" y="2815455"/>
                </a:lnTo>
                <a:lnTo>
                  <a:pt x="435314" y="2851140"/>
                </a:lnTo>
                <a:lnTo>
                  <a:pt x="467559" y="2886157"/>
                </a:lnTo>
                <a:lnTo>
                  <a:pt x="500957" y="2920484"/>
                </a:lnTo>
                <a:lnTo>
                  <a:pt x="535283" y="2953881"/>
                </a:lnTo>
                <a:lnTo>
                  <a:pt x="570301" y="2986127"/>
                </a:lnTo>
                <a:lnTo>
                  <a:pt x="605986" y="3017221"/>
                </a:lnTo>
                <a:lnTo>
                  <a:pt x="642314" y="3047163"/>
                </a:lnTo>
                <a:lnTo>
                  <a:pt x="679260" y="3075953"/>
                </a:lnTo>
                <a:lnTo>
                  <a:pt x="716800" y="3103592"/>
                </a:lnTo>
                <a:lnTo>
                  <a:pt x="754911" y="3130080"/>
                </a:lnTo>
                <a:lnTo>
                  <a:pt x="793567" y="3155415"/>
                </a:lnTo>
                <a:lnTo>
                  <a:pt x="832744" y="3179599"/>
                </a:lnTo>
                <a:lnTo>
                  <a:pt x="872419" y="3202632"/>
                </a:lnTo>
                <a:lnTo>
                  <a:pt x="912567" y="3224513"/>
                </a:lnTo>
                <a:lnTo>
                  <a:pt x="953164" y="3245242"/>
                </a:lnTo>
                <a:lnTo>
                  <a:pt x="994185" y="3264820"/>
                </a:lnTo>
                <a:lnTo>
                  <a:pt x="1035606" y="3283246"/>
                </a:lnTo>
                <a:lnTo>
                  <a:pt x="1077403" y="3300520"/>
                </a:lnTo>
                <a:lnTo>
                  <a:pt x="1119552" y="3316643"/>
                </a:lnTo>
                <a:lnTo>
                  <a:pt x="1162029" y="3331614"/>
                </a:lnTo>
                <a:lnTo>
                  <a:pt x="1204808" y="3345433"/>
                </a:lnTo>
                <a:lnTo>
                  <a:pt x="1247867" y="3358101"/>
                </a:lnTo>
                <a:lnTo>
                  <a:pt x="1291180" y="3369617"/>
                </a:lnTo>
                <a:lnTo>
                  <a:pt x="1334723" y="3379982"/>
                </a:lnTo>
                <a:lnTo>
                  <a:pt x="1378473" y="3389195"/>
                </a:lnTo>
                <a:lnTo>
                  <a:pt x="1422405" y="3397256"/>
                </a:lnTo>
                <a:lnTo>
                  <a:pt x="1466494" y="3404166"/>
                </a:lnTo>
                <a:lnTo>
                  <a:pt x="1510717" y="3409924"/>
                </a:lnTo>
                <a:lnTo>
                  <a:pt x="1555049" y="3414531"/>
                </a:lnTo>
                <a:lnTo>
                  <a:pt x="1599466" y="3417986"/>
                </a:lnTo>
                <a:lnTo>
                  <a:pt x="1643943" y="3420289"/>
                </a:lnTo>
                <a:lnTo>
                  <a:pt x="1688457" y="3421440"/>
                </a:lnTo>
                <a:lnTo>
                  <a:pt x="1732983" y="3421440"/>
                </a:lnTo>
                <a:lnTo>
                  <a:pt x="1777497" y="3420289"/>
                </a:lnTo>
                <a:lnTo>
                  <a:pt x="1821974" y="3417986"/>
                </a:lnTo>
                <a:lnTo>
                  <a:pt x="1866391" y="3414531"/>
                </a:lnTo>
                <a:lnTo>
                  <a:pt x="1910723" y="3409924"/>
                </a:lnTo>
                <a:lnTo>
                  <a:pt x="1954945" y="3404166"/>
                </a:lnTo>
                <a:lnTo>
                  <a:pt x="1999035" y="3397256"/>
                </a:lnTo>
                <a:lnTo>
                  <a:pt x="2042967" y="3389195"/>
                </a:lnTo>
                <a:lnTo>
                  <a:pt x="2086716" y="3379982"/>
                </a:lnTo>
                <a:lnTo>
                  <a:pt x="2130260" y="3369617"/>
                </a:lnTo>
                <a:lnTo>
                  <a:pt x="2173573" y="3358101"/>
                </a:lnTo>
                <a:lnTo>
                  <a:pt x="2216632" y="3345433"/>
                </a:lnTo>
                <a:lnTo>
                  <a:pt x="2259411" y="3331614"/>
                </a:lnTo>
                <a:lnTo>
                  <a:pt x="2301888" y="3316643"/>
                </a:lnTo>
                <a:lnTo>
                  <a:pt x="2344037" y="3300520"/>
                </a:lnTo>
                <a:lnTo>
                  <a:pt x="2385834" y="3283246"/>
                </a:lnTo>
                <a:lnTo>
                  <a:pt x="2427255" y="3264820"/>
                </a:lnTo>
                <a:lnTo>
                  <a:pt x="2468276" y="3245242"/>
                </a:lnTo>
                <a:lnTo>
                  <a:pt x="2508873" y="3224513"/>
                </a:lnTo>
                <a:lnTo>
                  <a:pt x="2549021" y="3202632"/>
                </a:lnTo>
                <a:lnTo>
                  <a:pt x="2588696" y="3179599"/>
                </a:lnTo>
                <a:lnTo>
                  <a:pt x="2627873" y="3155415"/>
                </a:lnTo>
                <a:lnTo>
                  <a:pt x="2666529" y="3130080"/>
                </a:lnTo>
                <a:lnTo>
                  <a:pt x="2704640" y="3103592"/>
                </a:lnTo>
                <a:lnTo>
                  <a:pt x="2742180" y="3075953"/>
                </a:lnTo>
                <a:lnTo>
                  <a:pt x="2779127" y="3047163"/>
                </a:lnTo>
                <a:lnTo>
                  <a:pt x="2815454" y="3017221"/>
                </a:lnTo>
                <a:lnTo>
                  <a:pt x="2851139" y="2986127"/>
                </a:lnTo>
                <a:lnTo>
                  <a:pt x="2886157" y="2953881"/>
                </a:lnTo>
                <a:lnTo>
                  <a:pt x="2920484" y="2920484"/>
                </a:lnTo>
                <a:lnTo>
                  <a:pt x="2953881" y="2886157"/>
                </a:lnTo>
                <a:lnTo>
                  <a:pt x="2986127" y="2851140"/>
                </a:lnTo>
                <a:lnTo>
                  <a:pt x="3017220" y="2815455"/>
                </a:lnTo>
                <a:lnTo>
                  <a:pt x="3047163" y="2779127"/>
                </a:lnTo>
                <a:lnTo>
                  <a:pt x="3075953" y="2742181"/>
                </a:lnTo>
                <a:lnTo>
                  <a:pt x="3103592" y="2704640"/>
                </a:lnTo>
                <a:lnTo>
                  <a:pt x="3130080" y="2666530"/>
                </a:lnTo>
                <a:lnTo>
                  <a:pt x="3155415" y="2627874"/>
                </a:lnTo>
                <a:lnTo>
                  <a:pt x="3179600" y="2588696"/>
                </a:lnTo>
                <a:lnTo>
                  <a:pt x="3202632" y="2549021"/>
                </a:lnTo>
                <a:lnTo>
                  <a:pt x="3224513" y="2508873"/>
                </a:lnTo>
                <a:lnTo>
                  <a:pt x="3245242" y="2468276"/>
                </a:lnTo>
                <a:lnTo>
                  <a:pt x="3264820" y="2427255"/>
                </a:lnTo>
                <a:lnTo>
                  <a:pt x="3283246" y="2385834"/>
                </a:lnTo>
                <a:lnTo>
                  <a:pt x="3300520" y="2344037"/>
                </a:lnTo>
                <a:lnTo>
                  <a:pt x="3316643" y="2301888"/>
                </a:lnTo>
                <a:lnTo>
                  <a:pt x="3331614" y="2259411"/>
                </a:lnTo>
                <a:lnTo>
                  <a:pt x="3345434" y="2216632"/>
                </a:lnTo>
                <a:lnTo>
                  <a:pt x="3358102" y="2173573"/>
                </a:lnTo>
                <a:lnTo>
                  <a:pt x="3369618" y="2130260"/>
                </a:lnTo>
                <a:lnTo>
                  <a:pt x="3379982" y="2086716"/>
                </a:lnTo>
                <a:lnTo>
                  <a:pt x="3389195" y="2042967"/>
                </a:lnTo>
                <a:lnTo>
                  <a:pt x="3397257" y="1999035"/>
                </a:lnTo>
                <a:lnTo>
                  <a:pt x="3404167" y="1954946"/>
                </a:lnTo>
                <a:lnTo>
                  <a:pt x="3409925" y="1910723"/>
                </a:lnTo>
                <a:lnTo>
                  <a:pt x="3414531" y="1866391"/>
                </a:lnTo>
                <a:lnTo>
                  <a:pt x="3417986" y="1821974"/>
                </a:lnTo>
                <a:lnTo>
                  <a:pt x="3420289" y="1777497"/>
                </a:lnTo>
                <a:lnTo>
                  <a:pt x="3421441" y="1732983"/>
                </a:lnTo>
                <a:lnTo>
                  <a:pt x="3421441" y="1688457"/>
                </a:lnTo>
                <a:lnTo>
                  <a:pt x="3420289" y="1643943"/>
                </a:lnTo>
                <a:lnTo>
                  <a:pt x="3417986" y="1599466"/>
                </a:lnTo>
                <a:lnTo>
                  <a:pt x="3414531" y="1555049"/>
                </a:lnTo>
                <a:lnTo>
                  <a:pt x="3409925" y="1510717"/>
                </a:lnTo>
                <a:lnTo>
                  <a:pt x="3404167" y="1466494"/>
                </a:lnTo>
                <a:lnTo>
                  <a:pt x="3397257" y="1422405"/>
                </a:lnTo>
                <a:lnTo>
                  <a:pt x="3389195" y="1378473"/>
                </a:lnTo>
                <a:lnTo>
                  <a:pt x="3379982" y="1334723"/>
                </a:lnTo>
                <a:lnTo>
                  <a:pt x="3369618" y="1291180"/>
                </a:lnTo>
                <a:lnTo>
                  <a:pt x="3358102" y="1247867"/>
                </a:lnTo>
                <a:lnTo>
                  <a:pt x="3345434" y="1204808"/>
                </a:lnTo>
                <a:lnTo>
                  <a:pt x="3331614" y="1162028"/>
                </a:lnTo>
                <a:lnTo>
                  <a:pt x="3316643" y="1119552"/>
                </a:lnTo>
                <a:lnTo>
                  <a:pt x="3300520" y="1077403"/>
                </a:lnTo>
                <a:lnTo>
                  <a:pt x="3283246" y="1035606"/>
                </a:lnTo>
                <a:lnTo>
                  <a:pt x="3264820" y="994185"/>
                </a:lnTo>
                <a:lnTo>
                  <a:pt x="3245242" y="953164"/>
                </a:lnTo>
                <a:lnTo>
                  <a:pt x="3224513" y="912567"/>
                </a:lnTo>
                <a:lnTo>
                  <a:pt x="3202632" y="872419"/>
                </a:lnTo>
                <a:lnTo>
                  <a:pt x="3179600" y="832744"/>
                </a:lnTo>
                <a:lnTo>
                  <a:pt x="3155415" y="793566"/>
                </a:lnTo>
                <a:lnTo>
                  <a:pt x="3130080" y="754910"/>
                </a:lnTo>
                <a:lnTo>
                  <a:pt x="3103592" y="716800"/>
                </a:lnTo>
                <a:lnTo>
                  <a:pt x="3075953" y="679259"/>
                </a:lnTo>
                <a:lnTo>
                  <a:pt x="3047163" y="642313"/>
                </a:lnTo>
                <a:lnTo>
                  <a:pt x="3017220" y="605985"/>
                </a:lnTo>
                <a:lnTo>
                  <a:pt x="2986127" y="570300"/>
                </a:lnTo>
                <a:lnTo>
                  <a:pt x="2953881" y="535282"/>
                </a:lnTo>
                <a:lnTo>
                  <a:pt x="2920484" y="500956"/>
                </a:lnTo>
                <a:lnTo>
                  <a:pt x="2886157" y="467559"/>
                </a:lnTo>
                <a:lnTo>
                  <a:pt x="2851139" y="435313"/>
                </a:lnTo>
                <a:lnTo>
                  <a:pt x="2815454" y="404219"/>
                </a:lnTo>
                <a:lnTo>
                  <a:pt x="2779127" y="374277"/>
                </a:lnTo>
                <a:lnTo>
                  <a:pt x="2742180" y="345487"/>
                </a:lnTo>
                <a:lnTo>
                  <a:pt x="2704640" y="317848"/>
                </a:lnTo>
                <a:lnTo>
                  <a:pt x="2666529" y="291360"/>
                </a:lnTo>
                <a:lnTo>
                  <a:pt x="2627873" y="266025"/>
                </a:lnTo>
                <a:lnTo>
                  <a:pt x="2588696" y="241840"/>
                </a:lnTo>
                <a:lnTo>
                  <a:pt x="2549021" y="218808"/>
                </a:lnTo>
                <a:lnTo>
                  <a:pt x="2508873" y="196927"/>
                </a:lnTo>
                <a:lnTo>
                  <a:pt x="2468276" y="176198"/>
                </a:lnTo>
                <a:lnTo>
                  <a:pt x="2427255" y="156620"/>
                </a:lnTo>
                <a:lnTo>
                  <a:pt x="2385834" y="138194"/>
                </a:lnTo>
                <a:lnTo>
                  <a:pt x="2344037" y="120920"/>
                </a:lnTo>
                <a:lnTo>
                  <a:pt x="2301888" y="104797"/>
                </a:lnTo>
                <a:lnTo>
                  <a:pt x="2259411" y="89826"/>
                </a:lnTo>
                <a:lnTo>
                  <a:pt x="2216632" y="76007"/>
                </a:lnTo>
                <a:lnTo>
                  <a:pt x="2173573" y="63339"/>
                </a:lnTo>
                <a:lnTo>
                  <a:pt x="2130260" y="51823"/>
                </a:lnTo>
                <a:lnTo>
                  <a:pt x="2086716" y="41458"/>
                </a:lnTo>
                <a:lnTo>
                  <a:pt x="2042967" y="32245"/>
                </a:lnTo>
                <a:lnTo>
                  <a:pt x="1999035" y="24184"/>
                </a:lnTo>
                <a:lnTo>
                  <a:pt x="1954945" y="17274"/>
                </a:lnTo>
                <a:lnTo>
                  <a:pt x="1910723" y="11516"/>
                </a:lnTo>
                <a:lnTo>
                  <a:pt x="1866391" y="6909"/>
                </a:lnTo>
                <a:lnTo>
                  <a:pt x="1821974" y="3454"/>
                </a:lnTo>
                <a:lnTo>
                  <a:pt x="1777497" y="1151"/>
                </a:lnTo>
                <a:lnTo>
                  <a:pt x="1732983" y="0"/>
                </a:lnTo>
                <a:close/>
              </a:path>
            </a:pathLst>
          </a:custGeom>
          <a:solidFill>
            <a:srgbClr val="384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85655" y="6419272"/>
            <a:ext cx="2053932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3300" b="1" spc="-10" dirty="0">
                <a:solidFill>
                  <a:srgbClr val="FFFFFF"/>
                </a:solidFill>
                <a:latin typeface="Roboto"/>
                <a:cs typeface="Roboto"/>
              </a:rPr>
              <a:t>B</a:t>
            </a:r>
            <a:r>
              <a:rPr sz="3300" b="1" spc="35" dirty="0">
                <a:solidFill>
                  <a:srgbClr val="FFFFFF"/>
                </a:solidFill>
                <a:latin typeface="Roboto"/>
                <a:cs typeface="Roboto"/>
              </a:rPr>
              <a:t>JE</a:t>
            </a:r>
            <a:r>
              <a:rPr sz="3300" b="1" spc="-20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3300" b="1" spc="-15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3300" dirty="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2633" y="3257279"/>
            <a:ext cx="1485900" cy="1721485"/>
            <a:chOff x="8092633" y="3257279"/>
            <a:chExt cx="1485900" cy="1721485"/>
          </a:xfrm>
        </p:grpSpPr>
        <p:sp>
          <p:nvSpPr>
            <p:cNvPr id="8" name="object 8"/>
            <p:cNvSpPr/>
            <p:nvPr/>
          </p:nvSpPr>
          <p:spPr>
            <a:xfrm>
              <a:off x="8299424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1231730" y="0"/>
                  </a:moveTo>
                  <a:lnTo>
                    <a:pt x="30711" y="1397471"/>
                  </a:lnTo>
                  <a:lnTo>
                    <a:pt x="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26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99326" y="0"/>
                  </a:moveTo>
                  <a:lnTo>
                    <a:pt x="0" y="395103"/>
                  </a:lnTo>
                  <a:lnTo>
                    <a:pt x="375677" y="237502"/>
                  </a:lnTo>
                  <a:lnTo>
                    <a:pt x="9932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391" y="8982517"/>
            <a:ext cx="2548196" cy="141076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1727891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77" y="0"/>
                </a:moveTo>
                <a:lnTo>
                  <a:pt x="1688452" y="0"/>
                </a:lnTo>
                <a:lnTo>
                  <a:pt x="1643938" y="1151"/>
                </a:lnTo>
                <a:lnTo>
                  <a:pt x="1599460" y="3454"/>
                </a:lnTo>
                <a:lnTo>
                  <a:pt x="1555044" y="6909"/>
                </a:lnTo>
                <a:lnTo>
                  <a:pt x="1510712" y="11516"/>
                </a:lnTo>
                <a:lnTo>
                  <a:pt x="1466489" y="17274"/>
                </a:lnTo>
                <a:lnTo>
                  <a:pt x="1422400" y="24184"/>
                </a:lnTo>
                <a:lnTo>
                  <a:pt x="1378468" y="32245"/>
                </a:lnTo>
                <a:lnTo>
                  <a:pt x="1334718" y="41458"/>
                </a:lnTo>
                <a:lnTo>
                  <a:pt x="1291175" y="51823"/>
                </a:lnTo>
                <a:lnTo>
                  <a:pt x="1247862" y="63339"/>
                </a:lnTo>
                <a:lnTo>
                  <a:pt x="1204803" y="76007"/>
                </a:lnTo>
                <a:lnTo>
                  <a:pt x="1162024" y="89826"/>
                </a:lnTo>
                <a:lnTo>
                  <a:pt x="1119547" y="104797"/>
                </a:lnTo>
                <a:lnTo>
                  <a:pt x="1077398" y="120920"/>
                </a:lnTo>
                <a:lnTo>
                  <a:pt x="1035601" y="138194"/>
                </a:lnTo>
                <a:lnTo>
                  <a:pt x="994180" y="156620"/>
                </a:lnTo>
                <a:lnTo>
                  <a:pt x="953159" y="176198"/>
                </a:lnTo>
                <a:lnTo>
                  <a:pt x="912562" y="196927"/>
                </a:lnTo>
                <a:lnTo>
                  <a:pt x="872414" y="218808"/>
                </a:lnTo>
                <a:lnTo>
                  <a:pt x="832739" y="241840"/>
                </a:lnTo>
                <a:lnTo>
                  <a:pt x="793561" y="266025"/>
                </a:lnTo>
                <a:lnTo>
                  <a:pt x="754905" y="291360"/>
                </a:lnTo>
                <a:lnTo>
                  <a:pt x="716795" y="317848"/>
                </a:lnTo>
                <a:lnTo>
                  <a:pt x="679254" y="345487"/>
                </a:lnTo>
                <a:lnTo>
                  <a:pt x="642308" y="374277"/>
                </a:lnTo>
                <a:lnTo>
                  <a:pt x="605980" y="404219"/>
                </a:lnTo>
                <a:lnTo>
                  <a:pt x="570295" y="435313"/>
                </a:lnTo>
                <a:lnTo>
                  <a:pt x="535277" y="467559"/>
                </a:lnTo>
                <a:lnTo>
                  <a:pt x="500950" y="500956"/>
                </a:lnTo>
                <a:lnTo>
                  <a:pt x="467554" y="535282"/>
                </a:lnTo>
                <a:lnTo>
                  <a:pt x="435308" y="570300"/>
                </a:lnTo>
                <a:lnTo>
                  <a:pt x="404215" y="605985"/>
                </a:lnTo>
                <a:lnTo>
                  <a:pt x="374273" y="642313"/>
                </a:lnTo>
                <a:lnTo>
                  <a:pt x="345483" y="679259"/>
                </a:lnTo>
                <a:lnTo>
                  <a:pt x="317844" y="716800"/>
                </a:lnTo>
                <a:lnTo>
                  <a:pt x="291357" y="754910"/>
                </a:lnTo>
                <a:lnTo>
                  <a:pt x="266022" y="793566"/>
                </a:lnTo>
                <a:lnTo>
                  <a:pt x="241838" y="832744"/>
                </a:lnTo>
                <a:lnTo>
                  <a:pt x="218806" y="872419"/>
                </a:lnTo>
                <a:lnTo>
                  <a:pt x="196925" y="912567"/>
                </a:lnTo>
                <a:lnTo>
                  <a:pt x="176196" y="953164"/>
                </a:lnTo>
                <a:lnTo>
                  <a:pt x="156619" y="994185"/>
                </a:lnTo>
                <a:lnTo>
                  <a:pt x="138193" y="1035606"/>
                </a:lnTo>
                <a:lnTo>
                  <a:pt x="120919" y="1077403"/>
                </a:lnTo>
                <a:lnTo>
                  <a:pt x="104796" y="1119552"/>
                </a:lnTo>
                <a:lnTo>
                  <a:pt x="89825" y="1162028"/>
                </a:lnTo>
                <a:lnTo>
                  <a:pt x="76006" y="1204808"/>
                </a:lnTo>
                <a:lnTo>
                  <a:pt x="63338" y="1247867"/>
                </a:lnTo>
                <a:lnTo>
                  <a:pt x="51822" y="1291180"/>
                </a:lnTo>
                <a:lnTo>
                  <a:pt x="41457" y="1334723"/>
                </a:lnTo>
                <a:lnTo>
                  <a:pt x="32245" y="1378473"/>
                </a:lnTo>
                <a:lnTo>
                  <a:pt x="24183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3" y="1999035"/>
                </a:lnTo>
                <a:lnTo>
                  <a:pt x="32245" y="2042967"/>
                </a:lnTo>
                <a:lnTo>
                  <a:pt x="41457" y="2086716"/>
                </a:lnTo>
                <a:lnTo>
                  <a:pt x="51822" y="2130260"/>
                </a:lnTo>
                <a:lnTo>
                  <a:pt x="63338" y="2173573"/>
                </a:lnTo>
                <a:lnTo>
                  <a:pt x="76006" y="2216632"/>
                </a:lnTo>
                <a:lnTo>
                  <a:pt x="89825" y="2259411"/>
                </a:lnTo>
                <a:lnTo>
                  <a:pt x="104796" y="2301888"/>
                </a:lnTo>
                <a:lnTo>
                  <a:pt x="120919" y="2344037"/>
                </a:lnTo>
                <a:lnTo>
                  <a:pt x="138193" y="2385834"/>
                </a:lnTo>
                <a:lnTo>
                  <a:pt x="156619" y="2427255"/>
                </a:lnTo>
                <a:lnTo>
                  <a:pt x="176196" y="2468276"/>
                </a:lnTo>
                <a:lnTo>
                  <a:pt x="196925" y="2508873"/>
                </a:lnTo>
                <a:lnTo>
                  <a:pt x="218806" y="2549021"/>
                </a:lnTo>
                <a:lnTo>
                  <a:pt x="241838" y="2588696"/>
                </a:lnTo>
                <a:lnTo>
                  <a:pt x="266022" y="2627874"/>
                </a:lnTo>
                <a:lnTo>
                  <a:pt x="291357" y="2666530"/>
                </a:lnTo>
                <a:lnTo>
                  <a:pt x="317844" y="2704640"/>
                </a:lnTo>
                <a:lnTo>
                  <a:pt x="345483" y="2742181"/>
                </a:lnTo>
                <a:lnTo>
                  <a:pt x="374273" y="2779127"/>
                </a:lnTo>
                <a:lnTo>
                  <a:pt x="404215" y="2815455"/>
                </a:lnTo>
                <a:lnTo>
                  <a:pt x="435308" y="2851140"/>
                </a:lnTo>
                <a:lnTo>
                  <a:pt x="467554" y="2886157"/>
                </a:lnTo>
                <a:lnTo>
                  <a:pt x="500950" y="2920484"/>
                </a:lnTo>
                <a:lnTo>
                  <a:pt x="535277" y="2953881"/>
                </a:lnTo>
                <a:lnTo>
                  <a:pt x="570295" y="2986127"/>
                </a:lnTo>
                <a:lnTo>
                  <a:pt x="605980" y="3017221"/>
                </a:lnTo>
                <a:lnTo>
                  <a:pt x="642308" y="3047163"/>
                </a:lnTo>
                <a:lnTo>
                  <a:pt x="679254" y="3075953"/>
                </a:lnTo>
                <a:lnTo>
                  <a:pt x="716795" y="3103592"/>
                </a:lnTo>
                <a:lnTo>
                  <a:pt x="754905" y="3130080"/>
                </a:lnTo>
                <a:lnTo>
                  <a:pt x="793561" y="3155415"/>
                </a:lnTo>
                <a:lnTo>
                  <a:pt x="832739" y="3179599"/>
                </a:lnTo>
                <a:lnTo>
                  <a:pt x="872414" y="3202632"/>
                </a:lnTo>
                <a:lnTo>
                  <a:pt x="912562" y="3224513"/>
                </a:lnTo>
                <a:lnTo>
                  <a:pt x="953159" y="3245242"/>
                </a:lnTo>
                <a:lnTo>
                  <a:pt x="994180" y="3264820"/>
                </a:lnTo>
                <a:lnTo>
                  <a:pt x="1035601" y="3283246"/>
                </a:lnTo>
                <a:lnTo>
                  <a:pt x="1077398" y="3300520"/>
                </a:lnTo>
                <a:lnTo>
                  <a:pt x="1119547" y="3316643"/>
                </a:lnTo>
                <a:lnTo>
                  <a:pt x="1162024" y="3331614"/>
                </a:lnTo>
                <a:lnTo>
                  <a:pt x="1204803" y="3345433"/>
                </a:lnTo>
                <a:lnTo>
                  <a:pt x="1247862" y="3358101"/>
                </a:lnTo>
                <a:lnTo>
                  <a:pt x="1291175" y="3369617"/>
                </a:lnTo>
                <a:lnTo>
                  <a:pt x="1334718" y="3379982"/>
                </a:lnTo>
                <a:lnTo>
                  <a:pt x="1378468" y="3389195"/>
                </a:lnTo>
                <a:lnTo>
                  <a:pt x="1422400" y="3397256"/>
                </a:lnTo>
                <a:lnTo>
                  <a:pt x="1466489" y="3404166"/>
                </a:lnTo>
                <a:lnTo>
                  <a:pt x="1510712" y="3409924"/>
                </a:lnTo>
                <a:lnTo>
                  <a:pt x="1555044" y="3414531"/>
                </a:lnTo>
                <a:lnTo>
                  <a:pt x="1599460" y="3417986"/>
                </a:lnTo>
                <a:lnTo>
                  <a:pt x="1643938" y="3420289"/>
                </a:lnTo>
                <a:lnTo>
                  <a:pt x="1688452" y="3421440"/>
                </a:lnTo>
                <a:lnTo>
                  <a:pt x="1732977" y="3421440"/>
                </a:lnTo>
                <a:lnTo>
                  <a:pt x="1777491" y="3420289"/>
                </a:lnTo>
                <a:lnTo>
                  <a:pt x="1821969" y="3417986"/>
                </a:lnTo>
                <a:lnTo>
                  <a:pt x="1866385" y="3414531"/>
                </a:lnTo>
                <a:lnTo>
                  <a:pt x="1910717" y="3409924"/>
                </a:lnTo>
                <a:lnTo>
                  <a:pt x="1954940" y="3404166"/>
                </a:lnTo>
                <a:lnTo>
                  <a:pt x="1999029" y="3397256"/>
                </a:lnTo>
                <a:lnTo>
                  <a:pt x="2042961" y="3389195"/>
                </a:lnTo>
                <a:lnTo>
                  <a:pt x="2086711" y="3379982"/>
                </a:lnTo>
                <a:lnTo>
                  <a:pt x="2130254" y="3369617"/>
                </a:lnTo>
                <a:lnTo>
                  <a:pt x="2173567" y="3358101"/>
                </a:lnTo>
                <a:lnTo>
                  <a:pt x="2216626" y="3345433"/>
                </a:lnTo>
                <a:lnTo>
                  <a:pt x="2259405" y="3331614"/>
                </a:lnTo>
                <a:lnTo>
                  <a:pt x="2301882" y="3316643"/>
                </a:lnTo>
                <a:lnTo>
                  <a:pt x="2344031" y="3300520"/>
                </a:lnTo>
                <a:lnTo>
                  <a:pt x="2385828" y="3283246"/>
                </a:lnTo>
                <a:lnTo>
                  <a:pt x="2427249" y="3264820"/>
                </a:lnTo>
                <a:lnTo>
                  <a:pt x="2468270" y="3245242"/>
                </a:lnTo>
                <a:lnTo>
                  <a:pt x="2508867" y="3224513"/>
                </a:lnTo>
                <a:lnTo>
                  <a:pt x="2549015" y="3202632"/>
                </a:lnTo>
                <a:lnTo>
                  <a:pt x="2588690" y="3179599"/>
                </a:lnTo>
                <a:lnTo>
                  <a:pt x="2627867" y="3155415"/>
                </a:lnTo>
                <a:lnTo>
                  <a:pt x="2666524" y="3130080"/>
                </a:lnTo>
                <a:lnTo>
                  <a:pt x="2704634" y="3103592"/>
                </a:lnTo>
                <a:lnTo>
                  <a:pt x="2742175" y="3075953"/>
                </a:lnTo>
                <a:lnTo>
                  <a:pt x="2779121" y="3047163"/>
                </a:lnTo>
                <a:lnTo>
                  <a:pt x="2815449" y="3017221"/>
                </a:lnTo>
                <a:lnTo>
                  <a:pt x="2851134" y="2986127"/>
                </a:lnTo>
                <a:lnTo>
                  <a:pt x="2886152" y="2953881"/>
                </a:lnTo>
                <a:lnTo>
                  <a:pt x="2920479" y="2920484"/>
                </a:lnTo>
                <a:lnTo>
                  <a:pt x="2953876" y="2886157"/>
                </a:lnTo>
                <a:lnTo>
                  <a:pt x="2986122" y="2851140"/>
                </a:lnTo>
                <a:lnTo>
                  <a:pt x="3017215" y="2815455"/>
                </a:lnTo>
                <a:lnTo>
                  <a:pt x="3047158" y="2779127"/>
                </a:lnTo>
                <a:lnTo>
                  <a:pt x="3075949" y="2742181"/>
                </a:lnTo>
                <a:lnTo>
                  <a:pt x="3103588" y="2704640"/>
                </a:lnTo>
                <a:lnTo>
                  <a:pt x="3130075" y="2666530"/>
                </a:lnTo>
                <a:lnTo>
                  <a:pt x="3155411" y="2627874"/>
                </a:lnTo>
                <a:lnTo>
                  <a:pt x="3179595" y="2588696"/>
                </a:lnTo>
                <a:lnTo>
                  <a:pt x="3202628" y="2549021"/>
                </a:lnTo>
                <a:lnTo>
                  <a:pt x="3224509" y="2508873"/>
                </a:lnTo>
                <a:lnTo>
                  <a:pt x="3245238" y="2468276"/>
                </a:lnTo>
                <a:lnTo>
                  <a:pt x="3264816" y="2427255"/>
                </a:lnTo>
                <a:lnTo>
                  <a:pt x="3283242" y="2385834"/>
                </a:lnTo>
                <a:lnTo>
                  <a:pt x="3300516" y="2344037"/>
                </a:lnTo>
                <a:lnTo>
                  <a:pt x="3316639" y="2301888"/>
                </a:lnTo>
                <a:lnTo>
                  <a:pt x="3331610" y="2259411"/>
                </a:lnTo>
                <a:lnTo>
                  <a:pt x="3345430" y="2216632"/>
                </a:lnTo>
                <a:lnTo>
                  <a:pt x="3358098" y="2173573"/>
                </a:lnTo>
                <a:lnTo>
                  <a:pt x="3369614" y="2130260"/>
                </a:lnTo>
                <a:lnTo>
                  <a:pt x="3379979" y="2086716"/>
                </a:lnTo>
                <a:lnTo>
                  <a:pt x="3389192" y="2042967"/>
                </a:lnTo>
                <a:lnTo>
                  <a:pt x="3397253" y="1999035"/>
                </a:lnTo>
                <a:lnTo>
                  <a:pt x="3404163" y="1954946"/>
                </a:lnTo>
                <a:lnTo>
                  <a:pt x="3409921" y="1910723"/>
                </a:lnTo>
                <a:lnTo>
                  <a:pt x="3414527" y="1866391"/>
                </a:lnTo>
                <a:lnTo>
                  <a:pt x="3417982" y="1821974"/>
                </a:lnTo>
                <a:lnTo>
                  <a:pt x="3420286" y="1777497"/>
                </a:lnTo>
                <a:lnTo>
                  <a:pt x="3421437" y="1732983"/>
                </a:lnTo>
                <a:lnTo>
                  <a:pt x="3421437" y="1688457"/>
                </a:lnTo>
                <a:lnTo>
                  <a:pt x="3420286" y="1643943"/>
                </a:lnTo>
                <a:lnTo>
                  <a:pt x="3417982" y="1599466"/>
                </a:lnTo>
                <a:lnTo>
                  <a:pt x="3414527" y="1555049"/>
                </a:lnTo>
                <a:lnTo>
                  <a:pt x="3409921" y="1510717"/>
                </a:lnTo>
                <a:lnTo>
                  <a:pt x="3404163" y="1466494"/>
                </a:lnTo>
                <a:lnTo>
                  <a:pt x="3397253" y="1422405"/>
                </a:lnTo>
                <a:lnTo>
                  <a:pt x="3389192" y="1378473"/>
                </a:lnTo>
                <a:lnTo>
                  <a:pt x="3379979" y="1334723"/>
                </a:lnTo>
                <a:lnTo>
                  <a:pt x="3369614" y="1291180"/>
                </a:lnTo>
                <a:lnTo>
                  <a:pt x="3358098" y="1247867"/>
                </a:lnTo>
                <a:lnTo>
                  <a:pt x="3345430" y="1204808"/>
                </a:lnTo>
                <a:lnTo>
                  <a:pt x="3331610" y="1162028"/>
                </a:lnTo>
                <a:lnTo>
                  <a:pt x="3316639" y="1119552"/>
                </a:lnTo>
                <a:lnTo>
                  <a:pt x="3300516" y="1077403"/>
                </a:lnTo>
                <a:lnTo>
                  <a:pt x="3283242" y="1035606"/>
                </a:lnTo>
                <a:lnTo>
                  <a:pt x="3264816" y="994185"/>
                </a:lnTo>
                <a:lnTo>
                  <a:pt x="3245238" y="953164"/>
                </a:lnTo>
                <a:lnTo>
                  <a:pt x="3224509" y="912567"/>
                </a:lnTo>
                <a:lnTo>
                  <a:pt x="3202628" y="872419"/>
                </a:lnTo>
                <a:lnTo>
                  <a:pt x="3179595" y="832744"/>
                </a:lnTo>
                <a:lnTo>
                  <a:pt x="3155411" y="793566"/>
                </a:lnTo>
                <a:lnTo>
                  <a:pt x="3130075" y="754910"/>
                </a:lnTo>
                <a:lnTo>
                  <a:pt x="3103588" y="716800"/>
                </a:lnTo>
                <a:lnTo>
                  <a:pt x="3075949" y="679259"/>
                </a:lnTo>
                <a:lnTo>
                  <a:pt x="3047158" y="642313"/>
                </a:lnTo>
                <a:lnTo>
                  <a:pt x="3017215" y="605985"/>
                </a:lnTo>
                <a:lnTo>
                  <a:pt x="2986122" y="570300"/>
                </a:lnTo>
                <a:lnTo>
                  <a:pt x="2953876" y="535282"/>
                </a:lnTo>
                <a:lnTo>
                  <a:pt x="2920479" y="500956"/>
                </a:lnTo>
                <a:lnTo>
                  <a:pt x="2886152" y="467559"/>
                </a:lnTo>
                <a:lnTo>
                  <a:pt x="2851134" y="435313"/>
                </a:lnTo>
                <a:lnTo>
                  <a:pt x="2815449" y="404219"/>
                </a:lnTo>
                <a:lnTo>
                  <a:pt x="2779121" y="374277"/>
                </a:lnTo>
                <a:lnTo>
                  <a:pt x="2742175" y="345487"/>
                </a:lnTo>
                <a:lnTo>
                  <a:pt x="2704634" y="317848"/>
                </a:lnTo>
                <a:lnTo>
                  <a:pt x="2666524" y="291360"/>
                </a:lnTo>
                <a:lnTo>
                  <a:pt x="2627867" y="266025"/>
                </a:lnTo>
                <a:lnTo>
                  <a:pt x="2588690" y="241840"/>
                </a:lnTo>
                <a:lnTo>
                  <a:pt x="2549015" y="218808"/>
                </a:lnTo>
                <a:lnTo>
                  <a:pt x="2508867" y="196927"/>
                </a:lnTo>
                <a:lnTo>
                  <a:pt x="2468270" y="176198"/>
                </a:lnTo>
                <a:lnTo>
                  <a:pt x="2427249" y="156620"/>
                </a:lnTo>
                <a:lnTo>
                  <a:pt x="2385828" y="138194"/>
                </a:lnTo>
                <a:lnTo>
                  <a:pt x="2344031" y="120920"/>
                </a:lnTo>
                <a:lnTo>
                  <a:pt x="2301882" y="104797"/>
                </a:lnTo>
                <a:lnTo>
                  <a:pt x="2259405" y="89826"/>
                </a:lnTo>
                <a:lnTo>
                  <a:pt x="2216626" y="76007"/>
                </a:lnTo>
                <a:lnTo>
                  <a:pt x="2173567" y="63339"/>
                </a:lnTo>
                <a:lnTo>
                  <a:pt x="2130254" y="51823"/>
                </a:lnTo>
                <a:lnTo>
                  <a:pt x="2086711" y="41458"/>
                </a:lnTo>
                <a:lnTo>
                  <a:pt x="2042961" y="32245"/>
                </a:lnTo>
                <a:lnTo>
                  <a:pt x="1999029" y="24184"/>
                </a:lnTo>
                <a:lnTo>
                  <a:pt x="1954940" y="17274"/>
                </a:lnTo>
                <a:lnTo>
                  <a:pt x="1910717" y="11516"/>
                </a:lnTo>
                <a:lnTo>
                  <a:pt x="1866385" y="6909"/>
                </a:lnTo>
                <a:lnTo>
                  <a:pt x="1821969" y="3454"/>
                </a:lnTo>
                <a:lnTo>
                  <a:pt x="1777491" y="1151"/>
                </a:lnTo>
                <a:lnTo>
                  <a:pt x="1732977" y="0"/>
                </a:lnTo>
                <a:close/>
              </a:path>
            </a:pathLst>
          </a:custGeom>
          <a:solidFill>
            <a:srgbClr val="F8D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10910" y="6419748"/>
            <a:ext cx="27389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" dirty="0">
                <a:solidFill>
                  <a:srgbClr val="444444"/>
                </a:solidFill>
                <a:latin typeface="Roboto"/>
                <a:cs typeface="Roboto"/>
              </a:rPr>
              <a:t>PRI</a:t>
            </a:r>
            <a:r>
              <a:rPr sz="3300" b="1" spc="40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3300" b="1" spc="-1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3300" b="1" spc="10" dirty="0">
                <a:solidFill>
                  <a:srgbClr val="444444"/>
                </a:solidFill>
                <a:latin typeface="Roboto"/>
                <a:cs typeface="Roboto"/>
              </a:rPr>
              <a:t>IVE</a:t>
            </a:r>
            <a:endParaRPr sz="33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598577" y="3257279"/>
            <a:ext cx="1485900" cy="1721485"/>
            <a:chOff x="10598577" y="3257279"/>
            <a:chExt cx="1485900" cy="1721485"/>
          </a:xfrm>
        </p:grpSpPr>
        <p:sp>
          <p:nvSpPr>
            <p:cNvPr id="14" name="object 14"/>
            <p:cNvSpPr/>
            <p:nvPr/>
          </p:nvSpPr>
          <p:spPr>
            <a:xfrm>
              <a:off x="10645696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0" y="0"/>
                  </a:moveTo>
                  <a:lnTo>
                    <a:pt x="1201018" y="1397471"/>
                  </a:lnTo>
                  <a:lnTo>
                    <a:pt x="123173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85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276358" y="0"/>
                  </a:moveTo>
                  <a:lnTo>
                    <a:pt x="0" y="237502"/>
                  </a:lnTo>
                  <a:lnTo>
                    <a:pt x="375684" y="395103"/>
                  </a:lnTo>
                  <a:lnTo>
                    <a:pt x="27635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57614" y="3628485"/>
            <a:ext cx="29006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EVERYTHING</a:t>
            </a:r>
            <a:r>
              <a:rPr sz="26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45" dirty="0">
                <a:solidFill>
                  <a:srgbClr val="444444"/>
                </a:solidFill>
                <a:latin typeface="Roboto"/>
                <a:cs typeface="Roboto"/>
              </a:rPr>
              <a:t>ELSE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4144" y="6475639"/>
            <a:ext cx="831552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endParaRPr sz="2600" dirty="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3354" y="8982517"/>
            <a:ext cx="3750509" cy="101504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41640" y="1361215"/>
            <a:ext cx="12062460" cy="9947910"/>
            <a:chOff x="8041640" y="1361215"/>
            <a:chExt cx="12062460" cy="9947910"/>
          </a:xfrm>
        </p:grpSpPr>
        <p:sp>
          <p:nvSpPr>
            <p:cNvPr id="3" name="object 3"/>
            <p:cNvSpPr/>
            <p:nvPr/>
          </p:nvSpPr>
          <p:spPr>
            <a:xfrm>
              <a:off x="8041640" y="1361215"/>
              <a:ext cx="4020820" cy="9947910"/>
            </a:xfrm>
            <a:custGeom>
              <a:avLst/>
              <a:gdLst/>
              <a:ahLst/>
              <a:cxnLst/>
              <a:rect l="l" t="t" r="r" b="b"/>
              <a:pathLst>
                <a:path w="4020820" h="994791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62460" y="1361215"/>
              <a:ext cx="4020820" cy="9947910"/>
            </a:xfrm>
            <a:custGeom>
              <a:avLst/>
              <a:gdLst/>
              <a:ahLst/>
              <a:cxnLst/>
              <a:rect l="l" t="t" r="r" b="b"/>
              <a:pathLst>
                <a:path w="4020819" h="994791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83280" y="1361215"/>
              <a:ext cx="4020820" cy="9947910"/>
            </a:xfrm>
            <a:custGeom>
              <a:avLst/>
              <a:gdLst/>
              <a:ahLst/>
              <a:cxnLst/>
              <a:rect l="l" t="t" r="r" b="b"/>
              <a:pathLst>
                <a:path w="4020819" h="994791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7" name="object 7"/>
            <p:cNvSpPr/>
            <p:nvPr/>
          </p:nvSpPr>
          <p:spPr>
            <a:xfrm>
              <a:off x="0" y="1361215"/>
              <a:ext cx="4020820" cy="9947910"/>
            </a:xfrm>
            <a:custGeom>
              <a:avLst/>
              <a:gdLst/>
              <a:ahLst/>
              <a:cxnLst/>
              <a:rect l="l" t="t" r="r" b="b"/>
              <a:pathLst>
                <a:path w="4020820" h="994791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0820" y="1361215"/>
              <a:ext cx="4020820" cy="9947910"/>
            </a:xfrm>
            <a:custGeom>
              <a:avLst/>
              <a:gdLst/>
              <a:ahLst/>
              <a:cxnLst/>
              <a:rect l="l" t="t" r="r" b="b"/>
              <a:pathLst>
                <a:path w="4020820" h="9947910">
                  <a:moveTo>
                    <a:pt x="402081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020819" y="9947341"/>
                  </a:lnTo>
                  <a:lnTo>
                    <a:pt x="402081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0920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78790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WHIC</a:t>
            </a:r>
            <a:r>
              <a:rPr sz="4950" b="1" spc="-1075" dirty="0">
                <a:solidFill>
                  <a:srgbClr val="FAFBFB"/>
                </a:solidFill>
                <a:latin typeface="Trebuchet MS"/>
                <a:cs typeface="Trebuchet MS"/>
              </a:rPr>
              <a:t>H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15" dirty="0">
                <a:solidFill>
                  <a:srgbClr val="FAFBFB"/>
                </a:solidFill>
                <a:latin typeface="Trebuchet MS"/>
                <a:cs typeface="Trebuchet MS"/>
              </a:rPr>
              <a:t>ARRA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METHO</a:t>
            </a:r>
            <a:r>
              <a:rPr sz="4950" b="1" spc="-111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USE</a:t>
            </a:r>
            <a:r>
              <a:rPr sz="4950" b="1" spc="-655" dirty="0">
                <a:solidFill>
                  <a:srgbClr val="FAFBFB"/>
                </a:solidFill>
                <a:latin typeface="Trebuchet MS"/>
                <a:cs typeface="Trebuchet MS"/>
              </a:rPr>
              <a:t>?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🤔</a:t>
            </a:r>
            <a:endParaRPr sz="495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10852" y="8212273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.find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7386" y="7754122"/>
            <a:ext cx="240830" cy="24083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44686" y="772466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10852" y="2989145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.indexOf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10852" y="4539128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.findIndex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7386" y="4089689"/>
            <a:ext cx="240830" cy="24083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444686" y="4060235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63521" y="4052080"/>
            <a:ext cx="27673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test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condition: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7386" y="2545391"/>
            <a:ext cx="240830" cy="24083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444686" y="251593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63521" y="2507781"/>
            <a:ext cx="18072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value: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8712" y="1733161"/>
            <a:ext cx="33839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5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mutate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original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94791" y="1684734"/>
            <a:ext cx="16732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4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97516" y="1733161"/>
            <a:ext cx="31515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Know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includes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31706" y="1733161"/>
            <a:ext cx="20408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4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index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572481" y="1684734"/>
            <a:ext cx="30429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5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transform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value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43583" y="6995270"/>
            <a:ext cx="2787015" cy="10483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element</a:t>
            </a:r>
            <a:endParaRPr sz="2450">
              <a:latin typeface="Roboto"/>
              <a:cs typeface="Roboto"/>
            </a:endParaRPr>
          </a:p>
          <a:p>
            <a:pPr marL="32384">
              <a:lnSpc>
                <a:spcPct val="100000"/>
              </a:lnSpc>
              <a:spcBef>
                <a:spcPts val="274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test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condition: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31672" y="4539128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.some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31672" y="2989145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.includes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131672" y="5274098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.every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8206" y="2545391"/>
            <a:ext cx="240830" cy="24083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2465506" y="251593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884342" y="2507781"/>
            <a:ext cx="18072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value: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8206" y="4089689"/>
            <a:ext cx="240830" cy="24083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2465506" y="4060235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84342" y="4052080"/>
            <a:ext cx="27673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test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condition: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131672" y="8212273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.join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8206" y="7754122"/>
            <a:ext cx="240830" cy="24083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465506" y="772466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884342" y="6995270"/>
            <a:ext cx="3007360" cy="10483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string</a:t>
            </a: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separator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string: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152494" y="8212273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.forEach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8905" y="7754122"/>
            <a:ext cx="240830" cy="24083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6326205" y="772466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745041" y="6995270"/>
            <a:ext cx="2581910" cy="10483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20"/>
              </a:spcBef>
            </a:pPr>
            <a:r>
              <a:rPr sz="2450" b="1" spc="-5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just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loop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callback: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666331" y="9109694"/>
            <a:ext cx="2854960" cy="754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6580" marR="5080" indent="-564515">
              <a:lnSpc>
                <a:spcPct val="132800"/>
              </a:lnSpc>
              <a:spcBef>
                <a:spcPts val="95"/>
              </a:spcBef>
            </a:pPr>
            <a:r>
              <a:rPr sz="1800" i="1" spc="-55" dirty="0">
                <a:solidFill>
                  <a:srgbClr val="444444"/>
                </a:solidFill>
                <a:latin typeface="Roboto"/>
                <a:cs typeface="Roboto"/>
              </a:rPr>
              <a:t>(Does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create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60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60" dirty="0">
                <a:solidFill>
                  <a:srgbClr val="444444"/>
                </a:solidFill>
                <a:latin typeface="Roboto"/>
                <a:cs typeface="Roboto"/>
              </a:rPr>
              <a:t>array, </a:t>
            </a:r>
            <a:r>
              <a:rPr sz="1800" i="1" spc="-43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30" dirty="0">
                <a:solidFill>
                  <a:srgbClr val="444444"/>
                </a:solidFill>
                <a:latin typeface="Roboto"/>
                <a:cs typeface="Roboto"/>
              </a:rPr>
              <a:t>just </a:t>
            </a:r>
            <a:r>
              <a:rPr sz="1800" i="1" spc="-45" dirty="0">
                <a:solidFill>
                  <a:srgbClr val="444444"/>
                </a:solidFill>
                <a:latin typeface="Roboto"/>
                <a:cs typeface="Roboto"/>
              </a:rPr>
              <a:t>loops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over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15" dirty="0">
                <a:solidFill>
                  <a:srgbClr val="444444"/>
                </a:solidFill>
                <a:latin typeface="Roboto"/>
                <a:cs typeface="Roboto"/>
              </a:rPr>
              <a:t>it)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152494" y="2989145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.reduce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99027" y="2545391"/>
            <a:ext cx="240830" cy="24083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6486327" y="251593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905161" y="2507781"/>
            <a:ext cx="26123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accumulator: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722056" y="3902500"/>
            <a:ext cx="2743835" cy="148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32800"/>
              </a:lnSpc>
              <a:spcBef>
                <a:spcPts val="95"/>
              </a:spcBef>
            </a:pPr>
            <a:r>
              <a:rPr sz="1800" i="1" spc="-35" dirty="0">
                <a:solidFill>
                  <a:srgbClr val="444444"/>
                </a:solidFill>
                <a:latin typeface="Roboto"/>
                <a:cs typeface="Roboto"/>
              </a:rPr>
              <a:t>(Boil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60" dirty="0">
                <a:solidFill>
                  <a:srgbClr val="444444"/>
                </a:solidFill>
                <a:latin typeface="Roboto"/>
                <a:cs typeface="Roboto"/>
              </a:rPr>
              <a:t>down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single </a:t>
            </a:r>
            <a:r>
              <a:rPr sz="1800" i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5" dirty="0">
                <a:solidFill>
                  <a:srgbClr val="444444"/>
                </a:solidFill>
                <a:latin typeface="Roboto"/>
                <a:cs typeface="Roboto"/>
              </a:rPr>
              <a:t>value</a:t>
            </a:r>
            <a:r>
              <a:rPr sz="1800" i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1800" i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any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35" dirty="0">
                <a:solidFill>
                  <a:srgbClr val="444444"/>
                </a:solidFill>
                <a:latin typeface="Roboto"/>
                <a:cs typeface="Roboto"/>
              </a:rPr>
              <a:t>type:</a:t>
            </a:r>
            <a:r>
              <a:rPr sz="1800" i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65" dirty="0">
                <a:solidFill>
                  <a:srgbClr val="444444"/>
                </a:solidFill>
                <a:latin typeface="Roboto"/>
                <a:cs typeface="Roboto"/>
              </a:rPr>
              <a:t>number, </a:t>
            </a:r>
            <a:r>
              <a:rPr sz="1800" i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35" dirty="0">
                <a:solidFill>
                  <a:srgbClr val="444444"/>
                </a:solidFill>
                <a:latin typeface="Roboto"/>
                <a:cs typeface="Roboto"/>
              </a:rPr>
              <a:t>string,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5" dirty="0">
                <a:solidFill>
                  <a:srgbClr val="444444"/>
                </a:solidFill>
                <a:latin typeface="Roboto"/>
                <a:cs typeface="Roboto"/>
              </a:rPr>
              <a:t>boolean,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5" dirty="0">
                <a:solidFill>
                  <a:srgbClr val="444444"/>
                </a:solidFill>
                <a:latin typeface="Roboto"/>
                <a:cs typeface="Roboto"/>
              </a:rPr>
              <a:t>even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60" dirty="0">
                <a:solidFill>
                  <a:srgbClr val="444444"/>
                </a:solidFill>
                <a:latin typeface="Roboto"/>
                <a:cs typeface="Roboto"/>
              </a:rPr>
              <a:t>new </a:t>
            </a:r>
            <a:r>
              <a:rPr sz="1800" i="1" spc="-43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4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i="1" spc="-35" dirty="0">
                <a:solidFill>
                  <a:srgbClr val="444444"/>
                </a:solidFill>
                <a:latin typeface="Roboto"/>
                <a:cs typeface="Roboto"/>
              </a:rPr>
              <a:t>object)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34727" y="0"/>
            <a:ext cx="4931410" cy="2184400"/>
            <a:chOff x="9634727" y="0"/>
            <a:chExt cx="4931410" cy="2184400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4727" y="0"/>
              <a:ext cx="4931160" cy="21841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7689" y="194099"/>
              <a:ext cx="3465236" cy="9956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1020890" y="347547"/>
            <a:ext cx="21697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969" dirty="0">
                <a:solidFill>
                  <a:srgbClr val="FAFBFB"/>
                </a:solidFill>
                <a:latin typeface="Trebuchet MS"/>
                <a:cs typeface="Trebuchet MS"/>
              </a:rPr>
              <a:t>“</a:t>
            </a:r>
            <a:r>
              <a:rPr sz="4100" b="1" spc="-50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30" dirty="0">
                <a:solidFill>
                  <a:srgbClr val="FAFBFB"/>
                </a:solidFill>
                <a:latin typeface="Trebuchet MS"/>
                <a:cs typeface="Trebuchet MS"/>
              </a:rPr>
              <a:t>WANT...:”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69212" y="6796671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.splice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58741" y="8363429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.reverse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69212" y="9096391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.sort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69212" y="2989145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.push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69212" y="5330747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.pop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69212" y="6063709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.shift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69212" y="3722107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.unshift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63" name="object 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080" y="2503508"/>
            <a:ext cx="240830" cy="24083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55380" y="2474054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4215" y="2465897"/>
            <a:ext cx="17354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Add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original: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66" name="object 6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080" y="4857181"/>
            <a:ext cx="240830" cy="240830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355380" y="482772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4215" y="4819572"/>
            <a:ext cx="25076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Remove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original: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16230" y="3123437"/>
            <a:ext cx="5334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(end)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063590" y="3856398"/>
            <a:ext cx="6388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800" i="1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800" i="1" spc="-15" dirty="0">
                <a:solidFill>
                  <a:srgbClr val="444444"/>
                </a:solidFill>
                <a:latin typeface="Roboto"/>
                <a:cs typeface="Roboto"/>
              </a:rPr>
              <a:t>t)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26701" y="5465038"/>
            <a:ext cx="5334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(end)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074061" y="6198000"/>
            <a:ext cx="6388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25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1800" i="1" spc="-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800" i="1" spc="-2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800" i="1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800" i="1" spc="-15" dirty="0">
                <a:solidFill>
                  <a:srgbClr val="444444"/>
                </a:solidFill>
                <a:latin typeface="Roboto"/>
                <a:cs typeface="Roboto"/>
              </a:rPr>
              <a:t>t)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21012" y="6930962"/>
            <a:ext cx="5238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(any)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080" y="7917780"/>
            <a:ext cx="240830" cy="240830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355380" y="7888326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4215" y="7880170"/>
            <a:ext cx="840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Ot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ers: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58741" y="9832184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.fill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090032" y="6116064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.slice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090032" y="7743994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.concat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090032" y="2989145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.map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90032" y="4555902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.filter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90032" y="9340053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.flat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090032" y="10074109"/>
            <a:ext cx="1882775" cy="57594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3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900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.flatMap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84" name="object 8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566" y="2503508"/>
            <a:ext cx="240830" cy="240830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4423866" y="2474054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842702" y="2465897"/>
            <a:ext cx="27597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Computed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original: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87" name="object 8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4232" y="4082336"/>
            <a:ext cx="240830" cy="240830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4471532" y="4052883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890367" y="4044727"/>
            <a:ext cx="27508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Filtered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using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condition: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115408" y="3123437"/>
            <a:ext cx="5975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40" dirty="0">
                <a:solidFill>
                  <a:srgbClr val="444444"/>
                </a:solidFill>
                <a:latin typeface="Roboto"/>
                <a:cs typeface="Roboto"/>
              </a:rPr>
              <a:t>(loop)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91" name="object 9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4232" y="5676141"/>
            <a:ext cx="240830" cy="240830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4471532" y="5646687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90367" y="5638531"/>
            <a:ext cx="21132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Portion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original: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94" name="object 9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566" y="7261342"/>
            <a:ext cx="240830" cy="240830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4423866" y="723188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842702" y="7223733"/>
            <a:ext cx="27171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Adding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original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other: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566" y="8876453"/>
            <a:ext cx="240830" cy="240830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4423866" y="8846999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842702" y="8838844"/>
            <a:ext cx="25660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Flattening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original:</a:t>
            </a:r>
            <a:endParaRPr sz="1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07405" marR="5080" indent="-5580380">
              <a:lnSpc>
                <a:spcPct val="109800"/>
              </a:lnSpc>
              <a:spcBef>
                <a:spcPts val="105"/>
              </a:spcBef>
            </a:pPr>
            <a:r>
              <a:rPr spc="540" dirty="0"/>
              <a:t>ADVANCED</a:t>
            </a:r>
            <a:r>
              <a:rPr spc="1265" dirty="0"/>
              <a:t> </a:t>
            </a:r>
            <a:r>
              <a:rPr spc="390" dirty="0"/>
              <a:t>DOM</a:t>
            </a:r>
            <a:r>
              <a:rPr spc="1280" dirty="0"/>
              <a:t> </a:t>
            </a:r>
            <a:r>
              <a:rPr spc="450" dirty="0"/>
              <a:t>AND </a:t>
            </a:r>
            <a:r>
              <a:rPr spc="-3265" dirty="0"/>
              <a:t> </a:t>
            </a:r>
            <a:r>
              <a:rPr spc="655" dirty="0"/>
              <a:t>EVENTS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308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DOM?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4742" y="3032038"/>
            <a:ext cx="1670685" cy="327025"/>
            <a:chOff x="7574742" y="3032038"/>
            <a:chExt cx="1670685" cy="327025"/>
          </a:xfrm>
        </p:grpSpPr>
        <p:sp>
          <p:nvSpPr>
            <p:cNvPr id="5" name="object 5"/>
            <p:cNvSpPr/>
            <p:nvPr/>
          </p:nvSpPr>
          <p:spPr>
            <a:xfrm>
              <a:off x="7859550" y="3195384"/>
              <a:ext cx="1385570" cy="0"/>
            </a:xfrm>
            <a:custGeom>
              <a:avLst/>
              <a:gdLst/>
              <a:ahLst/>
              <a:cxnLst/>
              <a:rect l="l" t="t" r="r" b="b"/>
              <a:pathLst>
                <a:path w="1385570">
                  <a:moveTo>
                    <a:pt x="0" y="0"/>
                  </a:moveTo>
                  <a:lnTo>
                    <a:pt x="1385269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742" y="303203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1080432" y="3032038"/>
            <a:ext cx="1449070" cy="327025"/>
            <a:chOff x="11080432" y="3032038"/>
            <a:chExt cx="1449070" cy="327025"/>
          </a:xfrm>
        </p:grpSpPr>
        <p:sp>
          <p:nvSpPr>
            <p:cNvPr id="8" name="object 8"/>
            <p:cNvSpPr/>
            <p:nvPr/>
          </p:nvSpPr>
          <p:spPr>
            <a:xfrm>
              <a:off x="11080432" y="3195384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0" y="0"/>
                  </a:moveTo>
                  <a:lnTo>
                    <a:pt x="1164115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02664" y="303203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86715" y="2000350"/>
            <a:ext cx="2919095" cy="2390140"/>
            <a:chOff x="4286715" y="2000350"/>
            <a:chExt cx="2919095" cy="2390140"/>
          </a:xfrm>
        </p:grpSpPr>
        <p:sp>
          <p:nvSpPr>
            <p:cNvPr id="11" name="object 11"/>
            <p:cNvSpPr/>
            <p:nvPr/>
          </p:nvSpPr>
          <p:spPr>
            <a:xfrm>
              <a:off x="4286715" y="2000350"/>
              <a:ext cx="2919095" cy="2390140"/>
            </a:xfrm>
            <a:custGeom>
              <a:avLst/>
              <a:gdLst/>
              <a:ahLst/>
              <a:cxnLst/>
              <a:rect l="l" t="t" r="r" b="b"/>
              <a:pathLst>
                <a:path w="2919095" h="2390140">
                  <a:moveTo>
                    <a:pt x="2918703" y="0"/>
                  </a:moveTo>
                  <a:lnTo>
                    <a:pt x="0" y="0"/>
                  </a:lnTo>
                  <a:lnTo>
                    <a:pt x="0" y="2390066"/>
                  </a:lnTo>
                  <a:lnTo>
                    <a:pt x="2918703" y="2390066"/>
                  </a:lnTo>
                  <a:lnTo>
                    <a:pt x="2918703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237" y="2686237"/>
              <a:ext cx="1123761" cy="1018135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2898685" y="2000350"/>
            <a:ext cx="2919095" cy="2390140"/>
          </a:xfrm>
          <a:custGeom>
            <a:avLst/>
            <a:gdLst/>
            <a:ahLst/>
            <a:cxnLst/>
            <a:rect l="l" t="t" r="r" b="b"/>
            <a:pathLst>
              <a:path w="2919094" h="2390140">
                <a:moveTo>
                  <a:pt x="2918703" y="0"/>
                </a:moveTo>
                <a:lnTo>
                  <a:pt x="0" y="0"/>
                </a:lnTo>
                <a:lnTo>
                  <a:pt x="0" y="2390066"/>
                </a:lnTo>
                <a:lnTo>
                  <a:pt x="2918703" y="2390066"/>
                </a:lnTo>
                <a:lnTo>
                  <a:pt x="2918703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98685" y="2000350"/>
            <a:ext cx="2919095" cy="2390140"/>
          </a:xfrm>
          <a:prstGeom prst="rect">
            <a:avLst/>
          </a:prstGeom>
        </p:spPr>
        <p:txBody>
          <a:bodyPr vert="horz" wrap="square" lIns="0" tIns="294005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2315"/>
              </a:spcBef>
            </a:pPr>
            <a:r>
              <a:rPr sz="3100" spc="65" dirty="0">
                <a:solidFill>
                  <a:srgbClr val="FFFFFF"/>
                </a:solidFill>
                <a:latin typeface="Roboto Lt"/>
                <a:cs typeface="Roboto Lt"/>
              </a:rPr>
              <a:t>BROWSER</a:t>
            </a:r>
            <a:endParaRPr sz="3100">
              <a:latin typeface="Roboto Lt"/>
              <a:cs typeface="Roboto L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801673" y="3016735"/>
            <a:ext cx="1113155" cy="1118870"/>
            <a:chOff x="13801673" y="3016735"/>
            <a:chExt cx="1113155" cy="111887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1673" y="3016735"/>
              <a:ext cx="537043" cy="537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1616" y="3665414"/>
              <a:ext cx="457707" cy="4584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4346" y="3654238"/>
              <a:ext cx="510039" cy="4809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4597" y="3041440"/>
              <a:ext cx="489537" cy="48763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77638" y="4181327"/>
            <a:ext cx="19704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950" b="1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9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950" b="1" spc="7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950" b="1" spc="-17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950" b="1" spc="2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950" b="1" spc="6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44820" y="2455402"/>
            <a:ext cx="1835785" cy="1480185"/>
          </a:xfrm>
          <a:prstGeom prst="rect">
            <a:avLst/>
          </a:prstGeom>
          <a:solidFill>
            <a:srgbClr val="6BCB70">
              <a:alpha val="9481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3540"/>
              </a:spcBef>
            </a:pPr>
            <a:r>
              <a:rPr sz="3700" b="1" spc="-5" dirty="0">
                <a:solidFill>
                  <a:srgbClr val="333333"/>
                </a:solidFill>
                <a:latin typeface="Roboto"/>
                <a:cs typeface="Roboto"/>
              </a:rPr>
              <a:t>DOM</a:t>
            </a:r>
            <a:endParaRPr sz="37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4443" y="5352908"/>
            <a:ext cx="261772" cy="26177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181743" y="5306701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90744" y="5301331"/>
            <a:ext cx="73431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Allows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make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interact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browser;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4443" y="6079587"/>
            <a:ext cx="261772" cy="26177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181743" y="6033380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90744" y="5914926"/>
            <a:ext cx="915797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write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create, modify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delete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HTML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elements;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set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styles, classes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attributes;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listen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respond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events;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4443" y="7271174"/>
            <a:ext cx="261772" cy="26177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181743" y="7224967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90744" y="7219598"/>
            <a:ext cx="89115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tree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generated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HTML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document, which we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then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90744" y="7684505"/>
            <a:ext cx="17532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interact</a:t>
            </a:r>
            <a:r>
              <a:rPr sz="2300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with;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4443" y="8462760"/>
            <a:ext cx="261772" cy="26177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181743" y="8416554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90744" y="8298099"/>
            <a:ext cx="809879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very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complex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API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contains lots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methods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properties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interact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tree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069730" y="8049779"/>
            <a:ext cx="916305" cy="354965"/>
            <a:chOff x="9069730" y="8049779"/>
            <a:chExt cx="916305" cy="354965"/>
          </a:xfrm>
        </p:grpSpPr>
        <p:sp>
          <p:nvSpPr>
            <p:cNvPr id="36" name="object 36"/>
            <p:cNvSpPr/>
            <p:nvPr/>
          </p:nvSpPr>
          <p:spPr>
            <a:xfrm>
              <a:off x="9168090" y="8070720"/>
              <a:ext cx="796925" cy="213995"/>
            </a:xfrm>
            <a:custGeom>
              <a:avLst/>
              <a:gdLst/>
              <a:ahLst/>
              <a:cxnLst/>
              <a:rect l="l" t="t" r="r" b="b"/>
              <a:pathLst>
                <a:path w="796925" h="213995">
                  <a:moveTo>
                    <a:pt x="796400" y="4981"/>
                  </a:moveTo>
                  <a:lnTo>
                    <a:pt x="734928" y="1569"/>
                  </a:lnTo>
                  <a:lnTo>
                    <a:pt x="675383" y="0"/>
                  </a:lnTo>
                  <a:lnTo>
                    <a:pt x="617763" y="272"/>
                  </a:lnTo>
                  <a:lnTo>
                    <a:pt x="562070" y="2386"/>
                  </a:lnTo>
                  <a:lnTo>
                    <a:pt x="508302" y="6341"/>
                  </a:lnTo>
                  <a:lnTo>
                    <a:pt x="456459" y="12139"/>
                  </a:lnTo>
                  <a:lnTo>
                    <a:pt x="406543" y="19778"/>
                  </a:lnTo>
                  <a:lnTo>
                    <a:pt x="358553" y="29260"/>
                  </a:lnTo>
                  <a:lnTo>
                    <a:pt x="312488" y="40583"/>
                  </a:lnTo>
                  <a:lnTo>
                    <a:pt x="268349" y="53748"/>
                  </a:lnTo>
                  <a:lnTo>
                    <a:pt x="226136" y="68754"/>
                  </a:lnTo>
                  <a:lnTo>
                    <a:pt x="185849" y="85603"/>
                  </a:lnTo>
                  <a:lnTo>
                    <a:pt x="147487" y="104293"/>
                  </a:lnTo>
                  <a:lnTo>
                    <a:pt x="111052" y="124825"/>
                  </a:lnTo>
                  <a:lnTo>
                    <a:pt x="76542" y="147199"/>
                  </a:lnTo>
                  <a:lnTo>
                    <a:pt x="43958" y="171415"/>
                  </a:lnTo>
                  <a:lnTo>
                    <a:pt x="13300" y="197472"/>
                  </a:lnTo>
                  <a:lnTo>
                    <a:pt x="0" y="21366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9730" y="8212378"/>
              <a:ext cx="179705" cy="191770"/>
            </a:xfrm>
            <a:custGeom>
              <a:avLst/>
              <a:gdLst/>
              <a:ahLst/>
              <a:cxnLst/>
              <a:rect l="l" t="t" r="r" b="b"/>
              <a:pathLst>
                <a:path w="179704" h="191770">
                  <a:moveTo>
                    <a:pt x="43684" y="0"/>
                  </a:moveTo>
                  <a:lnTo>
                    <a:pt x="0" y="191760"/>
                  </a:lnTo>
                  <a:lnTo>
                    <a:pt x="179619" y="111652"/>
                  </a:lnTo>
                  <a:lnTo>
                    <a:pt x="4368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108127" y="7921232"/>
            <a:ext cx="366204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Application</a:t>
            </a:r>
            <a:r>
              <a:rPr sz="180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Programming</a:t>
            </a:r>
            <a:r>
              <a:rPr sz="180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Interface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84988" y="9541391"/>
            <a:ext cx="7825105" cy="94678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42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.querySelector()</a:t>
            </a:r>
            <a:r>
              <a:rPr sz="1650" spc="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r>
              <a:rPr sz="165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.addEventListener()</a:t>
            </a:r>
            <a:r>
              <a:rPr sz="1650" spc="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r>
              <a:rPr sz="165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.createElement()</a:t>
            </a:r>
            <a:r>
              <a:rPr sz="1650" spc="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endParaRPr sz="1650">
              <a:latin typeface="Courier New"/>
              <a:cs typeface="Courier New"/>
            </a:endParaRPr>
          </a:p>
          <a:p>
            <a:pPr marL="203835">
              <a:lnSpc>
                <a:spcPct val="100000"/>
              </a:lnSpc>
              <a:spcBef>
                <a:spcPts val="49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.innerHTML</a:t>
            </a:r>
            <a:r>
              <a:rPr sz="16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r>
              <a:rPr sz="16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.textContent</a:t>
            </a:r>
            <a:r>
              <a:rPr sz="16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r>
              <a:rPr sz="16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.children</a:t>
            </a:r>
            <a:r>
              <a:rPr sz="16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/</a:t>
            </a:r>
            <a:r>
              <a:rPr sz="16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etc</a:t>
            </a:r>
            <a:r>
              <a:rPr sz="16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...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7196482" y="8778298"/>
            <a:ext cx="704215" cy="853440"/>
            <a:chOff x="17196482" y="8778298"/>
            <a:chExt cx="704215" cy="853440"/>
          </a:xfrm>
        </p:grpSpPr>
        <p:sp>
          <p:nvSpPr>
            <p:cNvPr id="41" name="object 41"/>
            <p:cNvSpPr/>
            <p:nvPr/>
          </p:nvSpPr>
          <p:spPr>
            <a:xfrm>
              <a:off x="17284010" y="8933238"/>
              <a:ext cx="595630" cy="677545"/>
            </a:xfrm>
            <a:custGeom>
              <a:avLst/>
              <a:gdLst/>
              <a:ahLst/>
              <a:cxnLst/>
              <a:rect l="l" t="t" r="r" b="b"/>
              <a:pathLst>
                <a:path w="595630" h="677545">
                  <a:moveTo>
                    <a:pt x="595328" y="677355"/>
                  </a:moveTo>
                  <a:lnTo>
                    <a:pt x="541938" y="665977"/>
                  </a:lnTo>
                  <a:lnTo>
                    <a:pt x="491037" y="652343"/>
                  </a:lnTo>
                  <a:lnTo>
                    <a:pt x="442624" y="636451"/>
                  </a:lnTo>
                  <a:lnTo>
                    <a:pt x="396700" y="618302"/>
                  </a:lnTo>
                  <a:lnTo>
                    <a:pt x="353265" y="597896"/>
                  </a:lnTo>
                  <a:lnTo>
                    <a:pt x="312319" y="575232"/>
                  </a:lnTo>
                  <a:lnTo>
                    <a:pt x="273862" y="550312"/>
                  </a:lnTo>
                  <a:lnTo>
                    <a:pt x="237894" y="523134"/>
                  </a:lnTo>
                  <a:lnTo>
                    <a:pt x="204414" y="493699"/>
                  </a:lnTo>
                  <a:lnTo>
                    <a:pt x="173423" y="462007"/>
                  </a:lnTo>
                  <a:lnTo>
                    <a:pt x="144922" y="428057"/>
                  </a:lnTo>
                  <a:lnTo>
                    <a:pt x="118909" y="391851"/>
                  </a:lnTo>
                  <a:lnTo>
                    <a:pt x="95384" y="353387"/>
                  </a:lnTo>
                  <a:lnTo>
                    <a:pt x="74349" y="312666"/>
                  </a:lnTo>
                  <a:lnTo>
                    <a:pt x="55803" y="269687"/>
                  </a:lnTo>
                  <a:lnTo>
                    <a:pt x="39745" y="224452"/>
                  </a:lnTo>
                  <a:lnTo>
                    <a:pt x="26176" y="176959"/>
                  </a:lnTo>
                  <a:lnTo>
                    <a:pt x="15097" y="127209"/>
                  </a:lnTo>
                  <a:lnTo>
                    <a:pt x="6506" y="75202"/>
                  </a:lnTo>
                  <a:lnTo>
                    <a:pt x="403" y="2093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196482" y="8778298"/>
              <a:ext cx="175895" cy="177800"/>
            </a:xfrm>
            <a:custGeom>
              <a:avLst/>
              <a:gdLst/>
              <a:ahLst/>
              <a:cxnLst/>
              <a:rect l="l" t="t" r="r" b="b"/>
              <a:pathLst>
                <a:path w="175894" h="177800">
                  <a:moveTo>
                    <a:pt x="84541" y="0"/>
                  </a:moveTo>
                  <a:lnTo>
                    <a:pt x="0" y="177574"/>
                  </a:lnTo>
                  <a:lnTo>
                    <a:pt x="175879" y="174182"/>
                  </a:lnTo>
                  <a:lnTo>
                    <a:pt x="8454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8030772" y="9088304"/>
            <a:ext cx="141795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35" dirty="0">
                <a:solidFill>
                  <a:srgbClr val="F2425D"/>
                </a:solidFill>
                <a:latin typeface="Roboto Lt"/>
                <a:cs typeface="Roboto Lt"/>
              </a:rPr>
              <a:t>“Types”</a:t>
            </a:r>
            <a:r>
              <a:rPr sz="190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spc="5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190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spc="-10" dirty="0">
                <a:solidFill>
                  <a:srgbClr val="F2425D"/>
                </a:solidFill>
                <a:latin typeface="Roboto Lt"/>
                <a:cs typeface="Roboto Lt"/>
              </a:rPr>
              <a:t>DOM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objects </a:t>
            </a:r>
            <a:r>
              <a:rPr sz="1900" spc="-4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(next</a:t>
            </a:r>
            <a:r>
              <a:rPr sz="190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slide)</a:t>
            </a:r>
            <a:endParaRPr sz="1900">
              <a:latin typeface="Roboto Lt"/>
              <a:cs typeface="Roboto Lt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19638" y="5927203"/>
            <a:ext cx="4211357" cy="2597914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482630" y="8951067"/>
            <a:ext cx="704215" cy="853440"/>
            <a:chOff x="1482630" y="8951067"/>
            <a:chExt cx="704215" cy="853440"/>
          </a:xfrm>
        </p:grpSpPr>
        <p:sp>
          <p:nvSpPr>
            <p:cNvPr id="46" name="object 46"/>
            <p:cNvSpPr/>
            <p:nvPr/>
          </p:nvSpPr>
          <p:spPr>
            <a:xfrm>
              <a:off x="1570165" y="9106007"/>
              <a:ext cx="595630" cy="677545"/>
            </a:xfrm>
            <a:custGeom>
              <a:avLst/>
              <a:gdLst/>
              <a:ahLst/>
              <a:cxnLst/>
              <a:rect l="l" t="t" r="r" b="b"/>
              <a:pathLst>
                <a:path w="595630" h="677545">
                  <a:moveTo>
                    <a:pt x="595328" y="677355"/>
                  </a:moveTo>
                  <a:lnTo>
                    <a:pt x="541938" y="665977"/>
                  </a:lnTo>
                  <a:lnTo>
                    <a:pt x="491037" y="652343"/>
                  </a:lnTo>
                  <a:lnTo>
                    <a:pt x="442624" y="636451"/>
                  </a:lnTo>
                  <a:lnTo>
                    <a:pt x="396700" y="618302"/>
                  </a:lnTo>
                  <a:lnTo>
                    <a:pt x="353265" y="597896"/>
                  </a:lnTo>
                  <a:lnTo>
                    <a:pt x="312319" y="575232"/>
                  </a:lnTo>
                  <a:lnTo>
                    <a:pt x="273862" y="550312"/>
                  </a:lnTo>
                  <a:lnTo>
                    <a:pt x="237894" y="523134"/>
                  </a:lnTo>
                  <a:lnTo>
                    <a:pt x="204414" y="493699"/>
                  </a:lnTo>
                  <a:lnTo>
                    <a:pt x="173423" y="462007"/>
                  </a:lnTo>
                  <a:lnTo>
                    <a:pt x="144922" y="428057"/>
                  </a:lnTo>
                  <a:lnTo>
                    <a:pt x="118909" y="391851"/>
                  </a:lnTo>
                  <a:lnTo>
                    <a:pt x="95384" y="353387"/>
                  </a:lnTo>
                  <a:lnTo>
                    <a:pt x="74349" y="312666"/>
                  </a:lnTo>
                  <a:lnTo>
                    <a:pt x="55803" y="269687"/>
                  </a:lnTo>
                  <a:lnTo>
                    <a:pt x="39745" y="224452"/>
                  </a:lnTo>
                  <a:lnTo>
                    <a:pt x="26176" y="176959"/>
                  </a:lnTo>
                  <a:lnTo>
                    <a:pt x="15097" y="127209"/>
                  </a:lnTo>
                  <a:lnTo>
                    <a:pt x="6506" y="75202"/>
                  </a:lnTo>
                  <a:lnTo>
                    <a:pt x="403" y="2093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82630" y="8951067"/>
              <a:ext cx="175895" cy="177800"/>
            </a:xfrm>
            <a:custGeom>
              <a:avLst/>
              <a:gdLst/>
              <a:ahLst/>
              <a:cxnLst/>
              <a:rect l="l" t="t" r="r" b="b"/>
              <a:pathLst>
                <a:path w="175894" h="177800">
                  <a:moveTo>
                    <a:pt x="84546" y="0"/>
                  </a:moveTo>
                  <a:lnTo>
                    <a:pt x="0" y="177574"/>
                  </a:lnTo>
                  <a:lnTo>
                    <a:pt x="175878" y="174182"/>
                  </a:lnTo>
                  <a:lnTo>
                    <a:pt x="8454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71442" y="5482040"/>
            <a:ext cx="3515360" cy="3069590"/>
            <a:chOff x="771442" y="5482040"/>
            <a:chExt cx="3515360" cy="306959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442" y="5482040"/>
              <a:ext cx="3515166" cy="30690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644022" y="6265381"/>
              <a:ext cx="1154430" cy="560705"/>
            </a:xfrm>
            <a:custGeom>
              <a:avLst/>
              <a:gdLst/>
              <a:ahLst/>
              <a:cxnLst/>
              <a:rect l="l" t="t" r="r" b="b"/>
              <a:pathLst>
                <a:path w="1154429" h="560704">
                  <a:moveTo>
                    <a:pt x="985775" y="81864"/>
                  </a:moveTo>
                  <a:lnTo>
                    <a:pt x="1033862" y="108287"/>
                  </a:lnTo>
                  <a:lnTo>
                    <a:pt x="1073934" y="136754"/>
                  </a:lnTo>
                  <a:lnTo>
                    <a:pt x="1105992" y="166894"/>
                  </a:lnTo>
                  <a:lnTo>
                    <a:pt x="1130035" y="198334"/>
                  </a:lnTo>
                  <a:lnTo>
                    <a:pt x="1154078" y="263632"/>
                  </a:lnTo>
                  <a:lnTo>
                    <a:pt x="1154078" y="296745"/>
                  </a:lnTo>
                  <a:lnTo>
                    <a:pt x="1130035" y="362043"/>
                  </a:lnTo>
                  <a:lnTo>
                    <a:pt x="1105992" y="393484"/>
                  </a:lnTo>
                  <a:lnTo>
                    <a:pt x="1073934" y="423624"/>
                  </a:lnTo>
                  <a:lnTo>
                    <a:pt x="1033862" y="452091"/>
                  </a:lnTo>
                  <a:lnTo>
                    <a:pt x="985775" y="478513"/>
                  </a:lnTo>
                  <a:lnTo>
                    <a:pt x="944540" y="496705"/>
                  </a:lnTo>
                  <a:lnTo>
                    <a:pt x="900736" y="512624"/>
                  </a:lnTo>
                  <a:lnTo>
                    <a:pt x="854704" y="526268"/>
                  </a:lnTo>
                  <a:lnTo>
                    <a:pt x="806789" y="537638"/>
                  </a:lnTo>
                  <a:lnTo>
                    <a:pt x="757332" y="546734"/>
                  </a:lnTo>
                  <a:lnTo>
                    <a:pt x="706676" y="553556"/>
                  </a:lnTo>
                  <a:lnTo>
                    <a:pt x="655164" y="558104"/>
                  </a:lnTo>
                  <a:lnTo>
                    <a:pt x="603137" y="560378"/>
                  </a:lnTo>
                  <a:lnTo>
                    <a:pt x="550940" y="560378"/>
                  </a:lnTo>
                  <a:lnTo>
                    <a:pt x="498914" y="558104"/>
                  </a:lnTo>
                  <a:lnTo>
                    <a:pt x="447401" y="553556"/>
                  </a:lnTo>
                  <a:lnTo>
                    <a:pt x="396745" y="546734"/>
                  </a:lnTo>
                  <a:lnTo>
                    <a:pt x="347288" y="537638"/>
                  </a:lnTo>
                  <a:lnTo>
                    <a:pt x="299373" y="526268"/>
                  </a:lnTo>
                  <a:lnTo>
                    <a:pt x="253342" y="512624"/>
                  </a:lnTo>
                  <a:lnTo>
                    <a:pt x="209537" y="496705"/>
                  </a:lnTo>
                  <a:lnTo>
                    <a:pt x="168302" y="478513"/>
                  </a:lnTo>
                  <a:lnTo>
                    <a:pt x="120216" y="452091"/>
                  </a:lnTo>
                  <a:lnTo>
                    <a:pt x="80144" y="423624"/>
                  </a:lnTo>
                  <a:lnTo>
                    <a:pt x="48086" y="393484"/>
                  </a:lnTo>
                  <a:lnTo>
                    <a:pt x="24043" y="362043"/>
                  </a:lnTo>
                  <a:lnTo>
                    <a:pt x="0" y="296745"/>
                  </a:lnTo>
                  <a:lnTo>
                    <a:pt x="0" y="263632"/>
                  </a:lnTo>
                  <a:lnTo>
                    <a:pt x="24043" y="198334"/>
                  </a:lnTo>
                  <a:lnTo>
                    <a:pt x="48086" y="166894"/>
                  </a:lnTo>
                  <a:lnTo>
                    <a:pt x="80144" y="136754"/>
                  </a:lnTo>
                  <a:lnTo>
                    <a:pt x="120216" y="108287"/>
                  </a:lnTo>
                  <a:lnTo>
                    <a:pt x="168302" y="81864"/>
                  </a:lnTo>
                  <a:lnTo>
                    <a:pt x="209537" y="63672"/>
                  </a:lnTo>
                  <a:lnTo>
                    <a:pt x="253342" y="47754"/>
                  </a:lnTo>
                  <a:lnTo>
                    <a:pt x="299373" y="34110"/>
                  </a:lnTo>
                  <a:lnTo>
                    <a:pt x="347288" y="22740"/>
                  </a:lnTo>
                  <a:lnTo>
                    <a:pt x="396745" y="13644"/>
                  </a:lnTo>
                  <a:lnTo>
                    <a:pt x="447401" y="6822"/>
                  </a:lnTo>
                  <a:lnTo>
                    <a:pt x="498914" y="2274"/>
                  </a:lnTo>
                  <a:lnTo>
                    <a:pt x="550940" y="0"/>
                  </a:lnTo>
                  <a:lnTo>
                    <a:pt x="603137" y="0"/>
                  </a:lnTo>
                  <a:lnTo>
                    <a:pt x="655164" y="2274"/>
                  </a:lnTo>
                  <a:lnTo>
                    <a:pt x="706676" y="6822"/>
                  </a:lnTo>
                  <a:lnTo>
                    <a:pt x="757332" y="13644"/>
                  </a:lnTo>
                  <a:lnTo>
                    <a:pt x="806789" y="22740"/>
                  </a:lnTo>
                  <a:lnTo>
                    <a:pt x="854704" y="34110"/>
                  </a:lnTo>
                  <a:lnTo>
                    <a:pt x="900736" y="47754"/>
                  </a:lnTo>
                  <a:lnTo>
                    <a:pt x="944540" y="63672"/>
                  </a:lnTo>
                  <a:lnTo>
                    <a:pt x="985775" y="81864"/>
                  </a:lnTo>
                  <a:close/>
                </a:path>
              </a:pathLst>
            </a:custGeom>
            <a:ln w="52354">
              <a:solidFill>
                <a:srgbClr val="F3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316926" y="9600331"/>
            <a:ext cx="10414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F2425D"/>
                </a:solidFill>
                <a:latin typeface="Roboto Lt"/>
                <a:cs typeface="Roboto Lt"/>
              </a:rPr>
              <a:t>DOM</a:t>
            </a:r>
            <a:r>
              <a:rPr sz="1900" spc="-6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tree</a:t>
            </a:r>
            <a:endParaRPr sz="1900">
              <a:latin typeface="Roboto Lt"/>
              <a:cs typeface="Roboto 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94142" y="5762635"/>
            <a:ext cx="7499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No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d</a:t>
            </a:r>
            <a:r>
              <a:rPr sz="1950" b="1" spc="2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s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97472" y="5837176"/>
            <a:ext cx="1154430" cy="560705"/>
          </a:xfrm>
          <a:custGeom>
            <a:avLst/>
            <a:gdLst/>
            <a:ahLst/>
            <a:cxnLst/>
            <a:rect l="l" t="t" r="r" b="b"/>
            <a:pathLst>
              <a:path w="1154430" h="560704">
                <a:moveTo>
                  <a:pt x="985775" y="81864"/>
                </a:moveTo>
                <a:lnTo>
                  <a:pt x="1033862" y="108287"/>
                </a:lnTo>
                <a:lnTo>
                  <a:pt x="1073934" y="136754"/>
                </a:lnTo>
                <a:lnTo>
                  <a:pt x="1105992" y="166894"/>
                </a:lnTo>
                <a:lnTo>
                  <a:pt x="1130035" y="198334"/>
                </a:lnTo>
                <a:lnTo>
                  <a:pt x="1154078" y="263632"/>
                </a:lnTo>
                <a:lnTo>
                  <a:pt x="1154078" y="296745"/>
                </a:lnTo>
                <a:lnTo>
                  <a:pt x="1130035" y="362043"/>
                </a:lnTo>
                <a:lnTo>
                  <a:pt x="1105992" y="393484"/>
                </a:lnTo>
                <a:lnTo>
                  <a:pt x="1073934" y="423624"/>
                </a:lnTo>
                <a:lnTo>
                  <a:pt x="1033862" y="452091"/>
                </a:lnTo>
                <a:lnTo>
                  <a:pt x="985775" y="478513"/>
                </a:lnTo>
                <a:lnTo>
                  <a:pt x="944540" y="496705"/>
                </a:lnTo>
                <a:lnTo>
                  <a:pt x="900736" y="512624"/>
                </a:lnTo>
                <a:lnTo>
                  <a:pt x="854704" y="526268"/>
                </a:lnTo>
                <a:lnTo>
                  <a:pt x="806789" y="537638"/>
                </a:lnTo>
                <a:lnTo>
                  <a:pt x="757332" y="546734"/>
                </a:lnTo>
                <a:lnTo>
                  <a:pt x="706676" y="553556"/>
                </a:lnTo>
                <a:lnTo>
                  <a:pt x="655164" y="558104"/>
                </a:lnTo>
                <a:lnTo>
                  <a:pt x="603137" y="560378"/>
                </a:lnTo>
                <a:lnTo>
                  <a:pt x="550940" y="560378"/>
                </a:lnTo>
                <a:lnTo>
                  <a:pt x="498914" y="558104"/>
                </a:lnTo>
                <a:lnTo>
                  <a:pt x="447401" y="553556"/>
                </a:lnTo>
                <a:lnTo>
                  <a:pt x="396745" y="546734"/>
                </a:lnTo>
                <a:lnTo>
                  <a:pt x="347288" y="537638"/>
                </a:lnTo>
                <a:lnTo>
                  <a:pt x="299373" y="526268"/>
                </a:lnTo>
                <a:lnTo>
                  <a:pt x="253342" y="512624"/>
                </a:lnTo>
                <a:lnTo>
                  <a:pt x="209537" y="496705"/>
                </a:lnTo>
                <a:lnTo>
                  <a:pt x="168302" y="478513"/>
                </a:lnTo>
                <a:lnTo>
                  <a:pt x="120216" y="452091"/>
                </a:lnTo>
                <a:lnTo>
                  <a:pt x="80144" y="423624"/>
                </a:lnTo>
                <a:lnTo>
                  <a:pt x="48086" y="393484"/>
                </a:lnTo>
                <a:lnTo>
                  <a:pt x="24043" y="362043"/>
                </a:lnTo>
                <a:lnTo>
                  <a:pt x="0" y="296745"/>
                </a:lnTo>
                <a:lnTo>
                  <a:pt x="0" y="263632"/>
                </a:lnTo>
                <a:lnTo>
                  <a:pt x="24043" y="198334"/>
                </a:lnTo>
                <a:lnTo>
                  <a:pt x="48086" y="166894"/>
                </a:lnTo>
                <a:lnTo>
                  <a:pt x="80144" y="136754"/>
                </a:lnTo>
                <a:lnTo>
                  <a:pt x="120216" y="108287"/>
                </a:lnTo>
                <a:lnTo>
                  <a:pt x="168302" y="81864"/>
                </a:lnTo>
                <a:lnTo>
                  <a:pt x="209537" y="63672"/>
                </a:lnTo>
                <a:lnTo>
                  <a:pt x="253342" y="47754"/>
                </a:lnTo>
                <a:lnTo>
                  <a:pt x="299373" y="34110"/>
                </a:lnTo>
                <a:lnTo>
                  <a:pt x="347288" y="22740"/>
                </a:lnTo>
                <a:lnTo>
                  <a:pt x="396745" y="13644"/>
                </a:lnTo>
                <a:lnTo>
                  <a:pt x="447401" y="6822"/>
                </a:lnTo>
                <a:lnTo>
                  <a:pt x="498914" y="2274"/>
                </a:lnTo>
                <a:lnTo>
                  <a:pt x="550940" y="0"/>
                </a:lnTo>
                <a:lnTo>
                  <a:pt x="603137" y="0"/>
                </a:lnTo>
                <a:lnTo>
                  <a:pt x="655164" y="2274"/>
                </a:lnTo>
                <a:lnTo>
                  <a:pt x="706676" y="6822"/>
                </a:lnTo>
                <a:lnTo>
                  <a:pt x="757332" y="13644"/>
                </a:lnTo>
                <a:lnTo>
                  <a:pt x="806789" y="22740"/>
                </a:lnTo>
                <a:lnTo>
                  <a:pt x="854704" y="34110"/>
                </a:lnTo>
                <a:lnTo>
                  <a:pt x="900736" y="47754"/>
                </a:lnTo>
                <a:lnTo>
                  <a:pt x="944540" y="63672"/>
                </a:lnTo>
                <a:lnTo>
                  <a:pt x="985775" y="81864"/>
                </a:lnTo>
                <a:close/>
              </a:path>
            </a:pathLst>
          </a:custGeom>
          <a:ln w="52354">
            <a:solidFill>
              <a:srgbClr val="F342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642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15" dirty="0">
                <a:solidFill>
                  <a:srgbClr val="FAFBFB"/>
                </a:solidFill>
                <a:latin typeface="Trebuchet MS"/>
                <a:cs typeface="Trebuchet MS"/>
              </a:rPr>
              <a:t>DO</a:t>
            </a:r>
            <a:r>
              <a:rPr sz="4950" b="1" spc="-1335" dirty="0">
                <a:solidFill>
                  <a:srgbClr val="FAFBFB"/>
                </a:solidFill>
                <a:latin typeface="Trebuchet MS"/>
                <a:cs typeface="Trebuchet MS"/>
              </a:rPr>
              <a:t>M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AP</a:t>
            </a:r>
            <a:r>
              <a:rPr sz="4950" b="1" spc="-409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ORGANIZE</a:t>
            </a:r>
            <a:r>
              <a:rPr sz="4950" b="1" spc="-106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BEHIN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SCENES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169" y="1798299"/>
            <a:ext cx="3211511" cy="8222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1567" y="3962348"/>
            <a:ext cx="241173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60"/>
              </a:spcBef>
            </a:pP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Node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69501" y="10495295"/>
            <a:ext cx="361822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(THIS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2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DOM </a:t>
            </a:r>
            <a:r>
              <a:rPr sz="2300" b="1" spc="25" dirty="0">
                <a:solidFill>
                  <a:srgbClr val="444444"/>
                </a:solidFill>
                <a:latin typeface="Roboto"/>
                <a:cs typeface="Roboto"/>
              </a:rPr>
              <a:t>TREE)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57034" y="2174070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2060"/>
              </a:spcBef>
            </a:pPr>
            <a:r>
              <a:rPr sz="2400" spc="-15" dirty="0">
                <a:solidFill>
                  <a:srgbClr val="FFFFFF"/>
                </a:solidFill>
                <a:latin typeface="Roboto Lt"/>
                <a:cs typeface="Roboto Lt"/>
              </a:rPr>
              <a:t>EventTarget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39174" y="3262897"/>
            <a:ext cx="493395" cy="493395"/>
            <a:chOff x="9939174" y="3262897"/>
            <a:chExt cx="493395" cy="493395"/>
          </a:xfrm>
        </p:grpSpPr>
        <p:sp>
          <p:nvSpPr>
            <p:cNvPr id="9" name="object 9"/>
            <p:cNvSpPr/>
            <p:nvPr/>
          </p:nvSpPr>
          <p:spPr>
            <a:xfrm>
              <a:off x="10117612" y="3299545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29" h="278129">
                  <a:moveTo>
                    <a:pt x="277841" y="0"/>
                  </a:moveTo>
                  <a:lnTo>
                    <a:pt x="25914" y="251927"/>
                  </a:lnTo>
                  <a:lnTo>
                    <a:pt x="0" y="277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39174" y="3449296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02175" y="0"/>
                  </a:moveTo>
                  <a:lnTo>
                    <a:pt x="0" y="306527"/>
                  </a:lnTo>
                  <a:lnTo>
                    <a:pt x="306527" y="204351"/>
                  </a:lnTo>
                  <a:lnTo>
                    <a:pt x="10217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02502" y="3962348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Roboto Lt"/>
                <a:cs typeface="Roboto Lt"/>
              </a:rPr>
              <a:t>Window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293289" y="3262897"/>
            <a:ext cx="493395" cy="493395"/>
            <a:chOff x="11293289" y="3262897"/>
            <a:chExt cx="493395" cy="493395"/>
          </a:xfrm>
        </p:grpSpPr>
        <p:sp>
          <p:nvSpPr>
            <p:cNvPr id="13" name="object 13"/>
            <p:cNvSpPr/>
            <p:nvPr/>
          </p:nvSpPr>
          <p:spPr>
            <a:xfrm>
              <a:off x="11329937" y="3299545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29" h="278129">
                  <a:moveTo>
                    <a:pt x="0" y="0"/>
                  </a:moveTo>
                  <a:lnTo>
                    <a:pt x="251927" y="251927"/>
                  </a:lnTo>
                  <a:lnTo>
                    <a:pt x="277841" y="277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79692" y="3449296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204349" y="0"/>
                  </a:moveTo>
                  <a:lnTo>
                    <a:pt x="0" y="204351"/>
                  </a:lnTo>
                  <a:lnTo>
                    <a:pt x="306524" y="306527"/>
                  </a:lnTo>
                  <a:lnTo>
                    <a:pt x="204349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92179" y="6911282"/>
            <a:ext cx="289560" cy="570230"/>
            <a:chOff x="5292179" y="6911282"/>
            <a:chExt cx="289560" cy="570230"/>
          </a:xfrm>
        </p:grpSpPr>
        <p:sp>
          <p:nvSpPr>
            <p:cNvPr id="16" name="object 16"/>
            <p:cNvSpPr/>
            <p:nvPr/>
          </p:nvSpPr>
          <p:spPr>
            <a:xfrm>
              <a:off x="5436677" y="6911282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4">
                  <a:moveTo>
                    <a:pt x="0" y="0"/>
                  </a:moveTo>
                  <a:lnTo>
                    <a:pt x="0" y="317732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2179" y="71923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31016" y="7644273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Roboto Lt"/>
                <a:cs typeface="Roboto Lt"/>
              </a:rPr>
              <a:t>HTMLElement</a:t>
            </a:r>
            <a:endParaRPr sz="240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5963" y="9408231"/>
            <a:ext cx="3249295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Roboto Lt"/>
                <a:cs typeface="Roboto Lt"/>
              </a:rPr>
              <a:t>HTMLButtonElement</a:t>
            </a:r>
            <a:endParaRPr sz="240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8398" y="9408231"/>
            <a:ext cx="3249295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Roboto Lt"/>
                <a:cs typeface="Roboto Lt"/>
              </a:rPr>
              <a:t>HTMLDivElement</a:t>
            </a:r>
            <a:endParaRPr sz="240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49730" y="9263820"/>
            <a:ext cx="5740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" dirty="0">
                <a:solidFill>
                  <a:srgbClr val="444444"/>
                </a:solidFill>
                <a:latin typeface="Roboto"/>
                <a:cs typeface="Roboto"/>
              </a:rPr>
              <a:t>...</a:t>
            </a:r>
            <a:endParaRPr sz="495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99030" y="8720940"/>
            <a:ext cx="493395" cy="493395"/>
            <a:chOff x="4199030" y="8720940"/>
            <a:chExt cx="493395" cy="493395"/>
          </a:xfrm>
        </p:grpSpPr>
        <p:sp>
          <p:nvSpPr>
            <p:cNvPr id="23" name="object 23"/>
            <p:cNvSpPr/>
            <p:nvPr/>
          </p:nvSpPr>
          <p:spPr>
            <a:xfrm>
              <a:off x="4377467" y="8757588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29" h="278129">
                  <a:moveTo>
                    <a:pt x="277841" y="0"/>
                  </a:moveTo>
                  <a:lnTo>
                    <a:pt x="25914" y="251927"/>
                  </a:lnTo>
                  <a:lnTo>
                    <a:pt x="0" y="277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9030" y="8907341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02175" y="0"/>
                  </a:moveTo>
                  <a:lnTo>
                    <a:pt x="0" y="306526"/>
                  </a:lnTo>
                  <a:lnTo>
                    <a:pt x="306526" y="204350"/>
                  </a:lnTo>
                  <a:lnTo>
                    <a:pt x="10217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181397" y="8720940"/>
            <a:ext cx="493395" cy="493395"/>
            <a:chOff x="6181397" y="8720940"/>
            <a:chExt cx="493395" cy="493395"/>
          </a:xfrm>
        </p:grpSpPr>
        <p:sp>
          <p:nvSpPr>
            <p:cNvPr id="26" name="object 26"/>
            <p:cNvSpPr/>
            <p:nvPr/>
          </p:nvSpPr>
          <p:spPr>
            <a:xfrm>
              <a:off x="6218045" y="8757588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29" h="278129">
                  <a:moveTo>
                    <a:pt x="0" y="0"/>
                  </a:moveTo>
                  <a:lnTo>
                    <a:pt x="251927" y="251927"/>
                  </a:lnTo>
                  <a:lnTo>
                    <a:pt x="277841" y="277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67797" y="8907341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204350" y="0"/>
                  </a:moveTo>
                  <a:lnTo>
                    <a:pt x="0" y="204350"/>
                  </a:lnTo>
                  <a:lnTo>
                    <a:pt x="306526" y="306526"/>
                  </a:lnTo>
                  <a:lnTo>
                    <a:pt x="20435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007092" y="8726438"/>
            <a:ext cx="859790" cy="542290"/>
            <a:chOff x="5007092" y="8726438"/>
            <a:chExt cx="859790" cy="542290"/>
          </a:xfrm>
        </p:grpSpPr>
        <p:sp>
          <p:nvSpPr>
            <p:cNvPr id="29" name="object 29"/>
            <p:cNvSpPr/>
            <p:nvPr/>
          </p:nvSpPr>
          <p:spPr>
            <a:xfrm>
              <a:off x="5123718" y="8763086"/>
              <a:ext cx="118110" cy="261620"/>
            </a:xfrm>
            <a:custGeom>
              <a:avLst/>
              <a:gdLst/>
              <a:ahLst/>
              <a:cxnLst/>
              <a:rect l="l" t="t" r="r" b="b"/>
              <a:pathLst>
                <a:path w="118110" h="261620">
                  <a:moveTo>
                    <a:pt x="117906" y="0"/>
                  </a:moveTo>
                  <a:lnTo>
                    <a:pt x="15077" y="227813"/>
                  </a:lnTo>
                  <a:lnTo>
                    <a:pt x="0" y="261216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07092" y="8931453"/>
              <a:ext cx="263525" cy="323215"/>
            </a:xfrm>
            <a:custGeom>
              <a:avLst/>
              <a:gdLst/>
              <a:ahLst/>
              <a:cxnLst/>
              <a:rect l="l" t="t" r="r" b="b"/>
              <a:pathLst>
                <a:path w="263525" h="323215">
                  <a:moveTo>
                    <a:pt x="0" y="0"/>
                  </a:moveTo>
                  <a:lnTo>
                    <a:pt x="12807" y="322852"/>
                  </a:lnTo>
                  <a:lnTo>
                    <a:pt x="263406" y="118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1729" y="8763086"/>
              <a:ext cx="118110" cy="261620"/>
            </a:xfrm>
            <a:custGeom>
              <a:avLst/>
              <a:gdLst/>
              <a:ahLst/>
              <a:cxnLst/>
              <a:rect l="l" t="t" r="r" b="b"/>
              <a:pathLst>
                <a:path w="118110" h="261620">
                  <a:moveTo>
                    <a:pt x="0" y="0"/>
                  </a:moveTo>
                  <a:lnTo>
                    <a:pt x="102829" y="227813"/>
                  </a:lnTo>
                  <a:lnTo>
                    <a:pt x="117906" y="261216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02856" y="8931453"/>
              <a:ext cx="263525" cy="323215"/>
            </a:xfrm>
            <a:custGeom>
              <a:avLst/>
              <a:gdLst/>
              <a:ahLst/>
              <a:cxnLst/>
              <a:rect l="l" t="t" r="r" b="b"/>
              <a:pathLst>
                <a:path w="263525" h="323215">
                  <a:moveTo>
                    <a:pt x="263405" y="0"/>
                  </a:moveTo>
                  <a:lnTo>
                    <a:pt x="0" y="118894"/>
                  </a:lnTo>
                  <a:lnTo>
                    <a:pt x="250597" y="322854"/>
                  </a:lnTo>
                  <a:lnTo>
                    <a:pt x="26340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40009" y="8763086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5">
                  <a:moveTo>
                    <a:pt x="0" y="0"/>
                  </a:move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95510" y="897931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341781" y="5842077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2060"/>
              </a:spcBef>
            </a:pPr>
            <a:r>
              <a:rPr sz="2400" spc="-10" dirty="0">
                <a:solidFill>
                  <a:srgbClr val="FFFFFF"/>
                </a:solidFill>
                <a:latin typeface="Roboto Lt"/>
                <a:cs typeface="Roboto Lt"/>
              </a:rPr>
              <a:t>Document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839000" y="4996581"/>
            <a:ext cx="2451735" cy="716280"/>
            <a:chOff x="9839000" y="4996581"/>
            <a:chExt cx="2451735" cy="716280"/>
          </a:xfrm>
        </p:grpSpPr>
        <p:sp>
          <p:nvSpPr>
            <p:cNvPr id="37" name="object 37"/>
            <p:cNvSpPr/>
            <p:nvPr/>
          </p:nvSpPr>
          <p:spPr>
            <a:xfrm>
              <a:off x="10448911" y="5033229"/>
              <a:ext cx="1603375" cy="554990"/>
            </a:xfrm>
            <a:custGeom>
              <a:avLst/>
              <a:gdLst/>
              <a:ahLst/>
              <a:cxnLst/>
              <a:rect l="l" t="t" r="r" b="b"/>
              <a:pathLst>
                <a:path w="1603375" h="554989">
                  <a:moveTo>
                    <a:pt x="0" y="0"/>
                  </a:moveTo>
                  <a:lnTo>
                    <a:pt x="1568130" y="542630"/>
                  </a:lnTo>
                  <a:lnTo>
                    <a:pt x="1602763" y="55461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969792" y="5439306"/>
              <a:ext cx="320675" cy="273685"/>
            </a:xfrm>
            <a:custGeom>
              <a:avLst/>
              <a:gdLst/>
              <a:ahLst/>
              <a:cxnLst/>
              <a:rect l="l" t="t" r="r" b="b"/>
              <a:pathLst>
                <a:path w="320675" h="273685">
                  <a:moveTo>
                    <a:pt x="94499" y="0"/>
                  </a:moveTo>
                  <a:lnTo>
                    <a:pt x="0" y="273106"/>
                  </a:lnTo>
                  <a:lnTo>
                    <a:pt x="320356" y="231058"/>
                  </a:lnTo>
                  <a:lnTo>
                    <a:pt x="94499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75648" y="508782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0" y="0"/>
                  </a:moveTo>
                  <a:lnTo>
                    <a:pt x="356927" y="356927"/>
                  </a:lnTo>
                  <a:lnTo>
                    <a:pt x="382841" y="382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130400" y="534257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204350" y="0"/>
                  </a:moveTo>
                  <a:lnTo>
                    <a:pt x="0" y="204350"/>
                  </a:lnTo>
                  <a:lnTo>
                    <a:pt x="306526" y="306526"/>
                  </a:lnTo>
                  <a:lnTo>
                    <a:pt x="20435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174969" y="1934171"/>
            <a:ext cx="3211830" cy="94805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6256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2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.addEventListener()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.removeEventListener()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20833" y="3818378"/>
            <a:ext cx="2065655" cy="150622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25095" rIns="0" bIns="0" rtlCol="0">
            <a:spAutoFit/>
          </a:bodyPr>
          <a:lstStyle/>
          <a:p>
            <a:pPr marL="167005" marR="205104">
              <a:lnSpc>
                <a:spcPct val="119100"/>
              </a:lnSpc>
              <a:spcBef>
                <a:spcPts val="985"/>
              </a:spcBef>
            </a:pPr>
            <a:r>
              <a:rPr sz="1650" b="1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r>
              <a:rPr sz="165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b="1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165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lots </a:t>
            </a:r>
            <a:r>
              <a:rPr sz="1650" spc="-3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1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methods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properties, many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unrelated</a:t>
            </a:r>
            <a:r>
              <a:rPr sz="16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16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10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endParaRPr sz="165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81298" y="3025209"/>
            <a:ext cx="2411730" cy="164973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6256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2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.textContent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.childNodes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.parentNode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.cloneNode()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52438" y="3000634"/>
            <a:ext cx="3053080" cy="4455795"/>
          </a:xfrm>
          <a:custGeom>
            <a:avLst/>
            <a:gdLst/>
            <a:ahLst/>
            <a:cxnLst/>
            <a:rect l="l" t="t" r="r" b="b"/>
            <a:pathLst>
              <a:path w="3053079" h="4455795">
                <a:moveTo>
                  <a:pt x="3052494" y="0"/>
                </a:moveTo>
                <a:lnTo>
                  <a:pt x="0" y="0"/>
                </a:lnTo>
                <a:lnTo>
                  <a:pt x="0" y="4455361"/>
                </a:lnTo>
                <a:lnTo>
                  <a:pt x="3052494" y="4455361"/>
                </a:lnTo>
                <a:lnTo>
                  <a:pt x="3052494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52438" y="3000634"/>
            <a:ext cx="3053080" cy="44557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2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.innerHTML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.classList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.children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.parentElement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.append()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.remove()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.insertAdjacentHTML()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.querySelector()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.closest()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.matches()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.scrollIntoView()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.setAttribute()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6110525" y="2505409"/>
            <a:ext cx="289560" cy="7513955"/>
            <a:chOff x="16110525" y="2505409"/>
            <a:chExt cx="289560" cy="7513955"/>
          </a:xfrm>
        </p:grpSpPr>
        <p:sp>
          <p:nvSpPr>
            <p:cNvPr id="47" name="object 47"/>
            <p:cNvSpPr/>
            <p:nvPr/>
          </p:nvSpPr>
          <p:spPr>
            <a:xfrm>
              <a:off x="16255023" y="2505409"/>
              <a:ext cx="0" cy="7261225"/>
            </a:xfrm>
            <a:custGeom>
              <a:avLst/>
              <a:gdLst/>
              <a:ahLst/>
              <a:cxnLst/>
              <a:rect l="l" t="t" r="r" b="b"/>
              <a:pathLst>
                <a:path h="7261225">
                  <a:moveTo>
                    <a:pt x="0" y="0"/>
                  </a:moveTo>
                  <a:lnTo>
                    <a:pt x="0" y="7260988"/>
                  </a:lnTo>
                </a:path>
              </a:pathLst>
            </a:custGeom>
            <a:ln w="73296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110525" y="972975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538796" y="4692231"/>
            <a:ext cx="2321560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1600"/>
              </a:lnSpc>
              <a:spcBef>
                <a:spcPts val="95"/>
              </a:spcBef>
            </a:pPr>
            <a:r>
              <a:rPr sz="2300" b="1" spc="5" dirty="0">
                <a:solidFill>
                  <a:srgbClr val="F2425B"/>
                </a:solidFill>
                <a:latin typeface="Roboto"/>
                <a:cs typeface="Roboto"/>
              </a:rPr>
              <a:t>INHERITANCE</a:t>
            </a:r>
            <a:r>
              <a:rPr sz="2300" b="1" spc="-55" dirty="0">
                <a:solidFill>
                  <a:srgbClr val="F2425B"/>
                </a:solidFill>
                <a:latin typeface="Roboto"/>
                <a:cs typeface="Roboto"/>
              </a:rPr>
              <a:t> </a:t>
            </a:r>
            <a:r>
              <a:rPr sz="2300" b="1" spc="20" dirty="0">
                <a:solidFill>
                  <a:srgbClr val="F2425B"/>
                </a:solidFill>
                <a:latin typeface="Roboto"/>
                <a:cs typeface="Roboto"/>
              </a:rPr>
              <a:t>OF </a:t>
            </a:r>
            <a:r>
              <a:rPr sz="2300" b="1" spc="-555" dirty="0">
                <a:solidFill>
                  <a:srgbClr val="F2425B"/>
                </a:solidFill>
                <a:latin typeface="Roboto"/>
                <a:cs typeface="Roboto"/>
              </a:rPr>
              <a:t> </a:t>
            </a:r>
            <a:r>
              <a:rPr sz="2300" b="1" spc="15" dirty="0">
                <a:solidFill>
                  <a:srgbClr val="F2425B"/>
                </a:solidFill>
                <a:latin typeface="Roboto"/>
                <a:cs typeface="Roboto"/>
              </a:rPr>
              <a:t>METHODS </a:t>
            </a:r>
            <a:r>
              <a:rPr sz="2300" b="1" dirty="0">
                <a:solidFill>
                  <a:srgbClr val="F2425B"/>
                </a:solidFill>
                <a:latin typeface="Roboto"/>
                <a:cs typeface="Roboto"/>
              </a:rPr>
              <a:t>AND </a:t>
            </a:r>
            <a:r>
              <a:rPr sz="2300" b="1" spc="5" dirty="0">
                <a:solidFill>
                  <a:srgbClr val="F2425B"/>
                </a:solidFill>
                <a:latin typeface="Roboto"/>
                <a:cs typeface="Roboto"/>
              </a:rPr>
              <a:t> </a:t>
            </a:r>
            <a:r>
              <a:rPr sz="2300" b="1" spc="25" dirty="0">
                <a:solidFill>
                  <a:srgbClr val="F2425B"/>
                </a:solidFill>
                <a:latin typeface="Roboto"/>
                <a:cs typeface="Roboto"/>
              </a:rPr>
              <a:t>PROPERTIES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696289" y="6614666"/>
            <a:ext cx="2710180" cy="19996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10" dirty="0">
                <a:solidFill>
                  <a:srgbClr val="F2425D"/>
                </a:solidFill>
                <a:latin typeface="Roboto"/>
                <a:cs typeface="Roboto"/>
              </a:rPr>
              <a:t>Example:</a:t>
            </a:r>
            <a:endParaRPr sz="1800">
              <a:latin typeface="Roboto"/>
              <a:cs typeface="Roboto"/>
            </a:endParaRPr>
          </a:p>
          <a:p>
            <a:pPr marL="12700" marR="309880">
              <a:lnSpc>
                <a:spcPct val="110900"/>
              </a:lnSpc>
              <a:spcBef>
                <a:spcPts val="1480"/>
              </a:spcBef>
            </a:pPr>
            <a:r>
              <a:rPr sz="1800" spc="15" dirty="0">
                <a:solidFill>
                  <a:srgbClr val="F2425D"/>
                </a:solidFill>
                <a:latin typeface="Roboto"/>
                <a:cs typeface="Roboto"/>
              </a:rPr>
              <a:t>Any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HTMLElement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"/>
                <a:cs typeface="Roboto"/>
              </a:rPr>
              <a:t>w</a:t>
            </a:r>
            <a:r>
              <a:rPr sz="1800" dirty="0">
                <a:solidFill>
                  <a:srgbClr val="F2425D"/>
                </a:solidFill>
                <a:latin typeface="Roboto"/>
                <a:cs typeface="Roboto"/>
              </a:rPr>
              <a:t>ill  have</a:t>
            </a:r>
            <a:r>
              <a:rPr sz="1800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"/>
                <a:cs typeface="Roboto"/>
              </a:rPr>
              <a:t>access</a:t>
            </a:r>
            <a:r>
              <a:rPr sz="1800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F2425D"/>
                </a:solidFill>
                <a:latin typeface="Roboto"/>
                <a:cs typeface="Roboto"/>
              </a:rPr>
              <a:t>to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.addEventListener()</a:t>
            </a:r>
            <a:r>
              <a:rPr sz="1800" spc="5" dirty="0">
                <a:solidFill>
                  <a:srgbClr val="F2425D"/>
                </a:solidFill>
                <a:latin typeface="Roboto"/>
                <a:cs typeface="Roboto"/>
              </a:rPr>
              <a:t>,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.cloneNode()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800" spc="-5" dirty="0">
                <a:solidFill>
                  <a:srgbClr val="F2425D"/>
                </a:solidFill>
                <a:latin typeface="Roboto"/>
                <a:cs typeface="Roboto"/>
              </a:rPr>
              <a:t>or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.closest()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15" dirty="0">
                <a:solidFill>
                  <a:srgbClr val="F2425D"/>
                </a:solidFill>
                <a:latin typeface="Roboto"/>
                <a:cs typeface="Roboto"/>
              </a:rPr>
              <a:t>m</a:t>
            </a:r>
            <a:r>
              <a:rPr sz="1800" spc="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1800" spc="20" dirty="0">
                <a:solidFill>
                  <a:srgbClr val="F2425D"/>
                </a:solidFill>
                <a:latin typeface="Roboto"/>
                <a:cs typeface="Roboto"/>
              </a:rPr>
              <a:t>t</a:t>
            </a:r>
            <a:r>
              <a:rPr sz="1800" spc="5" dirty="0">
                <a:solidFill>
                  <a:srgbClr val="F2425D"/>
                </a:solidFill>
                <a:latin typeface="Roboto"/>
                <a:cs typeface="Roboto"/>
              </a:rPr>
              <a:t>hod</a:t>
            </a:r>
            <a:r>
              <a:rPr sz="1800" dirty="0">
                <a:solidFill>
                  <a:srgbClr val="F2425D"/>
                </a:solidFill>
                <a:latin typeface="Roboto"/>
                <a:cs typeface="Roboto"/>
              </a:rPr>
              <a:t>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34604" y="5855333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60"/>
              </a:spcBef>
            </a:pPr>
            <a:r>
              <a:rPr sz="2400" spc="-35" dirty="0">
                <a:solidFill>
                  <a:srgbClr val="FFFFFF"/>
                </a:solidFill>
                <a:latin typeface="Roboto Lt"/>
                <a:cs typeface="Roboto Lt"/>
              </a:rPr>
              <a:t>Text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674324" y="4996581"/>
            <a:ext cx="2522220" cy="771525"/>
            <a:chOff x="6674324" y="4996581"/>
            <a:chExt cx="2522220" cy="771525"/>
          </a:xfrm>
        </p:grpSpPr>
        <p:sp>
          <p:nvSpPr>
            <p:cNvPr id="53" name="object 53"/>
            <p:cNvSpPr/>
            <p:nvPr/>
          </p:nvSpPr>
          <p:spPr>
            <a:xfrm>
              <a:off x="8776548" y="508782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82841" y="0"/>
                  </a:moveTo>
                  <a:lnTo>
                    <a:pt x="25914" y="356927"/>
                  </a:lnTo>
                  <a:lnTo>
                    <a:pt x="0" y="38284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98110" y="534257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02174" y="0"/>
                  </a:moveTo>
                  <a:lnTo>
                    <a:pt x="0" y="306526"/>
                  </a:lnTo>
                  <a:lnTo>
                    <a:pt x="306526" y="204350"/>
                  </a:lnTo>
                  <a:lnTo>
                    <a:pt x="102174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11375" y="5033229"/>
              <a:ext cx="1674495" cy="611505"/>
            </a:xfrm>
            <a:custGeom>
              <a:avLst/>
              <a:gdLst/>
              <a:ahLst/>
              <a:cxnLst/>
              <a:rect l="l" t="t" r="r" b="b"/>
              <a:pathLst>
                <a:path w="1674495" h="611504">
                  <a:moveTo>
                    <a:pt x="1674168" y="0"/>
                  </a:moveTo>
                  <a:lnTo>
                    <a:pt x="34426" y="598513"/>
                  </a:lnTo>
                  <a:lnTo>
                    <a:pt x="0" y="61107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74324" y="5496004"/>
              <a:ext cx="321310" cy="271780"/>
            </a:xfrm>
            <a:custGeom>
              <a:avLst/>
              <a:gdLst/>
              <a:ahLst/>
              <a:cxnLst/>
              <a:rect l="l" t="t" r="r" b="b"/>
              <a:pathLst>
                <a:path w="321309" h="271779">
                  <a:moveTo>
                    <a:pt x="221932" y="0"/>
                  </a:moveTo>
                  <a:lnTo>
                    <a:pt x="0" y="234829"/>
                  </a:lnTo>
                  <a:lnTo>
                    <a:pt x="321022" y="271477"/>
                  </a:lnTo>
                  <a:lnTo>
                    <a:pt x="221932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638193" y="5855333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39750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Roboto Lt"/>
                <a:cs typeface="Roboto Lt"/>
              </a:rPr>
              <a:t>Comment</a:t>
            </a:r>
            <a:endParaRPr sz="2400">
              <a:latin typeface="Roboto Lt"/>
              <a:cs typeface="Roboto L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31016" y="5855334"/>
            <a:ext cx="241173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46430">
              <a:lnSpc>
                <a:spcPct val="100000"/>
              </a:lnSpc>
              <a:spcBef>
                <a:spcPts val="2060"/>
              </a:spcBef>
            </a:pPr>
            <a:r>
              <a:rPr sz="2400" spc="5" dirty="0">
                <a:solidFill>
                  <a:srgbClr val="FFFFFF"/>
                </a:solidFill>
                <a:latin typeface="Roboto Lt"/>
                <a:cs typeface="Roboto Lt"/>
              </a:rPr>
              <a:t>Element</a:t>
            </a:r>
            <a:endParaRPr sz="2400">
              <a:latin typeface="Roboto Lt"/>
              <a:cs typeface="Roboto L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739717" y="9369981"/>
            <a:ext cx="2240915" cy="93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9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(One</a:t>
            </a:r>
            <a:r>
              <a:rPr sz="18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10" dirty="0">
                <a:solidFill>
                  <a:srgbClr val="444444"/>
                </a:solidFill>
                <a:latin typeface="Roboto"/>
                <a:cs typeface="Roboto"/>
              </a:rPr>
              <a:t>different</a:t>
            </a:r>
            <a:r>
              <a:rPr sz="18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type</a:t>
            </a:r>
            <a:r>
              <a:rPr sz="18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1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1800" b="1" spc="-4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Courier New"/>
                <a:cs typeface="Courier New"/>
              </a:rPr>
              <a:t>HTMLElement</a:t>
            </a:r>
            <a:r>
              <a:rPr sz="1800" b="1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800" b="1" dirty="0">
                <a:solidFill>
                  <a:srgbClr val="444444"/>
                </a:solidFill>
                <a:latin typeface="Roboto"/>
                <a:cs typeface="Roboto"/>
              </a:rPr>
              <a:t>r  HTML</a:t>
            </a:r>
            <a:r>
              <a:rPr sz="18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element...)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42360" y="2283835"/>
            <a:ext cx="980440" cy="1508760"/>
            <a:chOff x="8342360" y="2283835"/>
            <a:chExt cx="980440" cy="1508760"/>
          </a:xfrm>
        </p:grpSpPr>
        <p:sp>
          <p:nvSpPr>
            <p:cNvPr id="61" name="object 61"/>
            <p:cNvSpPr/>
            <p:nvPr/>
          </p:nvSpPr>
          <p:spPr>
            <a:xfrm>
              <a:off x="8363302" y="2304776"/>
              <a:ext cx="871219" cy="1332865"/>
            </a:xfrm>
            <a:custGeom>
              <a:avLst/>
              <a:gdLst/>
              <a:ahLst/>
              <a:cxnLst/>
              <a:rect l="l" t="t" r="r" b="b"/>
              <a:pathLst>
                <a:path w="871220" h="1332864">
                  <a:moveTo>
                    <a:pt x="0" y="0"/>
                  </a:moveTo>
                  <a:lnTo>
                    <a:pt x="46198" y="14161"/>
                  </a:lnTo>
                  <a:lnTo>
                    <a:pt x="91138" y="29596"/>
                  </a:lnTo>
                  <a:lnTo>
                    <a:pt x="134822" y="46304"/>
                  </a:lnTo>
                  <a:lnTo>
                    <a:pt x="177248" y="64286"/>
                  </a:lnTo>
                  <a:lnTo>
                    <a:pt x="218417" y="83540"/>
                  </a:lnTo>
                  <a:lnTo>
                    <a:pt x="258328" y="104067"/>
                  </a:lnTo>
                  <a:lnTo>
                    <a:pt x="296983" y="125867"/>
                  </a:lnTo>
                  <a:lnTo>
                    <a:pt x="334380" y="148940"/>
                  </a:lnTo>
                  <a:lnTo>
                    <a:pt x="370519" y="173286"/>
                  </a:lnTo>
                  <a:lnTo>
                    <a:pt x="405402" y="198906"/>
                  </a:lnTo>
                  <a:lnTo>
                    <a:pt x="439027" y="225798"/>
                  </a:lnTo>
                  <a:lnTo>
                    <a:pt x="471394" y="253963"/>
                  </a:lnTo>
                  <a:lnTo>
                    <a:pt x="502505" y="283401"/>
                  </a:lnTo>
                  <a:lnTo>
                    <a:pt x="532358" y="314113"/>
                  </a:lnTo>
                  <a:lnTo>
                    <a:pt x="560954" y="346097"/>
                  </a:lnTo>
                  <a:lnTo>
                    <a:pt x="588292" y="379355"/>
                  </a:lnTo>
                  <a:lnTo>
                    <a:pt x="614373" y="413885"/>
                  </a:lnTo>
                  <a:lnTo>
                    <a:pt x="639197" y="449689"/>
                  </a:lnTo>
                  <a:lnTo>
                    <a:pt x="662764" y="486765"/>
                  </a:lnTo>
                  <a:lnTo>
                    <a:pt x="685073" y="525115"/>
                  </a:lnTo>
                  <a:lnTo>
                    <a:pt x="706125" y="564737"/>
                  </a:lnTo>
                  <a:lnTo>
                    <a:pt x="725920" y="605633"/>
                  </a:lnTo>
                  <a:lnTo>
                    <a:pt x="744457" y="647802"/>
                  </a:lnTo>
                  <a:lnTo>
                    <a:pt x="761737" y="691243"/>
                  </a:lnTo>
                  <a:lnTo>
                    <a:pt x="777760" y="735958"/>
                  </a:lnTo>
                  <a:lnTo>
                    <a:pt x="792525" y="781946"/>
                  </a:lnTo>
                  <a:lnTo>
                    <a:pt x="806033" y="829207"/>
                  </a:lnTo>
                  <a:lnTo>
                    <a:pt x="818284" y="877740"/>
                  </a:lnTo>
                  <a:lnTo>
                    <a:pt x="829278" y="927547"/>
                  </a:lnTo>
                  <a:lnTo>
                    <a:pt x="839014" y="978627"/>
                  </a:lnTo>
                  <a:lnTo>
                    <a:pt x="847493" y="1030980"/>
                  </a:lnTo>
                  <a:lnTo>
                    <a:pt x="854714" y="1084606"/>
                  </a:lnTo>
                  <a:lnTo>
                    <a:pt x="860679" y="1139505"/>
                  </a:lnTo>
                  <a:lnTo>
                    <a:pt x="865386" y="1195677"/>
                  </a:lnTo>
                  <a:lnTo>
                    <a:pt x="868835" y="1253122"/>
                  </a:lnTo>
                  <a:lnTo>
                    <a:pt x="871028" y="1311840"/>
                  </a:lnTo>
                  <a:lnTo>
                    <a:pt x="870944" y="13327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46374" y="361626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87254" y="176259"/>
                  </a:lnTo>
                  <a:lnTo>
                    <a:pt x="175909" y="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382635" y="1963291"/>
            <a:ext cx="183578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Represented 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by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 JavaScript</a:t>
            </a:r>
            <a:r>
              <a:rPr sz="180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object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82124" y="5370228"/>
            <a:ext cx="20986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444444"/>
                </a:solidFill>
                <a:latin typeface="Courier New"/>
                <a:cs typeface="Courier New"/>
              </a:rPr>
              <a:t>&lt;p&gt;</a:t>
            </a:r>
            <a:r>
              <a:rPr sz="1800" b="1" spc="5" dirty="0">
                <a:solidFill>
                  <a:srgbClr val="BBBBBB"/>
                </a:solidFill>
                <a:latin typeface="Courier New"/>
                <a:cs typeface="Courier New"/>
              </a:rPr>
              <a:t>Paragraph</a:t>
            </a:r>
            <a:r>
              <a:rPr sz="1800" b="1" spc="5" dirty="0">
                <a:solidFill>
                  <a:srgbClr val="444444"/>
                </a:solidFill>
                <a:latin typeface="Courier New"/>
                <a:cs typeface="Courier New"/>
              </a:rPr>
              <a:t>&lt;p&gt;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138066" y="6941039"/>
            <a:ext cx="20986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BBBBBB"/>
                </a:solidFill>
                <a:latin typeface="Courier New"/>
                <a:cs typeface="Courier New"/>
              </a:rPr>
              <a:t>&lt;p&gt;</a:t>
            </a:r>
            <a:r>
              <a:rPr sz="1800" b="1" spc="5" dirty="0">
                <a:solidFill>
                  <a:srgbClr val="444444"/>
                </a:solidFill>
                <a:latin typeface="Courier New"/>
                <a:cs typeface="Courier New"/>
              </a:rPr>
              <a:t>Paragraph</a:t>
            </a:r>
            <a:r>
              <a:rPr sz="1800" b="1" spc="5" dirty="0">
                <a:solidFill>
                  <a:srgbClr val="BBBBBB"/>
                </a:solidFill>
                <a:latin typeface="Courier New"/>
                <a:cs typeface="Courier New"/>
              </a:rPr>
              <a:t>&lt;p&gt;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808142" y="6941039"/>
            <a:ext cx="196088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BBBBBB"/>
                </a:solidFill>
                <a:latin typeface="Courier New"/>
                <a:cs typeface="Courier New"/>
              </a:rPr>
              <a:t>&lt;!--</a:t>
            </a:r>
            <a:r>
              <a:rPr sz="1800" b="1" spc="5" dirty="0">
                <a:solidFill>
                  <a:srgbClr val="444444"/>
                </a:solidFill>
                <a:latin typeface="Courier New"/>
                <a:cs typeface="Courier New"/>
              </a:rPr>
              <a:t>Comment</a:t>
            </a:r>
            <a:r>
              <a:rPr sz="1800" b="1" spc="5" dirty="0">
                <a:solidFill>
                  <a:srgbClr val="BBBBBB"/>
                </a:solidFill>
                <a:latin typeface="Courier New"/>
                <a:cs typeface="Courier New"/>
              </a:rPr>
              <a:t>--&gt;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935354" y="6871489"/>
            <a:ext cx="2472690" cy="1298575"/>
          </a:xfrm>
          <a:custGeom>
            <a:avLst/>
            <a:gdLst/>
            <a:ahLst/>
            <a:cxnLst/>
            <a:rect l="l" t="t" r="r" b="b"/>
            <a:pathLst>
              <a:path w="2472690" h="1298575">
                <a:moveTo>
                  <a:pt x="2472132" y="0"/>
                </a:moveTo>
                <a:lnTo>
                  <a:pt x="0" y="0"/>
                </a:lnTo>
                <a:lnTo>
                  <a:pt x="0" y="1298389"/>
                </a:lnTo>
                <a:lnTo>
                  <a:pt x="2472132" y="1298389"/>
                </a:lnTo>
                <a:lnTo>
                  <a:pt x="247213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2935354" y="6871489"/>
            <a:ext cx="2472690" cy="129857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2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.querySelector()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0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.createElement()</a:t>
            </a:r>
            <a:endParaRPr sz="165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785"/>
              </a:spcBef>
            </a:pPr>
            <a:r>
              <a:rPr sz="1650" spc="-5" dirty="0">
                <a:solidFill>
                  <a:srgbClr val="444444"/>
                </a:solidFill>
                <a:latin typeface="Courier New"/>
                <a:cs typeface="Courier New"/>
              </a:rPr>
              <a:t>.getElementById()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78635" y="5698208"/>
            <a:ext cx="734060" cy="213995"/>
            <a:chOff x="478635" y="5698208"/>
            <a:chExt cx="734060" cy="213995"/>
          </a:xfrm>
        </p:grpSpPr>
        <p:sp>
          <p:nvSpPr>
            <p:cNvPr id="70" name="object 70"/>
            <p:cNvSpPr/>
            <p:nvPr/>
          </p:nvSpPr>
          <p:spPr>
            <a:xfrm>
              <a:off x="504812" y="5804956"/>
              <a:ext cx="520700" cy="1270"/>
            </a:xfrm>
            <a:custGeom>
              <a:avLst/>
              <a:gdLst/>
              <a:ahLst/>
              <a:cxnLst/>
              <a:rect l="l" t="t" r="r" b="b"/>
              <a:pathLst>
                <a:path w="520700" h="1270">
                  <a:moveTo>
                    <a:pt x="-26177" y="553"/>
                  </a:moveTo>
                  <a:lnTo>
                    <a:pt x="546574" y="553"/>
                  </a:lnTo>
                </a:path>
              </a:pathLst>
            </a:custGeom>
            <a:ln w="53461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8805" y="569820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454" y="213605"/>
                  </a:lnTo>
                  <a:lnTo>
                    <a:pt x="213832" y="10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2358890" y="7092281"/>
            <a:ext cx="734060" cy="213995"/>
            <a:chOff x="12358890" y="7092281"/>
            <a:chExt cx="734060" cy="213995"/>
          </a:xfrm>
        </p:grpSpPr>
        <p:sp>
          <p:nvSpPr>
            <p:cNvPr id="73" name="object 73"/>
            <p:cNvSpPr/>
            <p:nvPr/>
          </p:nvSpPr>
          <p:spPr>
            <a:xfrm>
              <a:off x="12385067" y="7199029"/>
              <a:ext cx="520700" cy="1270"/>
            </a:xfrm>
            <a:custGeom>
              <a:avLst/>
              <a:gdLst/>
              <a:ahLst/>
              <a:cxnLst/>
              <a:rect l="l" t="t" r="r" b="b"/>
              <a:pathLst>
                <a:path w="520700" h="1270">
                  <a:moveTo>
                    <a:pt x="-26177" y="553"/>
                  </a:moveTo>
                  <a:lnTo>
                    <a:pt x="546574" y="553"/>
                  </a:lnTo>
                </a:path>
              </a:pathLst>
            </a:custGeom>
            <a:ln w="53461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879063" y="709228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450" y="213606"/>
                  </a:lnTo>
                  <a:lnTo>
                    <a:pt x="213836" y="106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1825" y="2263659"/>
            <a:ext cx="1838931" cy="74496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11" y="2549207"/>
            <a:ext cx="4836861" cy="68785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45795" y="2397833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99" y="0"/>
                </a:moveTo>
                <a:lnTo>
                  <a:pt x="240528" y="3327"/>
                </a:lnTo>
                <a:lnTo>
                  <a:pt x="197883" y="13309"/>
                </a:lnTo>
                <a:lnTo>
                  <a:pt x="156893" y="29945"/>
                </a:lnTo>
                <a:lnTo>
                  <a:pt x="118383" y="53236"/>
                </a:lnTo>
                <a:lnTo>
                  <a:pt x="83181" y="83181"/>
                </a:lnTo>
                <a:lnTo>
                  <a:pt x="53236" y="118383"/>
                </a:lnTo>
                <a:lnTo>
                  <a:pt x="29945" y="156893"/>
                </a:lnTo>
                <a:lnTo>
                  <a:pt x="13309" y="197883"/>
                </a:lnTo>
                <a:lnTo>
                  <a:pt x="3327" y="240528"/>
                </a:lnTo>
                <a:lnTo>
                  <a:pt x="0" y="283999"/>
                </a:lnTo>
                <a:lnTo>
                  <a:pt x="3327" y="327470"/>
                </a:lnTo>
                <a:lnTo>
                  <a:pt x="13309" y="370115"/>
                </a:lnTo>
                <a:lnTo>
                  <a:pt x="29945" y="411105"/>
                </a:lnTo>
                <a:lnTo>
                  <a:pt x="53236" y="449615"/>
                </a:lnTo>
                <a:lnTo>
                  <a:pt x="83181" y="484817"/>
                </a:lnTo>
                <a:lnTo>
                  <a:pt x="118383" y="514762"/>
                </a:lnTo>
                <a:lnTo>
                  <a:pt x="156893" y="538053"/>
                </a:lnTo>
                <a:lnTo>
                  <a:pt x="197883" y="554689"/>
                </a:lnTo>
                <a:lnTo>
                  <a:pt x="240528" y="564671"/>
                </a:lnTo>
                <a:lnTo>
                  <a:pt x="283999" y="567998"/>
                </a:lnTo>
                <a:lnTo>
                  <a:pt x="327470" y="564671"/>
                </a:lnTo>
                <a:lnTo>
                  <a:pt x="370115" y="554689"/>
                </a:lnTo>
                <a:lnTo>
                  <a:pt x="411105" y="538053"/>
                </a:lnTo>
                <a:lnTo>
                  <a:pt x="449615" y="514762"/>
                </a:lnTo>
                <a:lnTo>
                  <a:pt x="484817" y="484817"/>
                </a:lnTo>
                <a:lnTo>
                  <a:pt x="514763" y="449615"/>
                </a:lnTo>
                <a:lnTo>
                  <a:pt x="538054" y="411105"/>
                </a:lnTo>
                <a:lnTo>
                  <a:pt x="554690" y="370115"/>
                </a:lnTo>
                <a:lnTo>
                  <a:pt x="564672" y="327470"/>
                </a:lnTo>
                <a:lnTo>
                  <a:pt x="567999" y="283999"/>
                </a:lnTo>
                <a:lnTo>
                  <a:pt x="564672" y="240528"/>
                </a:lnTo>
                <a:lnTo>
                  <a:pt x="554690" y="197883"/>
                </a:lnTo>
                <a:lnTo>
                  <a:pt x="538054" y="156893"/>
                </a:lnTo>
                <a:lnTo>
                  <a:pt x="514763" y="118383"/>
                </a:lnTo>
                <a:lnTo>
                  <a:pt x="484817" y="83181"/>
                </a:lnTo>
                <a:lnTo>
                  <a:pt x="449615" y="53236"/>
                </a:lnTo>
                <a:lnTo>
                  <a:pt x="411105" y="29945"/>
                </a:lnTo>
                <a:lnTo>
                  <a:pt x="370115" y="13309"/>
                </a:lnTo>
                <a:lnTo>
                  <a:pt x="327470" y="3327"/>
                </a:lnTo>
                <a:lnTo>
                  <a:pt x="28399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32990" y="2488921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2384" y="3190044"/>
            <a:ext cx="2488066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9415" marR="5080" indent="-387350">
              <a:lnSpc>
                <a:spcPct val="113599"/>
              </a:lnSpc>
              <a:spcBef>
                <a:spcPts val="90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600" b="1" spc="55" dirty="0">
                <a:solidFill>
                  <a:srgbClr val="444444"/>
                </a:solidFill>
                <a:latin typeface="Roboto"/>
                <a:cs typeface="Roboto"/>
              </a:rPr>
              <a:t>UR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NG 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PHASE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68794" y="2397833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01" y="0"/>
                </a:moveTo>
                <a:lnTo>
                  <a:pt x="240529" y="3327"/>
                </a:lnTo>
                <a:lnTo>
                  <a:pt x="197884" y="13309"/>
                </a:lnTo>
                <a:lnTo>
                  <a:pt x="156892" y="29945"/>
                </a:lnTo>
                <a:lnTo>
                  <a:pt x="118382" y="53236"/>
                </a:lnTo>
                <a:lnTo>
                  <a:pt x="83180" y="83181"/>
                </a:lnTo>
                <a:lnTo>
                  <a:pt x="53235" y="118383"/>
                </a:lnTo>
                <a:lnTo>
                  <a:pt x="29945" y="156893"/>
                </a:lnTo>
                <a:lnTo>
                  <a:pt x="13308" y="197883"/>
                </a:lnTo>
                <a:lnTo>
                  <a:pt x="3327" y="240528"/>
                </a:lnTo>
                <a:lnTo>
                  <a:pt x="0" y="283999"/>
                </a:lnTo>
                <a:lnTo>
                  <a:pt x="3327" y="327470"/>
                </a:lnTo>
                <a:lnTo>
                  <a:pt x="13308" y="370115"/>
                </a:lnTo>
                <a:lnTo>
                  <a:pt x="29945" y="411105"/>
                </a:lnTo>
                <a:lnTo>
                  <a:pt x="53235" y="449615"/>
                </a:lnTo>
                <a:lnTo>
                  <a:pt x="83180" y="484817"/>
                </a:lnTo>
                <a:lnTo>
                  <a:pt x="118382" y="514762"/>
                </a:lnTo>
                <a:lnTo>
                  <a:pt x="156892" y="538053"/>
                </a:lnTo>
                <a:lnTo>
                  <a:pt x="197884" y="554689"/>
                </a:lnTo>
                <a:lnTo>
                  <a:pt x="240529" y="564671"/>
                </a:lnTo>
                <a:lnTo>
                  <a:pt x="284001" y="567998"/>
                </a:lnTo>
                <a:lnTo>
                  <a:pt x="327474" y="564671"/>
                </a:lnTo>
                <a:lnTo>
                  <a:pt x="370119" y="554689"/>
                </a:lnTo>
                <a:lnTo>
                  <a:pt x="411110" y="538053"/>
                </a:lnTo>
                <a:lnTo>
                  <a:pt x="449620" y="514762"/>
                </a:lnTo>
                <a:lnTo>
                  <a:pt x="484822" y="484817"/>
                </a:lnTo>
                <a:lnTo>
                  <a:pt x="514767" y="449615"/>
                </a:lnTo>
                <a:lnTo>
                  <a:pt x="538058" y="411105"/>
                </a:lnTo>
                <a:lnTo>
                  <a:pt x="554694" y="370115"/>
                </a:lnTo>
                <a:lnTo>
                  <a:pt x="564676" y="327470"/>
                </a:lnTo>
                <a:lnTo>
                  <a:pt x="568003" y="283999"/>
                </a:lnTo>
                <a:lnTo>
                  <a:pt x="564676" y="240528"/>
                </a:lnTo>
                <a:lnTo>
                  <a:pt x="554694" y="197883"/>
                </a:lnTo>
                <a:lnTo>
                  <a:pt x="538058" y="156893"/>
                </a:lnTo>
                <a:lnTo>
                  <a:pt x="514767" y="118383"/>
                </a:lnTo>
                <a:lnTo>
                  <a:pt x="484822" y="83181"/>
                </a:lnTo>
                <a:lnTo>
                  <a:pt x="449620" y="53236"/>
                </a:lnTo>
                <a:lnTo>
                  <a:pt x="411110" y="29945"/>
                </a:lnTo>
                <a:lnTo>
                  <a:pt x="370119" y="13309"/>
                </a:lnTo>
                <a:lnTo>
                  <a:pt x="327474" y="3327"/>
                </a:lnTo>
                <a:lnTo>
                  <a:pt x="2840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55995" y="2488921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32121" y="3190044"/>
            <a:ext cx="2240129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3210" marR="5080" indent="-271145">
              <a:lnSpc>
                <a:spcPct val="113599"/>
              </a:lnSpc>
              <a:spcBef>
                <a:spcPts val="90"/>
              </a:spcBef>
            </a:pP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600" b="1" spc="-5" dirty="0">
                <a:solidFill>
                  <a:srgbClr val="444444"/>
                </a:solidFill>
                <a:latin typeface="Roboto"/>
                <a:cs typeface="Roboto"/>
              </a:rPr>
              <a:t>LI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NG 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PHASE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86142" y="9999282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99" y="0"/>
                </a:moveTo>
                <a:lnTo>
                  <a:pt x="240528" y="3327"/>
                </a:lnTo>
                <a:lnTo>
                  <a:pt x="197883" y="13309"/>
                </a:lnTo>
                <a:lnTo>
                  <a:pt x="156893" y="29945"/>
                </a:lnTo>
                <a:lnTo>
                  <a:pt x="118383" y="53236"/>
                </a:lnTo>
                <a:lnTo>
                  <a:pt x="83181" y="83182"/>
                </a:lnTo>
                <a:lnTo>
                  <a:pt x="53236" y="118384"/>
                </a:lnTo>
                <a:lnTo>
                  <a:pt x="29945" y="156894"/>
                </a:lnTo>
                <a:lnTo>
                  <a:pt x="13309" y="197884"/>
                </a:lnTo>
                <a:lnTo>
                  <a:pt x="3327" y="240528"/>
                </a:lnTo>
                <a:lnTo>
                  <a:pt x="0" y="284000"/>
                </a:lnTo>
                <a:lnTo>
                  <a:pt x="3327" y="327471"/>
                </a:lnTo>
                <a:lnTo>
                  <a:pt x="13309" y="370115"/>
                </a:lnTo>
                <a:lnTo>
                  <a:pt x="29945" y="411106"/>
                </a:lnTo>
                <a:lnTo>
                  <a:pt x="53236" y="449615"/>
                </a:lnTo>
                <a:lnTo>
                  <a:pt x="83181" y="484818"/>
                </a:lnTo>
                <a:lnTo>
                  <a:pt x="118383" y="514763"/>
                </a:lnTo>
                <a:lnTo>
                  <a:pt x="156893" y="538054"/>
                </a:lnTo>
                <a:lnTo>
                  <a:pt x="197883" y="554690"/>
                </a:lnTo>
                <a:lnTo>
                  <a:pt x="240528" y="564672"/>
                </a:lnTo>
                <a:lnTo>
                  <a:pt x="283999" y="567999"/>
                </a:lnTo>
                <a:lnTo>
                  <a:pt x="327470" y="564672"/>
                </a:lnTo>
                <a:lnTo>
                  <a:pt x="370115" y="554690"/>
                </a:lnTo>
                <a:lnTo>
                  <a:pt x="411106" y="538054"/>
                </a:lnTo>
                <a:lnTo>
                  <a:pt x="449616" y="514763"/>
                </a:lnTo>
                <a:lnTo>
                  <a:pt x="484818" y="484818"/>
                </a:lnTo>
                <a:lnTo>
                  <a:pt x="514763" y="449615"/>
                </a:lnTo>
                <a:lnTo>
                  <a:pt x="538054" y="411106"/>
                </a:lnTo>
                <a:lnTo>
                  <a:pt x="554690" y="370115"/>
                </a:lnTo>
                <a:lnTo>
                  <a:pt x="564672" y="327471"/>
                </a:lnTo>
                <a:lnTo>
                  <a:pt x="567999" y="284000"/>
                </a:lnTo>
                <a:lnTo>
                  <a:pt x="564672" y="240528"/>
                </a:lnTo>
                <a:lnTo>
                  <a:pt x="554690" y="197884"/>
                </a:lnTo>
                <a:lnTo>
                  <a:pt x="538054" y="156894"/>
                </a:lnTo>
                <a:lnTo>
                  <a:pt x="514763" y="118384"/>
                </a:lnTo>
                <a:lnTo>
                  <a:pt x="484818" y="83182"/>
                </a:lnTo>
                <a:lnTo>
                  <a:pt x="449616" y="53236"/>
                </a:lnTo>
                <a:lnTo>
                  <a:pt x="411106" y="29945"/>
                </a:lnTo>
                <a:lnTo>
                  <a:pt x="370115" y="13309"/>
                </a:lnTo>
                <a:lnTo>
                  <a:pt x="327470" y="3327"/>
                </a:lnTo>
                <a:lnTo>
                  <a:pt x="28399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3337" y="10090370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0066" y="10069858"/>
            <a:ext cx="2406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TARGET</a:t>
            </a:r>
            <a:r>
              <a:rPr sz="2600" b="1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PHASE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06111" y="2805090"/>
            <a:ext cx="480695" cy="1168400"/>
            <a:chOff x="10906111" y="2805090"/>
            <a:chExt cx="480695" cy="1168400"/>
          </a:xfrm>
        </p:grpSpPr>
        <p:sp>
          <p:nvSpPr>
            <p:cNvPr id="14" name="object 14"/>
            <p:cNvSpPr/>
            <p:nvPr/>
          </p:nvSpPr>
          <p:spPr>
            <a:xfrm>
              <a:off x="10932288" y="2831267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4" h="1029335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51451" y="3759563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906111" y="4102599"/>
            <a:ext cx="480695" cy="1168400"/>
            <a:chOff x="10906111" y="4102599"/>
            <a:chExt cx="480695" cy="1168400"/>
          </a:xfrm>
        </p:grpSpPr>
        <p:sp>
          <p:nvSpPr>
            <p:cNvPr id="17" name="object 17"/>
            <p:cNvSpPr/>
            <p:nvPr/>
          </p:nvSpPr>
          <p:spPr>
            <a:xfrm>
              <a:off x="10932288" y="4128776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4" h="1029335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51451" y="5057072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906111" y="5400108"/>
            <a:ext cx="480695" cy="1168400"/>
            <a:chOff x="10906111" y="5400108"/>
            <a:chExt cx="480695" cy="1168400"/>
          </a:xfrm>
        </p:grpSpPr>
        <p:sp>
          <p:nvSpPr>
            <p:cNvPr id="20" name="object 20"/>
            <p:cNvSpPr/>
            <p:nvPr/>
          </p:nvSpPr>
          <p:spPr>
            <a:xfrm>
              <a:off x="10932288" y="5426285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4" h="1029335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51451" y="6354581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906111" y="6697619"/>
            <a:ext cx="480695" cy="1168400"/>
            <a:chOff x="10906111" y="6697619"/>
            <a:chExt cx="480695" cy="1168400"/>
          </a:xfrm>
        </p:grpSpPr>
        <p:sp>
          <p:nvSpPr>
            <p:cNvPr id="23" name="object 23"/>
            <p:cNvSpPr/>
            <p:nvPr/>
          </p:nvSpPr>
          <p:spPr>
            <a:xfrm>
              <a:off x="10932288" y="6723796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4" h="102933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151451" y="7652091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128624" y="0"/>
                  </a:moveTo>
                  <a:lnTo>
                    <a:pt x="0" y="170531"/>
                  </a:lnTo>
                  <a:lnTo>
                    <a:pt x="234841" y="213898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0906111" y="7995128"/>
            <a:ext cx="480695" cy="1168400"/>
            <a:chOff x="10906111" y="7995128"/>
            <a:chExt cx="480695" cy="1168400"/>
          </a:xfrm>
        </p:grpSpPr>
        <p:sp>
          <p:nvSpPr>
            <p:cNvPr id="26" name="object 26"/>
            <p:cNvSpPr/>
            <p:nvPr/>
          </p:nvSpPr>
          <p:spPr>
            <a:xfrm>
              <a:off x="10932288" y="8021305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4" h="1029334">
                  <a:moveTo>
                    <a:pt x="426789" y="0"/>
                  </a:moveTo>
                  <a:lnTo>
                    <a:pt x="376665" y="31875"/>
                  </a:lnTo>
                  <a:lnTo>
                    <a:pt x="329669" y="63882"/>
                  </a:lnTo>
                  <a:lnTo>
                    <a:pt x="285800" y="96021"/>
                  </a:lnTo>
                  <a:lnTo>
                    <a:pt x="245058" y="128292"/>
                  </a:lnTo>
                  <a:lnTo>
                    <a:pt x="207444" y="160694"/>
                  </a:lnTo>
                  <a:lnTo>
                    <a:pt x="172957" y="193228"/>
                  </a:lnTo>
                  <a:lnTo>
                    <a:pt x="141597" y="225894"/>
                  </a:lnTo>
                  <a:lnTo>
                    <a:pt x="113364" y="258691"/>
                  </a:lnTo>
                  <a:lnTo>
                    <a:pt x="88259" y="291620"/>
                  </a:lnTo>
                  <a:lnTo>
                    <a:pt x="66281" y="324681"/>
                  </a:lnTo>
                  <a:lnTo>
                    <a:pt x="47431" y="357873"/>
                  </a:lnTo>
                  <a:lnTo>
                    <a:pt x="19111" y="424653"/>
                  </a:lnTo>
                  <a:lnTo>
                    <a:pt x="3301" y="491959"/>
                  </a:lnTo>
                  <a:lnTo>
                    <a:pt x="0" y="559792"/>
                  </a:lnTo>
                  <a:lnTo>
                    <a:pt x="3040" y="593906"/>
                  </a:lnTo>
                  <a:lnTo>
                    <a:pt x="18502" y="662529"/>
                  </a:lnTo>
                  <a:lnTo>
                    <a:pt x="46474" y="731679"/>
                  </a:lnTo>
                  <a:lnTo>
                    <a:pt x="65151" y="766451"/>
                  </a:lnTo>
                  <a:lnTo>
                    <a:pt x="86955" y="801355"/>
                  </a:lnTo>
                  <a:lnTo>
                    <a:pt x="111886" y="836391"/>
                  </a:lnTo>
                  <a:lnTo>
                    <a:pt x="139945" y="871558"/>
                  </a:lnTo>
                  <a:lnTo>
                    <a:pt x="171131" y="906857"/>
                  </a:lnTo>
                  <a:lnTo>
                    <a:pt x="205444" y="942288"/>
                  </a:lnTo>
                  <a:lnTo>
                    <a:pt x="242884" y="977851"/>
                  </a:lnTo>
                  <a:lnTo>
                    <a:pt x="283452" y="1013545"/>
                  </a:lnTo>
                  <a:lnTo>
                    <a:pt x="304372" y="1029324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451" y="8949599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128624" y="0"/>
                  </a:moveTo>
                  <a:lnTo>
                    <a:pt x="0" y="170533"/>
                  </a:lnTo>
                  <a:lnTo>
                    <a:pt x="234841" y="213899"/>
                  </a:lnTo>
                  <a:lnTo>
                    <a:pt x="1286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3596298" y="2808974"/>
            <a:ext cx="480695" cy="1168400"/>
            <a:chOff x="13596298" y="2808974"/>
            <a:chExt cx="480695" cy="1168400"/>
          </a:xfrm>
        </p:grpSpPr>
        <p:sp>
          <p:nvSpPr>
            <p:cNvPr id="29" name="object 29"/>
            <p:cNvSpPr/>
            <p:nvPr/>
          </p:nvSpPr>
          <p:spPr>
            <a:xfrm>
              <a:off x="13623515" y="2921842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5" h="102933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96298" y="2808974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4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3596298" y="4106483"/>
            <a:ext cx="480695" cy="1168400"/>
            <a:chOff x="13596298" y="4106483"/>
            <a:chExt cx="480695" cy="1168400"/>
          </a:xfrm>
        </p:grpSpPr>
        <p:sp>
          <p:nvSpPr>
            <p:cNvPr id="32" name="object 32"/>
            <p:cNvSpPr/>
            <p:nvPr/>
          </p:nvSpPr>
          <p:spPr>
            <a:xfrm>
              <a:off x="13623515" y="4219352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5" h="1029335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96298" y="4106483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0" y="0"/>
                  </a:moveTo>
                  <a:lnTo>
                    <a:pt x="106216" y="213899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3596298" y="5403992"/>
            <a:ext cx="480695" cy="1168400"/>
            <a:chOff x="13596298" y="5403992"/>
            <a:chExt cx="480695" cy="1168400"/>
          </a:xfrm>
        </p:grpSpPr>
        <p:sp>
          <p:nvSpPr>
            <p:cNvPr id="35" name="object 35"/>
            <p:cNvSpPr/>
            <p:nvPr/>
          </p:nvSpPr>
          <p:spPr>
            <a:xfrm>
              <a:off x="13623515" y="5516861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5" h="1029334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96298" y="5403992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0" y="0"/>
                  </a:moveTo>
                  <a:lnTo>
                    <a:pt x="106216" y="213899"/>
                  </a:lnTo>
                  <a:lnTo>
                    <a:pt x="234841" y="4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3596298" y="6701502"/>
            <a:ext cx="480695" cy="1168400"/>
            <a:chOff x="13596298" y="6701502"/>
            <a:chExt cx="480695" cy="1168400"/>
          </a:xfrm>
        </p:grpSpPr>
        <p:sp>
          <p:nvSpPr>
            <p:cNvPr id="38" name="object 38"/>
            <p:cNvSpPr/>
            <p:nvPr/>
          </p:nvSpPr>
          <p:spPr>
            <a:xfrm>
              <a:off x="13623515" y="6814371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5" h="1029334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96298" y="6701502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3596298" y="7999011"/>
            <a:ext cx="480695" cy="1168400"/>
            <a:chOff x="13596298" y="7999011"/>
            <a:chExt cx="480695" cy="1168400"/>
          </a:xfrm>
        </p:grpSpPr>
        <p:sp>
          <p:nvSpPr>
            <p:cNvPr id="41" name="object 41"/>
            <p:cNvSpPr/>
            <p:nvPr/>
          </p:nvSpPr>
          <p:spPr>
            <a:xfrm>
              <a:off x="13623515" y="8111880"/>
              <a:ext cx="427355" cy="1029335"/>
            </a:xfrm>
            <a:custGeom>
              <a:avLst/>
              <a:gdLst/>
              <a:ahLst/>
              <a:cxnLst/>
              <a:rect l="l" t="t" r="r" b="b"/>
              <a:pathLst>
                <a:path w="427355" h="1029334">
                  <a:moveTo>
                    <a:pt x="0" y="1029324"/>
                  </a:moveTo>
                  <a:lnTo>
                    <a:pt x="50123" y="997449"/>
                  </a:lnTo>
                  <a:lnTo>
                    <a:pt x="97119" y="965441"/>
                  </a:lnTo>
                  <a:lnTo>
                    <a:pt x="140988" y="933302"/>
                  </a:lnTo>
                  <a:lnTo>
                    <a:pt x="181730" y="901032"/>
                  </a:lnTo>
                  <a:lnTo>
                    <a:pt x="219344" y="868629"/>
                  </a:lnTo>
                  <a:lnTo>
                    <a:pt x="253832" y="836096"/>
                  </a:lnTo>
                  <a:lnTo>
                    <a:pt x="285191" y="803430"/>
                  </a:lnTo>
                  <a:lnTo>
                    <a:pt x="313424" y="770633"/>
                  </a:lnTo>
                  <a:lnTo>
                    <a:pt x="338529" y="737704"/>
                  </a:lnTo>
                  <a:lnTo>
                    <a:pt x="360507" y="704643"/>
                  </a:lnTo>
                  <a:lnTo>
                    <a:pt x="379358" y="671451"/>
                  </a:lnTo>
                  <a:lnTo>
                    <a:pt x="407677" y="604671"/>
                  </a:lnTo>
                  <a:lnTo>
                    <a:pt x="423488" y="537365"/>
                  </a:lnTo>
                  <a:lnTo>
                    <a:pt x="426789" y="469532"/>
                  </a:lnTo>
                  <a:lnTo>
                    <a:pt x="423749" y="435418"/>
                  </a:lnTo>
                  <a:lnTo>
                    <a:pt x="408286" y="366795"/>
                  </a:lnTo>
                  <a:lnTo>
                    <a:pt x="380314" y="297645"/>
                  </a:lnTo>
                  <a:lnTo>
                    <a:pt x="361638" y="262872"/>
                  </a:lnTo>
                  <a:lnTo>
                    <a:pt x="339834" y="227968"/>
                  </a:lnTo>
                  <a:lnTo>
                    <a:pt x="314902" y="192933"/>
                  </a:lnTo>
                  <a:lnTo>
                    <a:pt x="286844" y="157765"/>
                  </a:lnTo>
                  <a:lnTo>
                    <a:pt x="255658" y="122466"/>
                  </a:lnTo>
                  <a:lnTo>
                    <a:pt x="221344" y="87036"/>
                  </a:lnTo>
                  <a:lnTo>
                    <a:pt x="183904" y="51473"/>
                  </a:lnTo>
                  <a:lnTo>
                    <a:pt x="143336" y="15779"/>
                  </a:lnTo>
                  <a:lnTo>
                    <a:pt x="122417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96298" y="7999011"/>
              <a:ext cx="234950" cy="213995"/>
            </a:xfrm>
            <a:custGeom>
              <a:avLst/>
              <a:gdLst/>
              <a:ahLst/>
              <a:cxnLst/>
              <a:rect l="l" t="t" r="r" b="b"/>
              <a:pathLst>
                <a:path w="234950" h="213995">
                  <a:moveTo>
                    <a:pt x="0" y="0"/>
                  </a:moveTo>
                  <a:lnTo>
                    <a:pt x="106216" y="213898"/>
                  </a:lnTo>
                  <a:lnTo>
                    <a:pt x="234841" y="43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7997661" y="1551677"/>
            <a:ext cx="1838960" cy="736600"/>
          </a:xfrm>
          <a:custGeom>
            <a:avLst/>
            <a:gdLst/>
            <a:ahLst/>
            <a:cxnLst/>
            <a:rect l="l" t="t" r="r" b="b"/>
            <a:pathLst>
              <a:path w="1838959" h="736600">
                <a:moveTo>
                  <a:pt x="1275949" y="0"/>
                </a:moveTo>
                <a:lnTo>
                  <a:pt x="562981" y="0"/>
                </a:lnTo>
                <a:lnTo>
                  <a:pt x="422842" y="822"/>
                </a:lnTo>
                <a:lnTo>
                  <a:pt x="366578" y="2776"/>
                </a:lnTo>
                <a:lnTo>
                  <a:pt x="318330" y="6580"/>
                </a:lnTo>
                <a:lnTo>
                  <a:pt x="277209" y="12853"/>
                </a:lnTo>
                <a:lnTo>
                  <a:pt x="199873" y="40758"/>
                </a:lnTo>
                <a:lnTo>
                  <a:pt x="160462" y="64236"/>
                </a:lnTo>
                <a:lnTo>
                  <a:pt x="124466" y="92264"/>
                </a:lnTo>
                <a:lnTo>
                  <a:pt x="92264" y="124466"/>
                </a:lnTo>
                <a:lnTo>
                  <a:pt x="64235" y="160462"/>
                </a:lnTo>
                <a:lnTo>
                  <a:pt x="40757" y="199874"/>
                </a:lnTo>
                <a:lnTo>
                  <a:pt x="22209" y="242323"/>
                </a:lnTo>
                <a:lnTo>
                  <a:pt x="5594" y="304331"/>
                </a:lnTo>
                <a:lnTo>
                  <a:pt x="0" y="368284"/>
                </a:lnTo>
                <a:lnTo>
                  <a:pt x="1403" y="400412"/>
                </a:lnTo>
                <a:lnTo>
                  <a:pt x="12540" y="463573"/>
                </a:lnTo>
                <a:lnTo>
                  <a:pt x="40757" y="536693"/>
                </a:lnTo>
                <a:lnTo>
                  <a:pt x="64235" y="576105"/>
                </a:lnTo>
                <a:lnTo>
                  <a:pt x="92264" y="612100"/>
                </a:lnTo>
                <a:lnTo>
                  <a:pt x="124466" y="644302"/>
                </a:lnTo>
                <a:lnTo>
                  <a:pt x="160462" y="672331"/>
                </a:lnTo>
                <a:lnTo>
                  <a:pt x="199873" y="695809"/>
                </a:lnTo>
                <a:lnTo>
                  <a:pt x="242322" y="714357"/>
                </a:lnTo>
                <a:lnTo>
                  <a:pt x="318330" y="729986"/>
                </a:lnTo>
                <a:lnTo>
                  <a:pt x="366578" y="733790"/>
                </a:lnTo>
                <a:lnTo>
                  <a:pt x="422842" y="735744"/>
                </a:lnTo>
                <a:lnTo>
                  <a:pt x="562981" y="736567"/>
                </a:lnTo>
                <a:lnTo>
                  <a:pt x="1275949" y="736567"/>
                </a:lnTo>
                <a:lnTo>
                  <a:pt x="1416089" y="735744"/>
                </a:lnTo>
                <a:lnTo>
                  <a:pt x="1472353" y="733790"/>
                </a:lnTo>
                <a:lnTo>
                  <a:pt x="1520600" y="729986"/>
                </a:lnTo>
                <a:lnTo>
                  <a:pt x="1561721" y="723714"/>
                </a:lnTo>
                <a:lnTo>
                  <a:pt x="1639057" y="695809"/>
                </a:lnTo>
                <a:lnTo>
                  <a:pt x="1678468" y="672331"/>
                </a:lnTo>
                <a:lnTo>
                  <a:pt x="1714464" y="644302"/>
                </a:lnTo>
                <a:lnTo>
                  <a:pt x="1746666" y="612100"/>
                </a:lnTo>
                <a:lnTo>
                  <a:pt x="1774695" y="576105"/>
                </a:lnTo>
                <a:lnTo>
                  <a:pt x="1798173" y="536693"/>
                </a:lnTo>
                <a:lnTo>
                  <a:pt x="1816721" y="494244"/>
                </a:lnTo>
                <a:lnTo>
                  <a:pt x="1833336" y="432235"/>
                </a:lnTo>
                <a:lnTo>
                  <a:pt x="1838931" y="368284"/>
                </a:lnTo>
                <a:lnTo>
                  <a:pt x="1837527" y="336155"/>
                </a:lnTo>
                <a:lnTo>
                  <a:pt x="1826390" y="272994"/>
                </a:lnTo>
                <a:lnTo>
                  <a:pt x="1798173" y="199874"/>
                </a:lnTo>
                <a:lnTo>
                  <a:pt x="1774695" y="160462"/>
                </a:lnTo>
                <a:lnTo>
                  <a:pt x="1746666" y="124466"/>
                </a:lnTo>
                <a:lnTo>
                  <a:pt x="1714464" y="92264"/>
                </a:lnTo>
                <a:lnTo>
                  <a:pt x="1678468" y="64236"/>
                </a:lnTo>
                <a:lnTo>
                  <a:pt x="1639057" y="40758"/>
                </a:lnTo>
                <a:lnTo>
                  <a:pt x="1596607" y="22210"/>
                </a:lnTo>
                <a:lnTo>
                  <a:pt x="1520600" y="6580"/>
                </a:lnTo>
                <a:lnTo>
                  <a:pt x="1472353" y="2776"/>
                </a:lnTo>
                <a:lnTo>
                  <a:pt x="1416089" y="822"/>
                </a:lnTo>
                <a:lnTo>
                  <a:pt x="1275949" y="0"/>
                </a:lnTo>
                <a:close/>
              </a:path>
            </a:pathLst>
          </a:custGeom>
          <a:solidFill>
            <a:srgbClr val="F4D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257345" y="1616075"/>
            <a:ext cx="13201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Click</a:t>
            </a:r>
            <a:r>
              <a:rPr sz="20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event</a:t>
            </a:r>
            <a:endParaRPr sz="2050" dirty="0">
              <a:latin typeface="Roboto"/>
              <a:cs typeface="Roboto"/>
            </a:endParaRPr>
          </a:p>
        </p:txBody>
      </p: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5892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BUBBLIN</a:t>
            </a:r>
            <a:r>
              <a:rPr sz="4950" b="1" spc="-12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CAPTURING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3648" y="5685690"/>
            <a:ext cx="907119" cy="90711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6225862" y="5071322"/>
            <a:ext cx="3254375" cy="2171065"/>
            <a:chOff x="16225862" y="5071322"/>
            <a:chExt cx="3254375" cy="217106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5862" y="5071322"/>
              <a:ext cx="3253860" cy="113403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624667" y="5258510"/>
              <a:ext cx="1097280" cy="310515"/>
            </a:xfrm>
            <a:custGeom>
              <a:avLst/>
              <a:gdLst/>
              <a:ahLst/>
              <a:cxnLst/>
              <a:rect l="l" t="t" r="r" b="b"/>
              <a:pathLst>
                <a:path w="1097280" h="310514">
                  <a:moveTo>
                    <a:pt x="0" y="0"/>
                  </a:moveTo>
                  <a:lnTo>
                    <a:pt x="1096762" y="0"/>
                  </a:lnTo>
                  <a:lnTo>
                    <a:pt x="1096762" y="310011"/>
                  </a:lnTo>
                  <a:lnTo>
                    <a:pt x="0" y="31001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852797" y="6048061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0"/>
                  </a:moveTo>
                  <a:lnTo>
                    <a:pt x="0" y="24129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9890" y="6540313"/>
              <a:ext cx="1685812" cy="70154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727146" y="625794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6225862" y="8299255"/>
            <a:ext cx="3254375" cy="2305050"/>
            <a:chOff x="16225862" y="8299255"/>
            <a:chExt cx="3254375" cy="2305050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5862" y="8299255"/>
              <a:ext cx="3253860" cy="121653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7614197" y="8510203"/>
              <a:ext cx="581025" cy="310515"/>
            </a:xfrm>
            <a:custGeom>
              <a:avLst/>
              <a:gdLst/>
              <a:ahLst/>
              <a:cxnLst/>
              <a:rect l="l" t="t" r="r" b="b"/>
              <a:pathLst>
                <a:path w="581025" h="310515">
                  <a:moveTo>
                    <a:pt x="0" y="0"/>
                  </a:moveTo>
                  <a:lnTo>
                    <a:pt x="580981" y="0"/>
                  </a:lnTo>
                  <a:lnTo>
                    <a:pt x="580981" y="310011"/>
                  </a:lnTo>
                  <a:lnTo>
                    <a:pt x="0" y="31001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E5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904690" y="9399132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0"/>
                  </a:moveTo>
                  <a:lnTo>
                    <a:pt x="0" y="24129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9890" y="9902197"/>
              <a:ext cx="1685812" cy="70154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7779040" y="9609012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492703" y="9909696"/>
            <a:ext cx="321881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 marR="5080" indent="-568960">
              <a:lnSpc>
                <a:spcPct val="119500"/>
              </a:lnSpc>
              <a:spcBef>
                <a:spcPts val="10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(THIS</a:t>
            </a:r>
            <a:r>
              <a:rPr sz="21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5" dirty="0">
                <a:solidFill>
                  <a:srgbClr val="444444"/>
                </a:solidFill>
                <a:latin typeface="Roboto"/>
                <a:cs typeface="Roboto"/>
              </a:rPr>
              <a:t>DOES</a:t>
            </a:r>
            <a:r>
              <a:rPr sz="21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20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1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15" dirty="0">
                <a:solidFill>
                  <a:srgbClr val="444444"/>
                </a:solidFill>
                <a:latin typeface="Roboto"/>
                <a:cs typeface="Roboto"/>
              </a:rPr>
              <a:t>HAPPEN </a:t>
            </a:r>
            <a:r>
              <a:rPr sz="2150" b="1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1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i="1" spc="-40" dirty="0">
                <a:solidFill>
                  <a:srgbClr val="444444"/>
                </a:solidFill>
                <a:latin typeface="Trebuchet MS"/>
                <a:cs typeface="Trebuchet MS"/>
              </a:rPr>
              <a:t>ALL</a:t>
            </a:r>
            <a:r>
              <a:rPr sz="21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150" b="1" spc="5" dirty="0">
                <a:solidFill>
                  <a:srgbClr val="444444"/>
                </a:solidFill>
                <a:latin typeface="Roboto"/>
                <a:cs typeface="Roboto"/>
              </a:rPr>
              <a:t>EVENTS)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77543"/>
            <a:ext cx="20104100" cy="2830830"/>
            <a:chOff x="0" y="8477543"/>
            <a:chExt cx="20104100" cy="2830830"/>
          </a:xfrm>
        </p:grpSpPr>
        <p:sp>
          <p:nvSpPr>
            <p:cNvPr id="3" name="object 3"/>
            <p:cNvSpPr/>
            <p:nvPr/>
          </p:nvSpPr>
          <p:spPr>
            <a:xfrm>
              <a:off x="0" y="8477543"/>
              <a:ext cx="20104100" cy="2830830"/>
            </a:xfrm>
            <a:custGeom>
              <a:avLst/>
              <a:gdLst/>
              <a:ahLst/>
              <a:cxnLst/>
              <a:rect l="l" t="t" r="r" b="b"/>
              <a:pathLst>
                <a:path w="20104100" h="2830829">
                  <a:moveTo>
                    <a:pt x="20104099" y="0"/>
                  </a:moveTo>
                  <a:lnTo>
                    <a:pt x="0" y="0"/>
                  </a:lnTo>
                  <a:lnTo>
                    <a:pt x="0" y="2830437"/>
                  </a:lnTo>
                  <a:lnTo>
                    <a:pt x="20104099" y="2830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139" y="9266131"/>
              <a:ext cx="2497197" cy="834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71670" y="9358157"/>
            <a:ext cx="9798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05" dirty="0">
                <a:solidFill>
                  <a:srgbClr val="FAFBFB"/>
                </a:solidFill>
                <a:latin typeface="Trebuchet MS"/>
                <a:cs typeface="Trebuchet MS"/>
              </a:rPr>
              <a:t>DEFER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647105"/>
            <a:ext cx="20104100" cy="5038090"/>
            <a:chOff x="0" y="5647105"/>
            <a:chExt cx="20104100" cy="50380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12" y="10314609"/>
              <a:ext cx="3161452" cy="3387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0348" y="10297731"/>
              <a:ext cx="735330" cy="355600"/>
            </a:xfrm>
            <a:custGeom>
              <a:avLst/>
              <a:gdLst/>
              <a:ahLst/>
              <a:cxnLst/>
              <a:rect l="l" t="t" r="r" b="b"/>
              <a:pathLst>
                <a:path w="735330" h="355600">
                  <a:moveTo>
                    <a:pt x="0" y="0"/>
                  </a:moveTo>
                  <a:lnTo>
                    <a:pt x="735079" y="0"/>
                  </a:lnTo>
                  <a:lnTo>
                    <a:pt x="735079" y="355604"/>
                  </a:lnTo>
                  <a:lnTo>
                    <a:pt x="0" y="355604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04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5647105"/>
              <a:ext cx="20104100" cy="2830830"/>
            </a:xfrm>
            <a:custGeom>
              <a:avLst/>
              <a:gdLst/>
              <a:ahLst/>
              <a:cxnLst/>
              <a:rect l="l" t="t" r="r" b="b"/>
              <a:pathLst>
                <a:path w="20104100" h="2830829">
                  <a:moveTo>
                    <a:pt x="20104099" y="0"/>
                  </a:moveTo>
                  <a:lnTo>
                    <a:pt x="0" y="0"/>
                  </a:lnTo>
                  <a:lnTo>
                    <a:pt x="0" y="2830437"/>
                  </a:lnTo>
                  <a:lnTo>
                    <a:pt x="20104099" y="2830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139" y="6435694"/>
              <a:ext cx="2497197" cy="8344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02641" y="6527719"/>
            <a:ext cx="111823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35" dirty="0">
                <a:solidFill>
                  <a:srgbClr val="FAFBFB"/>
                </a:solidFill>
                <a:latin typeface="Trebuchet MS"/>
                <a:cs typeface="Trebuchet MS"/>
              </a:rPr>
              <a:t>ASYNC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2816668"/>
            <a:ext cx="20104100" cy="5060315"/>
            <a:chOff x="0" y="2816668"/>
            <a:chExt cx="20104100" cy="50603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012" y="7484170"/>
              <a:ext cx="3161452" cy="3493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0348" y="7489406"/>
              <a:ext cx="735330" cy="355600"/>
            </a:xfrm>
            <a:custGeom>
              <a:avLst/>
              <a:gdLst/>
              <a:ahLst/>
              <a:cxnLst/>
              <a:rect l="l" t="t" r="r" b="b"/>
              <a:pathLst>
                <a:path w="735330" h="355600">
                  <a:moveTo>
                    <a:pt x="0" y="0"/>
                  </a:moveTo>
                  <a:lnTo>
                    <a:pt x="735079" y="0"/>
                  </a:lnTo>
                  <a:lnTo>
                    <a:pt x="735079" y="355604"/>
                  </a:lnTo>
                  <a:lnTo>
                    <a:pt x="0" y="355604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04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816668"/>
              <a:ext cx="20104100" cy="2830830"/>
            </a:xfrm>
            <a:custGeom>
              <a:avLst/>
              <a:gdLst/>
              <a:ahLst/>
              <a:cxnLst/>
              <a:rect l="l" t="t" r="r" b="b"/>
              <a:pathLst>
                <a:path w="20104100" h="2830829">
                  <a:moveTo>
                    <a:pt x="20104099" y="0"/>
                  </a:moveTo>
                  <a:lnTo>
                    <a:pt x="0" y="0"/>
                  </a:lnTo>
                  <a:lnTo>
                    <a:pt x="0" y="2830437"/>
                  </a:lnTo>
                  <a:lnTo>
                    <a:pt x="20104099" y="28304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139" y="3605256"/>
              <a:ext cx="2497197" cy="8344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44556" y="3697282"/>
            <a:ext cx="143383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10" dirty="0">
                <a:solidFill>
                  <a:srgbClr val="FAFBFB"/>
                </a:solidFill>
                <a:latin typeface="Trebuchet MS"/>
                <a:cs typeface="Trebuchet MS"/>
              </a:rPr>
              <a:t>REGULAR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55313" y="4664205"/>
            <a:ext cx="4744085" cy="339090"/>
            <a:chOff x="455313" y="4664205"/>
            <a:chExt cx="4744085" cy="33909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313" y="4664205"/>
              <a:ext cx="2602850" cy="3387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07689" y="4826308"/>
              <a:ext cx="836930" cy="635"/>
            </a:xfrm>
            <a:custGeom>
              <a:avLst/>
              <a:gdLst/>
              <a:ahLst/>
              <a:cxnLst/>
              <a:rect l="l" t="t" r="r" b="b"/>
              <a:pathLst>
                <a:path w="836929" h="635">
                  <a:moveTo>
                    <a:pt x="-20941" y="63"/>
                  </a:moveTo>
                  <a:lnTo>
                    <a:pt x="857290" y="63"/>
                  </a:lnTo>
                </a:path>
              </a:pathLst>
            </a:custGeom>
            <a:ln w="42010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23083" y="473847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26" y="0"/>
                  </a:moveTo>
                  <a:lnTo>
                    <a:pt x="0" y="175910"/>
                  </a:lnTo>
                  <a:lnTo>
                    <a:pt x="175923" y="8798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6860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DEFE</a:t>
            </a:r>
            <a:r>
              <a:rPr sz="4950" b="1" spc="-107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ASYN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C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65" dirty="0">
                <a:solidFill>
                  <a:srgbClr val="FAFBFB"/>
                </a:solidFill>
                <a:latin typeface="Trebuchet MS"/>
                <a:cs typeface="Trebuchet MS"/>
              </a:rPr>
              <a:t>SCRIP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0" dirty="0">
                <a:solidFill>
                  <a:srgbClr val="FAFBFB"/>
                </a:solidFill>
                <a:latin typeface="Trebuchet MS"/>
                <a:cs typeface="Trebuchet MS"/>
              </a:rPr>
              <a:t>LOADING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85" y="1661258"/>
            <a:ext cx="2497197" cy="8344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353101" y="1753283"/>
            <a:ext cx="83693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50" dirty="0">
                <a:solidFill>
                  <a:srgbClr val="FAFBFB"/>
                </a:solidFill>
                <a:latin typeface="Trebuchet MS"/>
                <a:cs typeface="Trebuchet MS"/>
              </a:rPr>
              <a:t>HEAD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1258" y="1661258"/>
            <a:ext cx="2497197" cy="83442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5193098" y="1753283"/>
            <a:ext cx="160337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35" dirty="0">
                <a:solidFill>
                  <a:srgbClr val="FAFBFB"/>
                </a:solidFill>
                <a:latin typeface="Trebuchet MS"/>
                <a:cs typeface="Trebuchet MS"/>
              </a:rPr>
              <a:t>BOD</a:t>
            </a:r>
            <a:r>
              <a:rPr sz="3700" b="1" spc="-76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780" dirty="0">
                <a:solidFill>
                  <a:srgbClr val="FAFBFB"/>
                </a:solidFill>
                <a:latin typeface="Trebuchet MS"/>
                <a:cs typeface="Trebuchet MS"/>
              </a:rPr>
              <a:t>END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76274" y="3600622"/>
            <a:ext cx="176720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Parsing</a:t>
            </a:r>
            <a:r>
              <a:rPr sz="1800" spc="-4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22473" y="4404026"/>
            <a:ext cx="5880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Time</a:t>
            </a:r>
            <a:endParaRPr sz="1950">
              <a:latin typeface="Roboto Lt"/>
              <a:cs typeface="Roboto L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19864" y="3600622"/>
          <a:ext cx="5407658" cy="1262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770"/>
                <a:gridCol w="1045844"/>
                <a:gridCol w="2900044"/>
              </a:tblGrid>
              <a:tr h="631264">
                <a:tc gridSpan="2"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Waiting...</a:t>
                      </a:r>
                      <a:endParaRPr sz="1800">
                        <a:latin typeface="Roboto Lt"/>
                        <a:cs typeface="Roboto Lt"/>
                      </a:endParaRPr>
                    </a:p>
                  </a:txBody>
                  <a:tcPr marL="0" marR="0" marT="179705" marB="0">
                    <a:solidFill>
                      <a:srgbClr val="AA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9095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1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Finish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parsing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HTML</a:t>
                      </a:r>
                      <a:endParaRPr sz="1800">
                        <a:latin typeface="Roboto Lt"/>
                        <a:cs typeface="Roboto Lt"/>
                      </a:endParaRPr>
                    </a:p>
                  </a:txBody>
                  <a:tcPr marL="0" marR="0" marT="179705" marB="0">
                    <a:lnR w="53975">
                      <a:solidFill>
                        <a:srgbClr val="F2425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</a:tr>
              <a:tr h="510280">
                <a:tc row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Fetch</a:t>
                      </a:r>
                      <a:r>
                        <a:rPr sz="1800" b="1" spc="-3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script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79705" marB="0">
                    <a:solidFill>
                      <a:srgbClr val="77D16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Execute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79705" marB="0">
                    <a:solidFill>
                      <a:srgbClr val="F4DB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91540">
                        <a:lnSpc>
                          <a:spcPts val="1800"/>
                        </a:lnSpc>
                      </a:pPr>
                      <a:r>
                        <a:rPr sz="1550" b="1" spc="5" dirty="0">
                          <a:solidFill>
                            <a:srgbClr val="F2425D"/>
                          </a:solidFill>
                          <a:latin typeface="Courier New"/>
                          <a:cs typeface="Courier New"/>
                        </a:rPr>
                        <a:t>DOMContentLoaded</a:t>
                      </a:r>
                      <a:endParaRPr sz="1550">
                        <a:latin typeface="Courier New"/>
                        <a:cs typeface="Courier New"/>
                      </a:endParaRPr>
                    </a:p>
                  </a:txBody>
                  <a:tcPr marL="0" marR="0" marT="5715" marB="0">
                    <a:lnR w="53975">
                      <a:solidFill>
                        <a:srgbClr val="F2425D"/>
                      </a:solidFill>
                      <a:prstDash val="solid"/>
                    </a:lnR>
                    <a:solidFill>
                      <a:srgbClr val="E7E7E7"/>
                    </a:solidFill>
                  </a:tcPr>
                </a:tc>
              </a:tr>
              <a:tr h="120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9705" marB="0">
                    <a:solidFill>
                      <a:srgbClr val="77D16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9705" marB="0">
                    <a:solidFill>
                      <a:srgbClr val="F4DB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12391444" y="3600622"/>
            <a:ext cx="468439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Parsing</a:t>
            </a:r>
            <a:r>
              <a:rPr sz="1800" spc="-4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541184" y="3600622"/>
            <a:ext cx="1005205" cy="63182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Execute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075260" y="3600622"/>
            <a:ext cx="1466215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r>
              <a:rPr sz="18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script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567267" y="3600697"/>
            <a:ext cx="5080" cy="1120775"/>
          </a:xfrm>
          <a:custGeom>
            <a:avLst/>
            <a:gdLst/>
            <a:ahLst/>
            <a:cxnLst/>
            <a:rect l="l" t="t" r="r" b="b"/>
            <a:pathLst>
              <a:path w="5080" h="1120775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ln w="41883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7549131" y="4485885"/>
            <a:ext cx="193548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5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60736" y="7062323"/>
            <a:ext cx="1047115" cy="63182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Execute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76274" y="6431059"/>
            <a:ext cx="207835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Parsing</a:t>
            </a:r>
            <a:r>
              <a:rPr sz="1800" spc="-4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94811" y="7062323"/>
            <a:ext cx="1466215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r>
              <a:rPr sz="18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script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60736" y="6431059"/>
            <a:ext cx="1047115" cy="631825"/>
          </a:xfrm>
          <a:prstGeom prst="rect">
            <a:avLst/>
          </a:prstGeom>
          <a:solidFill>
            <a:srgbClr val="AAAAAA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Waiting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07824" y="6431059"/>
            <a:ext cx="2875280" cy="63182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415"/>
              </a:spcBef>
            </a:pPr>
            <a:r>
              <a:rPr sz="1800" spc="10" dirty="0">
                <a:solidFill>
                  <a:srgbClr val="FFFFFF"/>
                </a:solidFill>
                <a:latin typeface="Roboto Lt"/>
                <a:cs typeface="Roboto Lt"/>
              </a:rPr>
              <a:t>Finish</a:t>
            </a:r>
            <a:r>
              <a:rPr sz="1800" spc="-1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dirty="0">
                <a:solidFill>
                  <a:srgbClr val="FFFFFF"/>
                </a:solidFill>
                <a:latin typeface="Roboto Lt"/>
                <a:cs typeface="Roboto Lt"/>
              </a:rPr>
              <a:t>parsing</a:t>
            </a:r>
            <a:r>
              <a:rPr sz="1800" spc="-1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203570" y="6431059"/>
            <a:ext cx="5080" cy="1120775"/>
          </a:xfrm>
          <a:custGeom>
            <a:avLst/>
            <a:gdLst/>
            <a:ahLst/>
            <a:cxnLst/>
            <a:rect l="l" t="t" r="r" b="b"/>
            <a:pathLst>
              <a:path w="5079" h="1120775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ln w="41883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85433" y="7316247"/>
            <a:ext cx="193548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5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53365" y="9261496"/>
            <a:ext cx="1029335" cy="6318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Execute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6274" y="9261496"/>
            <a:ext cx="4972050" cy="631825"/>
          </a:xfrm>
          <a:custGeom>
            <a:avLst/>
            <a:gdLst/>
            <a:ahLst/>
            <a:cxnLst/>
            <a:rect l="l" t="t" r="r" b="b"/>
            <a:pathLst>
              <a:path w="4972050" h="631825">
                <a:moveTo>
                  <a:pt x="4971789" y="0"/>
                </a:moveTo>
                <a:lnTo>
                  <a:pt x="0" y="0"/>
                </a:lnTo>
                <a:lnTo>
                  <a:pt x="0" y="631264"/>
                </a:lnTo>
                <a:lnTo>
                  <a:pt x="4971789" y="631264"/>
                </a:lnTo>
                <a:lnTo>
                  <a:pt x="4971789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12499" y="9427201"/>
            <a:ext cx="14998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Parsing</a:t>
            </a:r>
            <a:r>
              <a:rPr sz="1800" spc="-6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05283" y="9892761"/>
            <a:ext cx="1466215" cy="631825"/>
          </a:xfrm>
          <a:custGeom>
            <a:avLst/>
            <a:gdLst/>
            <a:ahLst/>
            <a:cxnLst/>
            <a:rect l="l" t="t" r="r" b="b"/>
            <a:pathLst>
              <a:path w="1466214" h="631825">
                <a:moveTo>
                  <a:pt x="1465923" y="0"/>
                </a:moveTo>
                <a:lnTo>
                  <a:pt x="0" y="0"/>
                </a:lnTo>
                <a:lnTo>
                  <a:pt x="0" y="631264"/>
                </a:lnTo>
                <a:lnTo>
                  <a:pt x="1465923" y="631264"/>
                </a:lnTo>
                <a:lnTo>
                  <a:pt x="1465923" y="0"/>
                </a:lnTo>
                <a:close/>
              </a:path>
            </a:pathLst>
          </a:custGeom>
          <a:solidFill>
            <a:srgbClr val="77D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12189" y="10058465"/>
            <a:ext cx="125222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r>
              <a:rPr sz="180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script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182614" y="6625584"/>
            <a:ext cx="4446270" cy="3777615"/>
            <a:chOff x="10182614" y="6625584"/>
            <a:chExt cx="4446270" cy="3777615"/>
          </a:xfrm>
        </p:grpSpPr>
        <p:sp>
          <p:nvSpPr>
            <p:cNvPr id="49" name="object 49"/>
            <p:cNvSpPr/>
            <p:nvPr/>
          </p:nvSpPr>
          <p:spPr>
            <a:xfrm>
              <a:off x="10203569" y="9261497"/>
              <a:ext cx="5080" cy="1120775"/>
            </a:xfrm>
            <a:custGeom>
              <a:avLst/>
              <a:gdLst/>
              <a:ahLst/>
              <a:cxnLst/>
              <a:rect l="l" t="t" r="r" b="b"/>
              <a:pathLst>
                <a:path w="5079" h="1120775">
                  <a:moveTo>
                    <a:pt x="4608" y="0"/>
                  </a:moveTo>
                  <a:lnTo>
                    <a:pt x="0" y="11205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6829" y="6625584"/>
              <a:ext cx="261772" cy="26177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185433" y="10146684"/>
            <a:ext cx="193548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5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354130" y="6579378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8482" y="6622507"/>
            <a:ext cx="293184" cy="293184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4863129" y="6567923"/>
            <a:ext cx="25990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92350" algn="l"/>
              </a:tabLst>
            </a:pP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M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 no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🤷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66830" y="9494018"/>
            <a:ext cx="261772" cy="261772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4354130" y="9447811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8482" y="9490941"/>
            <a:ext cx="293184" cy="29318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4863129" y="9436358"/>
            <a:ext cx="25990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92350" algn="l"/>
              </a:tabLst>
            </a:pP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M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 no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🤷</a:t>
            </a:r>
            <a:endParaRPr sz="23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6701366" y="1361215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8433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55" dirty="0">
                <a:solidFill>
                  <a:srgbClr val="FAFBFB"/>
                </a:solidFill>
                <a:latin typeface="Trebuchet MS"/>
                <a:cs typeface="Trebuchet MS"/>
              </a:rPr>
              <a:t>REGULA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ASYN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C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DEFER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381" y="4821842"/>
            <a:ext cx="240830" cy="2408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44681" y="4792389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381" y="5768663"/>
            <a:ext cx="240830" cy="24083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44681" y="5739209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381" y="7453791"/>
            <a:ext cx="240830" cy="24083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44681" y="742433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381" y="8031784"/>
            <a:ext cx="240830" cy="24083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44681" y="8002331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F2425E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53683" y="4717219"/>
            <a:ext cx="4750435" cy="397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9410">
              <a:lnSpc>
                <a:spcPct val="124000"/>
              </a:lnSpc>
              <a:spcBef>
                <a:spcPts val="95"/>
              </a:spcBef>
            </a:pP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etc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80" dirty="0">
                <a:solidFill>
                  <a:srgbClr val="444444"/>
                </a:solidFill>
                <a:latin typeface="Trebuchet MS"/>
                <a:cs typeface="Trebuchet MS"/>
              </a:rPr>
              <a:t>asynch</a:t>
            </a:r>
            <a:r>
              <a:rPr sz="1950" b="1" i="1" spc="-85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950" b="1" i="1" spc="-65" dirty="0">
                <a:solidFill>
                  <a:srgbClr val="444444"/>
                </a:solidFill>
                <a:latin typeface="Trebuchet MS"/>
                <a:cs typeface="Trebuchet MS"/>
              </a:rPr>
              <a:t>onously</a:t>
            </a:r>
            <a:r>
              <a:rPr sz="1950" b="1" i="1" spc="-9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and 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executed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110" dirty="0">
                <a:solidFill>
                  <a:srgbClr val="444444"/>
                </a:solidFill>
                <a:latin typeface="Trebuchet MS"/>
                <a:cs typeface="Trebuchet MS"/>
              </a:rPr>
              <a:t>immediately</a:t>
            </a:r>
            <a:endParaRPr sz="1950">
              <a:latin typeface="Trebuchet MS"/>
              <a:cs typeface="Trebuchet MS"/>
            </a:endParaRPr>
          </a:p>
          <a:p>
            <a:pPr marL="12700" marR="101600">
              <a:lnSpc>
                <a:spcPct val="124100"/>
              </a:lnSpc>
              <a:spcBef>
                <a:spcPts val="1645"/>
              </a:spcBef>
            </a:pP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sually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DOMContentLoaded</a:t>
            </a:r>
            <a:r>
              <a:rPr sz="1950" spc="-6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nt 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waits for </a:t>
            </a:r>
            <a:r>
              <a:rPr sz="1950" b="1" i="1" spc="-130" dirty="0">
                <a:solidFill>
                  <a:srgbClr val="444444"/>
                </a:solidFill>
                <a:latin typeface="Trebuchet MS"/>
                <a:cs typeface="Trebuchet MS"/>
              </a:rPr>
              <a:t>all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scripts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execute, except for </a:t>
            </a:r>
            <a:r>
              <a:rPr sz="1950" spc="-4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async</a:t>
            </a:r>
            <a:r>
              <a:rPr sz="1950" spc="-6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. </a:t>
            </a: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o,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DOMContentLoaded 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95" dirty="0">
                <a:solidFill>
                  <a:srgbClr val="444444"/>
                </a:solidFill>
                <a:latin typeface="Trebuchet MS"/>
                <a:cs typeface="Trebuchet MS"/>
              </a:rPr>
              <a:t>not</a:t>
            </a:r>
            <a:r>
              <a:rPr sz="1950" b="1" i="1" spc="-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wait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4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async</a:t>
            </a:r>
            <a:r>
              <a:rPr sz="1950" spc="-6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15"/>
              </a:spcBef>
            </a:pP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95" dirty="0">
                <a:solidFill>
                  <a:srgbClr val="444444"/>
                </a:solidFill>
                <a:latin typeface="Trebuchet MS"/>
                <a:cs typeface="Trebuchet MS"/>
              </a:rPr>
              <a:t>not</a:t>
            </a:r>
            <a:r>
              <a:rPr sz="1950" b="1" i="1" spc="-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gua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tee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endParaRPr sz="1950">
              <a:latin typeface="Roboto"/>
              <a:cs typeface="Roboto"/>
            </a:endParaRPr>
          </a:p>
          <a:p>
            <a:pPr marL="12700" marR="474345">
              <a:lnSpc>
                <a:spcPct val="124000"/>
              </a:lnSpc>
              <a:spcBef>
                <a:spcPts val="1650"/>
              </a:spcBef>
            </a:pPr>
            <a:r>
              <a:rPr sz="1950" b="1" spc="15" dirty="0">
                <a:solidFill>
                  <a:srgbClr val="F2425E"/>
                </a:solidFill>
                <a:latin typeface="Roboto"/>
                <a:cs typeface="Roboto"/>
              </a:rPr>
              <a:t>Use for </a:t>
            </a:r>
            <a:r>
              <a:rPr sz="1950" b="1" spc="5" dirty="0">
                <a:solidFill>
                  <a:srgbClr val="F2425E"/>
                </a:solidFill>
                <a:latin typeface="Roboto"/>
                <a:cs typeface="Roboto"/>
              </a:rPr>
              <a:t>3rd-party </a:t>
            </a:r>
            <a:r>
              <a:rPr sz="1950" b="1" spc="10" dirty="0">
                <a:solidFill>
                  <a:srgbClr val="F2425E"/>
                </a:solidFill>
                <a:latin typeface="Roboto"/>
                <a:cs typeface="Roboto"/>
              </a:rPr>
              <a:t>scripts </a:t>
            </a:r>
            <a:r>
              <a:rPr sz="1950" b="1" spc="15" dirty="0">
                <a:solidFill>
                  <a:srgbClr val="F2425E"/>
                </a:solidFill>
                <a:latin typeface="Roboto"/>
                <a:cs typeface="Roboto"/>
              </a:rPr>
              <a:t>where </a:t>
            </a:r>
            <a:r>
              <a:rPr sz="1950" b="1" spc="10" dirty="0">
                <a:solidFill>
                  <a:srgbClr val="F2425E"/>
                </a:solidFill>
                <a:latin typeface="Roboto"/>
                <a:cs typeface="Roboto"/>
              </a:rPr>
              <a:t>order </a:t>
            </a:r>
            <a:r>
              <a:rPr sz="1950" b="1" spc="15" dirty="0">
                <a:solidFill>
                  <a:srgbClr val="F2425E"/>
                </a:solidFill>
                <a:latin typeface="Roboto"/>
                <a:cs typeface="Roboto"/>
              </a:rPr>
              <a:t> </a:t>
            </a:r>
            <a:r>
              <a:rPr sz="1950" b="1" spc="-15" dirty="0">
                <a:solidFill>
                  <a:srgbClr val="F2425E"/>
                </a:solidFill>
                <a:latin typeface="Roboto"/>
                <a:cs typeface="Roboto"/>
              </a:rPr>
              <a:t>doesn’t</a:t>
            </a:r>
            <a:r>
              <a:rPr sz="1950" b="1" dirty="0">
                <a:solidFill>
                  <a:srgbClr val="F2425E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E"/>
                </a:solidFill>
                <a:latin typeface="Roboto"/>
                <a:cs typeface="Roboto"/>
              </a:rPr>
              <a:t>matter</a:t>
            </a:r>
            <a:r>
              <a:rPr sz="1950" b="1" dirty="0">
                <a:solidFill>
                  <a:srgbClr val="F2425E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E"/>
                </a:solidFill>
                <a:latin typeface="Roboto"/>
                <a:cs typeface="Roboto"/>
              </a:rPr>
              <a:t>(e.g.</a:t>
            </a:r>
            <a:r>
              <a:rPr sz="1950" b="1" spc="5" dirty="0">
                <a:solidFill>
                  <a:srgbClr val="F2425E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E"/>
                </a:solidFill>
                <a:latin typeface="Roboto"/>
                <a:cs typeface="Roboto"/>
              </a:rPr>
              <a:t>Google</a:t>
            </a:r>
            <a:r>
              <a:rPr sz="1950" b="1" dirty="0">
                <a:solidFill>
                  <a:srgbClr val="F2425E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E"/>
                </a:solidFill>
                <a:latin typeface="Roboto"/>
                <a:cs typeface="Roboto"/>
              </a:rPr>
              <a:t>Analytics)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8611" y="3665126"/>
            <a:ext cx="682625" cy="63182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415"/>
              </a:spcBef>
            </a:pP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Run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18298" y="3033861"/>
            <a:ext cx="1524000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Parse</a:t>
            </a:r>
            <a:r>
              <a:rPr sz="18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6916" y="3665126"/>
            <a:ext cx="1252220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8611" y="3033861"/>
            <a:ext cx="682625" cy="631825"/>
          </a:xfrm>
          <a:prstGeom prst="rect">
            <a:avLst/>
          </a:prstGeom>
          <a:solidFill>
            <a:srgbClr val="AAAAAA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Wait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30856" y="3033861"/>
            <a:ext cx="2029460" cy="63182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Parse</a:t>
            </a:r>
            <a:r>
              <a:rPr sz="18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181189" y="3033860"/>
            <a:ext cx="5080" cy="1120775"/>
          </a:xfrm>
          <a:custGeom>
            <a:avLst/>
            <a:gdLst/>
            <a:ahLst/>
            <a:cxnLst/>
            <a:rect l="l" t="t" r="r" b="b"/>
            <a:pathLst>
              <a:path w="5079" h="1120775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ln w="41883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263574" y="3927142"/>
            <a:ext cx="18351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177854" y="3033861"/>
            <a:ext cx="666115" cy="6318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415"/>
              </a:spcBef>
            </a:pP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Run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92602" y="3033861"/>
            <a:ext cx="358584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54430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Parse</a:t>
            </a:r>
            <a:r>
              <a:rPr sz="18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71211" y="3665125"/>
            <a:ext cx="1245235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864326" y="3033860"/>
            <a:ext cx="5080" cy="1120775"/>
          </a:xfrm>
          <a:custGeom>
            <a:avLst/>
            <a:gdLst/>
            <a:ahLst/>
            <a:cxnLst/>
            <a:rect l="l" t="t" r="r" b="b"/>
            <a:pathLst>
              <a:path w="5080" h="1120775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ln w="41883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946709" y="3927142"/>
            <a:ext cx="18351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24802" y="3033861"/>
            <a:ext cx="666750" cy="63182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415"/>
              </a:spcBef>
            </a:pP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Run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4320" y="3033861"/>
            <a:ext cx="358584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54430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Parse</a:t>
            </a:r>
            <a:r>
              <a:rPr sz="18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79575" y="3033861"/>
            <a:ext cx="1245235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12080" y="3033860"/>
            <a:ext cx="5080" cy="1120775"/>
          </a:xfrm>
          <a:custGeom>
            <a:avLst/>
            <a:gdLst/>
            <a:ahLst/>
            <a:cxnLst/>
            <a:rect l="l" t="t" r="r" b="b"/>
            <a:pathLst>
              <a:path w="5079" h="1120775">
                <a:moveTo>
                  <a:pt x="4608" y="0"/>
                </a:moveTo>
                <a:lnTo>
                  <a:pt x="0" y="1120528"/>
                </a:lnTo>
              </a:path>
            </a:pathLst>
          </a:custGeom>
          <a:ln w="41883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194465" y="3927142"/>
            <a:ext cx="18351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05371" y="9979331"/>
            <a:ext cx="682625" cy="63182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415"/>
              </a:spcBef>
            </a:pP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Run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16488" y="9348065"/>
            <a:ext cx="3585845" cy="63182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79705" rIns="0" bIns="0" rtlCol="0">
            <a:spAutoFit/>
          </a:bodyPr>
          <a:lstStyle/>
          <a:p>
            <a:pPr marL="1154430">
              <a:lnSpc>
                <a:spcPct val="100000"/>
              </a:lnSpc>
              <a:spcBef>
                <a:spcPts val="1415"/>
              </a:spcBef>
            </a:pP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Parse</a:t>
            </a:r>
            <a:r>
              <a:rPr sz="18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Roboto Lt"/>
                <a:cs typeface="Roboto Lt"/>
              </a:rPr>
              <a:t>HTML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95105" y="9979331"/>
            <a:ext cx="3710304" cy="631825"/>
          </a:xfrm>
          <a:custGeom>
            <a:avLst/>
            <a:gdLst/>
            <a:ahLst/>
            <a:cxnLst/>
            <a:rect l="l" t="t" r="r" b="b"/>
            <a:pathLst>
              <a:path w="3710304" h="631825">
                <a:moveTo>
                  <a:pt x="3710262" y="0"/>
                </a:moveTo>
                <a:lnTo>
                  <a:pt x="0" y="0"/>
                </a:lnTo>
                <a:lnTo>
                  <a:pt x="0" y="631264"/>
                </a:lnTo>
                <a:lnTo>
                  <a:pt x="3710262" y="631264"/>
                </a:lnTo>
                <a:lnTo>
                  <a:pt x="3710262" y="0"/>
                </a:lnTo>
                <a:close/>
              </a:path>
            </a:pathLst>
          </a:custGeom>
          <a:solidFill>
            <a:srgbClr val="77D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95105" y="9979331"/>
            <a:ext cx="3281679" cy="63182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179705" rIns="0" bIns="0" rtlCol="0">
            <a:spAutoFit/>
          </a:bodyPr>
          <a:lstStyle/>
          <a:p>
            <a:pPr marL="429259" algn="ctr">
              <a:lnSpc>
                <a:spcPct val="100000"/>
              </a:lnSpc>
              <a:spcBef>
                <a:spcPts val="1415"/>
              </a:spcBef>
            </a:pPr>
            <a:r>
              <a:rPr sz="1800" b="1" spc="5" dirty="0">
                <a:solidFill>
                  <a:srgbClr val="444444"/>
                </a:solidFill>
                <a:latin typeface="Roboto"/>
                <a:cs typeface="Roboto"/>
              </a:rPr>
              <a:t>Fetch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418064" y="1715738"/>
            <a:ext cx="3268345" cy="9266555"/>
            <a:chOff x="8418064" y="1715738"/>
            <a:chExt cx="3268345" cy="9266555"/>
          </a:xfrm>
        </p:grpSpPr>
        <p:sp>
          <p:nvSpPr>
            <p:cNvPr id="37" name="object 37"/>
            <p:cNvSpPr/>
            <p:nvPr/>
          </p:nvSpPr>
          <p:spPr>
            <a:xfrm>
              <a:off x="11297132" y="9348066"/>
              <a:ext cx="5080" cy="1612900"/>
            </a:xfrm>
            <a:custGeom>
              <a:avLst/>
              <a:gdLst/>
              <a:ahLst/>
              <a:cxnLst/>
              <a:rect l="l" t="t" r="r" b="b"/>
              <a:pathLst>
                <a:path w="5079" h="1612900">
                  <a:moveTo>
                    <a:pt x="4608" y="0"/>
                  </a:moveTo>
                  <a:lnTo>
                    <a:pt x="0" y="161265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8064" y="1715738"/>
              <a:ext cx="3267971" cy="83442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379519" y="10754421"/>
            <a:ext cx="18351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2425D"/>
                </a:solidFill>
                <a:latin typeface="Courier New"/>
                <a:cs typeface="Courier New"/>
              </a:rPr>
              <a:t>DOMContentLoaded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80566" y="1807762"/>
            <a:ext cx="25527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35" dirty="0">
                <a:solidFill>
                  <a:srgbClr val="FAFBFB"/>
                </a:solidFill>
                <a:latin typeface="Trebuchet MS"/>
                <a:cs typeface="Trebuchet MS"/>
              </a:rPr>
              <a:t>ASYN</a:t>
            </a:r>
            <a:r>
              <a:rPr sz="3700" b="1" spc="-610" dirty="0">
                <a:solidFill>
                  <a:srgbClr val="FAFBFB"/>
                </a:solidFill>
                <a:latin typeface="Trebuchet MS"/>
                <a:cs typeface="Trebuchet MS"/>
              </a:rPr>
              <a:t>C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28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3700" b="1" spc="-83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750" dirty="0">
                <a:solidFill>
                  <a:srgbClr val="FAFBFB"/>
                </a:solidFill>
                <a:latin typeface="Trebuchet MS"/>
                <a:cs typeface="Trebuchet MS"/>
              </a:rPr>
              <a:t>HEAD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92367" y="1715738"/>
            <a:ext cx="3267971" cy="83442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5523894" y="1807762"/>
            <a:ext cx="24149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00" dirty="0">
                <a:solidFill>
                  <a:srgbClr val="FAFBFB"/>
                </a:solidFill>
                <a:latin typeface="Trebuchet MS"/>
                <a:cs typeface="Trebuchet MS"/>
              </a:rPr>
              <a:t>DEFE</a:t>
            </a:r>
            <a:r>
              <a:rPr sz="3700" b="1" spc="-79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28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3700" b="1" spc="-83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750" dirty="0">
                <a:solidFill>
                  <a:srgbClr val="FAFBFB"/>
                </a:solidFill>
                <a:latin typeface="Trebuchet MS"/>
                <a:cs typeface="Trebuchet MS"/>
              </a:rPr>
              <a:t>HEAD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697" y="1715738"/>
            <a:ext cx="3267971" cy="83442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284167" y="1807762"/>
            <a:ext cx="21424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70" dirty="0">
                <a:solidFill>
                  <a:srgbClr val="FAFBFB"/>
                </a:solidFill>
                <a:latin typeface="Trebuchet MS"/>
                <a:cs typeface="Trebuchet MS"/>
              </a:rPr>
              <a:t>EN</a:t>
            </a:r>
            <a:r>
              <a:rPr sz="3700" b="1" spc="-869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96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3700" b="1" spc="-855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725" dirty="0">
                <a:solidFill>
                  <a:srgbClr val="FAFBFB"/>
                </a:solidFill>
                <a:latin typeface="Trebuchet MS"/>
                <a:cs typeface="Trebuchet MS"/>
              </a:rPr>
              <a:t>BODY</a:t>
            </a:r>
            <a:endParaRPr sz="3700">
              <a:latin typeface="Trebuchet MS"/>
              <a:cs typeface="Trebuchet M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4643783" y="9327124"/>
          <a:ext cx="4403724" cy="1654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304"/>
                <a:gridCol w="693420"/>
              </a:tblGrid>
              <a:tr h="652206">
                <a:tc gridSpan="2">
                  <a:txBody>
                    <a:bodyPr/>
                    <a:lstStyle/>
                    <a:p>
                      <a:pPr marL="87630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Parse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HTML</a:t>
                      </a:r>
                      <a:endParaRPr sz="1800">
                        <a:latin typeface="Roboto Lt"/>
                        <a:cs typeface="Roboto Lt"/>
                      </a:endParaRPr>
                    </a:p>
                  </a:txBody>
                  <a:tcPr marL="0" marR="0" marT="200660" marB="0">
                    <a:lnR w="53975">
                      <a:solidFill>
                        <a:srgbClr val="F2425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312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Fetch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79705" marB="0">
                    <a:solidFill>
                      <a:srgbClr val="77D16B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Run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79705" marB="0">
                    <a:lnR w="53975">
                      <a:solidFill>
                        <a:srgbClr val="F2425D"/>
                      </a:solidFill>
                      <a:prstDash val="solid"/>
                    </a:lnR>
                    <a:solidFill>
                      <a:srgbClr val="F4DB1D"/>
                    </a:solidFill>
                  </a:tcPr>
                </a:tc>
              </a:tr>
              <a:tr h="371071">
                <a:tc gridSpan="2">
                  <a:txBody>
                    <a:bodyPr/>
                    <a:lstStyle/>
                    <a:p>
                      <a:pPr marL="2496185">
                        <a:lnSpc>
                          <a:spcPts val="1555"/>
                        </a:lnSpc>
                        <a:spcBef>
                          <a:spcPts val="1265"/>
                        </a:spcBef>
                      </a:pPr>
                      <a:r>
                        <a:rPr sz="1450" b="1" spc="20" dirty="0">
                          <a:solidFill>
                            <a:srgbClr val="F2425D"/>
                          </a:solidFill>
                          <a:latin typeface="Courier New"/>
                          <a:cs typeface="Courier New"/>
                        </a:rPr>
                        <a:t>DOMContentLoaded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160655" marB="0">
                    <a:lnR w="53975">
                      <a:solidFill>
                        <a:srgbClr val="F2425D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14388420" y="9348065"/>
            <a:ext cx="3585845" cy="631825"/>
          </a:xfrm>
          <a:custGeom>
            <a:avLst/>
            <a:gdLst/>
            <a:ahLst/>
            <a:cxnLst/>
            <a:rect l="l" t="t" r="r" b="b"/>
            <a:pathLst>
              <a:path w="3585844" h="631825">
                <a:moveTo>
                  <a:pt x="3585255" y="0"/>
                </a:moveTo>
                <a:lnTo>
                  <a:pt x="0" y="0"/>
                </a:lnTo>
                <a:lnTo>
                  <a:pt x="0" y="631264"/>
                </a:lnTo>
                <a:lnTo>
                  <a:pt x="3585255" y="631264"/>
                </a:lnTo>
                <a:lnTo>
                  <a:pt x="3585255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190" y="4821842"/>
            <a:ext cx="240830" cy="24083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00490" y="4792389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190" y="5768410"/>
            <a:ext cx="240830" cy="24083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700490" y="5738957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F2425C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9492" y="4717219"/>
            <a:ext cx="4716145" cy="1341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5"/>
              </a:spcBef>
            </a:pP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etc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sz="195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f</a:t>
            </a:r>
            <a:r>
              <a:rPr sz="1950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er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1950" b="1" i="1" spc="-65" dirty="0">
                <a:solidFill>
                  <a:srgbClr val="444444"/>
                </a:solidFill>
                <a:latin typeface="Trebuchet MS"/>
                <a:cs typeface="Trebuchet MS"/>
              </a:rPr>
              <a:t>e  </a:t>
            </a:r>
            <a:r>
              <a:rPr sz="1950" b="1" i="1" spc="-40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1950" b="1" i="1" spc="-2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80" dirty="0">
                <a:solidFill>
                  <a:srgbClr val="444444"/>
                </a:solidFill>
                <a:latin typeface="Trebuchet MS"/>
                <a:cs typeface="Trebuchet MS"/>
              </a:rPr>
              <a:t>M</a:t>
            </a:r>
            <a:r>
              <a:rPr sz="1950" b="1" i="1" spc="-25" dirty="0">
                <a:solidFill>
                  <a:srgbClr val="444444"/>
                </a:solidFill>
                <a:latin typeface="Trebuchet MS"/>
                <a:cs typeface="Trebuchet MS"/>
              </a:rPr>
              <a:t>L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130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1950" b="1" i="1" spc="65" dirty="0">
                <a:solidFill>
                  <a:srgbClr val="444444"/>
                </a:solidFill>
                <a:latin typeface="Trebuchet MS"/>
                <a:cs typeface="Trebuchet MS"/>
              </a:rPr>
              <a:t>s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dirty="0">
                <a:solidFill>
                  <a:srgbClr val="444444"/>
                </a:solidFill>
                <a:latin typeface="Trebuchet MS"/>
                <a:cs typeface="Trebuchet MS"/>
              </a:rPr>
              <a:t>c</a:t>
            </a:r>
            <a:r>
              <a:rPr sz="1950" b="1" i="1" spc="-60" dirty="0">
                <a:solidFill>
                  <a:srgbClr val="444444"/>
                </a:solidFill>
                <a:latin typeface="Trebuchet MS"/>
                <a:cs typeface="Trebuchet MS"/>
              </a:rPr>
              <a:t>o</a:t>
            </a:r>
            <a:r>
              <a:rPr sz="1950" b="1" i="1" spc="-30" dirty="0">
                <a:solidFill>
                  <a:srgbClr val="444444"/>
                </a:solidFill>
                <a:latin typeface="Trebuchet MS"/>
                <a:cs typeface="Trebuchet MS"/>
              </a:rPr>
              <a:t>m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p</a:t>
            </a:r>
            <a:r>
              <a:rPr sz="195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l</a:t>
            </a:r>
            <a:r>
              <a:rPr sz="1950" b="1" i="1" spc="-15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950" b="1" i="1" spc="-125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105" dirty="0">
                <a:solidFill>
                  <a:srgbClr val="444444"/>
                </a:solidFill>
                <a:latin typeface="Trebuchet MS"/>
                <a:cs typeface="Trebuchet MS"/>
              </a:rPr>
              <a:t>el</a:t>
            </a:r>
            <a:r>
              <a:rPr sz="1950" b="1" i="1" spc="-150" dirty="0">
                <a:solidFill>
                  <a:srgbClr val="444444"/>
                </a:solidFill>
                <a:latin typeface="Trebuchet MS"/>
                <a:cs typeface="Trebuchet MS"/>
              </a:rPr>
              <a:t>y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p</a:t>
            </a:r>
            <a:r>
              <a:rPr sz="1950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sz="1950" b="1" i="1" spc="-195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950" b="1" i="1" spc="60" dirty="0">
                <a:solidFill>
                  <a:srgbClr val="444444"/>
                </a:solidFill>
                <a:latin typeface="Trebuchet MS"/>
                <a:cs typeface="Trebuchet MS"/>
              </a:rPr>
              <a:t>s</a:t>
            </a:r>
            <a:r>
              <a:rPr sz="1950" b="1" i="1" spc="-100" dirty="0">
                <a:solidFill>
                  <a:srgbClr val="444444"/>
                </a:solidFill>
                <a:latin typeface="Trebuchet MS"/>
                <a:cs typeface="Trebuchet MS"/>
              </a:rPr>
              <a:t>ed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1950" b="1" spc="15" dirty="0">
                <a:solidFill>
                  <a:srgbClr val="F2425C"/>
                </a:solidFill>
                <a:latin typeface="Roboto"/>
                <a:cs typeface="Roboto"/>
              </a:rPr>
              <a:t>Use</a:t>
            </a:r>
            <a:r>
              <a:rPr sz="1950" b="1" spc="5" dirty="0">
                <a:solidFill>
                  <a:srgbClr val="F2425C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C"/>
                </a:solidFill>
                <a:latin typeface="Roboto"/>
                <a:cs typeface="Roboto"/>
              </a:rPr>
              <a:t>if</a:t>
            </a:r>
            <a:r>
              <a:rPr sz="1950" b="1" spc="5" dirty="0">
                <a:solidFill>
                  <a:srgbClr val="F2425C"/>
                </a:solidFill>
                <a:latin typeface="Roboto"/>
                <a:cs typeface="Roboto"/>
              </a:rPr>
              <a:t> you </a:t>
            </a:r>
            <a:r>
              <a:rPr sz="1950" b="1" spc="20" dirty="0">
                <a:solidFill>
                  <a:srgbClr val="F2425C"/>
                </a:solidFill>
                <a:latin typeface="Roboto"/>
                <a:cs typeface="Roboto"/>
              </a:rPr>
              <a:t>need</a:t>
            </a:r>
            <a:r>
              <a:rPr sz="1950" b="1" spc="10" dirty="0">
                <a:solidFill>
                  <a:srgbClr val="F2425C"/>
                </a:solidFill>
                <a:latin typeface="Roboto"/>
                <a:cs typeface="Roboto"/>
              </a:rPr>
              <a:t> to</a:t>
            </a:r>
            <a:r>
              <a:rPr sz="1950" b="1" spc="5" dirty="0">
                <a:solidFill>
                  <a:srgbClr val="F2425C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C"/>
                </a:solidFill>
                <a:latin typeface="Roboto"/>
                <a:cs typeface="Roboto"/>
              </a:rPr>
              <a:t>support</a:t>
            </a:r>
            <a:r>
              <a:rPr sz="1950" b="1" spc="5" dirty="0">
                <a:solidFill>
                  <a:srgbClr val="F2425C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C"/>
                </a:solidFill>
                <a:latin typeface="Roboto"/>
                <a:cs typeface="Roboto"/>
              </a:rPr>
              <a:t>old</a:t>
            </a:r>
            <a:r>
              <a:rPr sz="1950" b="1" spc="5" dirty="0">
                <a:solidFill>
                  <a:srgbClr val="F2425C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C"/>
                </a:solidFill>
                <a:latin typeface="Roboto"/>
                <a:cs typeface="Roboto"/>
              </a:rPr>
              <a:t>browsers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4031" y="4821842"/>
            <a:ext cx="240830" cy="240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4071331" y="4792389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4031" y="6137238"/>
            <a:ext cx="240830" cy="240830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4071331" y="6107784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4031" y="7084662"/>
            <a:ext cx="240830" cy="24083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4071331" y="7055208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4031" y="7662654"/>
            <a:ext cx="240830" cy="240830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4071331" y="7633200"/>
            <a:ext cx="2520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30" dirty="0">
                <a:solidFill>
                  <a:srgbClr val="F2425D"/>
                </a:solidFill>
                <a:latin typeface="Segoe UI Symbol"/>
                <a:cs typeface="Segoe UI Symbol"/>
              </a:rPr>
              <a:t>👉</a:t>
            </a:r>
            <a:endParaRPr sz="1750">
              <a:latin typeface="Segoe UI Symbol"/>
              <a:cs typeface="Segoe UI 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580331" y="4717219"/>
            <a:ext cx="4697730" cy="397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6705">
              <a:lnSpc>
                <a:spcPct val="124000"/>
              </a:lnSpc>
              <a:spcBef>
                <a:spcPts val="95"/>
              </a:spcBef>
            </a:pP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etc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80" dirty="0">
                <a:solidFill>
                  <a:srgbClr val="444444"/>
                </a:solidFill>
                <a:latin typeface="Trebuchet MS"/>
                <a:cs typeface="Trebuchet MS"/>
              </a:rPr>
              <a:t>asynch</a:t>
            </a:r>
            <a:r>
              <a:rPr sz="1950" b="1" i="1" spc="-85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950" b="1" i="1" spc="-65" dirty="0">
                <a:solidFill>
                  <a:srgbClr val="444444"/>
                </a:solidFill>
                <a:latin typeface="Trebuchet MS"/>
                <a:cs typeface="Trebuchet MS"/>
              </a:rPr>
              <a:t>onously</a:t>
            </a:r>
            <a:r>
              <a:rPr sz="1950" b="1" i="1" spc="-9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and  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ecuted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sz="195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f</a:t>
            </a:r>
            <a:r>
              <a:rPr sz="1950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er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1950" b="1" i="1" spc="-9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40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1950" b="1" i="1" spc="-2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80" dirty="0">
                <a:solidFill>
                  <a:srgbClr val="444444"/>
                </a:solidFill>
                <a:latin typeface="Trebuchet MS"/>
                <a:cs typeface="Trebuchet MS"/>
              </a:rPr>
              <a:t>M</a:t>
            </a:r>
            <a:r>
              <a:rPr sz="1950" b="1" i="1" spc="-25" dirty="0">
                <a:solidFill>
                  <a:srgbClr val="444444"/>
                </a:solidFill>
                <a:latin typeface="Trebuchet MS"/>
                <a:cs typeface="Trebuchet MS"/>
              </a:rPr>
              <a:t>L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130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1950" b="1" i="1" spc="65" dirty="0">
                <a:solidFill>
                  <a:srgbClr val="444444"/>
                </a:solidFill>
                <a:latin typeface="Trebuchet MS"/>
                <a:cs typeface="Trebuchet MS"/>
              </a:rPr>
              <a:t>s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dirty="0">
                <a:solidFill>
                  <a:srgbClr val="444444"/>
                </a:solidFill>
                <a:latin typeface="Trebuchet MS"/>
                <a:cs typeface="Trebuchet MS"/>
              </a:rPr>
              <a:t>c</a:t>
            </a:r>
            <a:r>
              <a:rPr sz="1950" b="1" i="1" spc="-60" dirty="0">
                <a:solidFill>
                  <a:srgbClr val="444444"/>
                </a:solidFill>
                <a:latin typeface="Trebuchet MS"/>
                <a:cs typeface="Trebuchet MS"/>
              </a:rPr>
              <a:t>o</a:t>
            </a:r>
            <a:r>
              <a:rPr sz="1950" b="1" i="1" spc="-30" dirty="0">
                <a:solidFill>
                  <a:srgbClr val="444444"/>
                </a:solidFill>
                <a:latin typeface="Trebuchet MS"/>
                <a:cs typeface="Trebuchet MS"/>
              </a:rPr>
              <a:t>m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p</a:t>
            </a:r>
            <a:r>
              <a:rPr sz="195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l</a:t>
            </a:r>
            <a:r>
              <a:rPr sz="1950" b="1" i="1" spc="-15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1950" b="1" i="1" spc="-125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105" dirty="0">
                <a:solidFill>
                  <a:srgbClr val="444444"/>
                </a:solidFill>
                <a:latin typeface="Trebuchet MS"/>
                <a:cs typeface="Trebuchet MS"/>
              </a:rPr>
              <a:t>ely  </a:t>
            </a:r>
            <a:r>
              <a:rPr sz="1950" b="1" i="1" spc="-100" dirty="0">
                <a:solidFill>
                  <a:srgbClr val="444444"/>
                </a:solidFill>
                <a:latin typeface="Trebuchet MS"/>
                <a:cs typeface="Trebuchet MS"/>
              </a:rPr>
              <a:t>parsed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DOMContentLoaded</a:t>
            </a:r>
            <a:r>
              <a:rPr sz="1950" spc="-6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4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1950" spc="-2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16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sz="195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f</a:t>
            </a:r>
            <a:r>
              <a:rPr sz="1950" b="1" i="1" spc="-180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19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er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defer</a:t>
            </a:r>
            <a:r>
              <a:rPr sz="1950" spc="-6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15"/>
              </a:spcBef>
            </a:pPr>
            <a:r>
              <a:rPr sz="1950" spc="3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ip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ec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950" spc="25" dirty="0">
                <a:solidFill>
                  <a:srgbClr val="444444"/>
                </a:solidFill>
                <a:latin typeface="Roboto"/>
                <a:cs typeface="Roboto"/>
              </a:rPr>
              <a:t>te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i="1" spc="-130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19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19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950" b="1" i="1" spc="-60" dirty="0">
                <a:solidFill>
                  <a:srgbClr val="444444"/>
                </a:solidFill>
                <a:latin typeface="Trebuchet MS"/>
                <a:cs typeface="Trebuchet MS"/>
              </a:rPr>
              <a:t>o</a:t>
            </a:r>
            <a:r>
              <a:rPr sz="1950" b="1" i="1" spc="-210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1950" b="1" i="1" spc="-110" dirty="0">
                <a:solidFill>
                  <a:srgbClr val="444444"/>
                </a:solidFill>
                <a:latin typeface="Trebuchet MS"/>
                <a:cs typeface="Trebuchet MS"/>
              </a:rPr>
              <a:t>d</a:t>
            </a:r>
            <a:r>
              <a:rPr sz="19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er</a:t>
            </a: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ct val="124000"/>
              </a:lnSpc>
              <a:spcBef>
                <a:spcPts val="1650"/>
              </a:spcBef>
            </a:pP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This is 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overall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the best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solution!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Use for </a:t>
            </a: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your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own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scripts,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and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when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order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matters </a:t>
            </a:r>
            <a:r>
              <a:rPr sz="1950" b="1" spc="-47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(e.g.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including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a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library)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46915" y="8904537"/>
            <a:ext cx="4417695" cy="1694814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19710" rIns="0" bIns="0" rtlCol="0">
            <a:spAutoFit/>
          </a:bodyPr>
          <a:lstStyle/>
          <a:p>
            <a:pPr marL="261620" marR="354330">
              <a:lnSpc>
                <a:spcPct val="119100"/>
              </a:lnSpc>
              <a:spcBef>
                <a:spcPts val="1730"/>
              </a:spcBef>
            </a:pPr>
            <a:r>
              <a:rPr sz="1650" spc="-35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can, </a:t>
            </a:r>
            <a:r>
              <a:rPr sz="1650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course,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 use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b="1" spc="-5" dirty="0">
                <a:solidFill>
                  <a:srgbClr val="444444"/>
                </a:solidFill>
                <a:latin typeface="Roboto"/>
                <a:cs typeface="Roboto"/>
              </a:rPr>
              <a:t>different </a:t>
            </a:r>
            <a:r>
              <a:rPr sz="1650" b="1" dirty="0">
                <a:solidFill>
                  <a:srgbClr val="444444"/>
                </a:solidFill>
                <a:latin typeface="Roboto"/>
                <a:cs typeface="Roboto"/>
              </a:rPr>
              <a:t> strategies for</a:t>
            </a:r>
            <a:r>
              <a:rPr sz="16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b="1" dirty="0">
                <a:solidFill>
                  <a:srgbClr val="444444"/>
                </a:solidFill>
                <a:latin typeface="Roboto"/>
                <a:cs typeface="Roboto"/>
              </a:rPr>
              <a:t>different </a:t>
            </a:r>
            <a:r>
              <a:rPr sz="1650" b="1" spc="-5" dirty="0">
                <a:solidFill>
                  <a:srgbClr val="444444"/>
                </a:solidFill>
                <a:latin typeface="Roboto"/>
                <a:cs typeface="Roboto"/>
              </a:rPr>
              <a:t>scripts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.</a:t>
            </a:r>
            <a:r>
              <a:rPr sz="16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Usually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1650" spc="-3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complete web applications includes </a:t>
            </a:r>
            <a:r>
              <a:rPr sz="16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spc="-10" dirty="0">
                <a:solidFill>
                  <a:srgbClr val="444444"/>
                </a:solidFill>
                <a:latin typeface="Roboto"/>
                <a:cs typeface="Roboto"/>
              </a:rPr>
              <a:t>more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than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just</a:t>
            </a:r>
            <a:r>
              <a:rPr sz="16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one</a:t>
            </a:r>
            <a:r>
              <a:rPr sz="16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650" dirty="0">
                <a:solidFill>
                  <a:srgbClr val="444444"/>
                </a:solidFill>
                <a:latin typeface="Roboto"/>
                <a:cs typeface="Roboto"/>
              </a:rPr>
              <a:t>script</a:t>
            </a:r>
            <a:endParaRPr sz="16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675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7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35" dirty="0">
                <a:solidFill>
                  <a:srgbClr val="FAFBFB"/>
                </a:solidFill>
                <a:latin typeface="Trebuchet MS"/>
                <a:cs typeface="Trebuchet MS"/>
              </a:rPr>
              <a:t>PRIMITIV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DAT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60" dirty="0">
                <a:solidFill>
                  <a:srgbClr val="FAFBFB"/>
                </a:solidFill>
                <a:latin typeface="Trebuchet MS"/>
                <a:cs typeface="Trebuchet MS"/>
              </a:rPr>
              <a:t>TYPES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69685" y="2246470"/>
            <a:ext cx="4041775" cy="2045970"/>
            <a:chOff x="7469685" y="2246470"/>
            <a:chExt cx="4041775" cy="20459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9103" y="2246470"/>
              <a:ext cx="356010" cy="3560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9685" y="3091402"/>
              <a:ext cx="356010" cy="3560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440" y="3936333"/>
              <a:ext cx="356010" cy="3560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5007" y="2191887"/>
            <a:ext cx="13971905" cy="573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indent="-582295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  <a:tab pos="5921375" algn="l"/>
                <a:tab pos="6537325" algn="l"/>
              </a:tabLst>
            </a:pPr>
            <a:r>
              <a:rPr sz="2800" spc="-30" dirty="0">
                <a:solidFill>
                  <a:srgbClr val="38464D"/>
                </a:solidFill>
                <a:latin typeface="Roboto Lt"/>
                <a:cs typeface="Roboto Lt"/>
              </a:rPr>
              <a:t>Number: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Floating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point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numbers	</a:t>
            </a:r>
            <a:r>
              <a:rPr sz="2800" dirty="0">
                <a:solidFill>
                  <a:srgbClr val="38464D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Used</a:t>
            </a:r>
            <a:r>
              <a:rPr sz="2800" spc="-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for</a:t>
            </a:r>
            <a:r>
              <a:rPr sz="2800" spc="-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decimals</a:t>
            </a:r>
            <a:r>
              <a:rPr sz="2800" spc="-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and</a:t>
            </a:r>
            <a:r>
              <a:rPr sz="2800" spc="-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integers</a:t>
            </a:r>
            <a:endParaRPr sz="280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spcBef>
                <a:spcPts val="3295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  <a:tab pos="5710555" algn="l"/>
                <a:tab pos="6326505" algn="l"/>
              </a:tabLst>
            </a:pP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String:</a:t>
            </a:r>
            <a:r>
              <a:rPr sz="2800" spc="2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Sequence</a:t>
            </a:r>
            <a:r>
              <a:rPr sz="2800" spc="2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of</a:t>
            </a:r>
            <a:r>
              <a:rPr sz="2800" spc="2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characters	</a:t>
            </a:r>
            <a:r>
              <a:rPr sz="2800" dirty="0">
                <a:solidFill>
                  <a:srgbClr val="38464D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Used</a:t>
            </a:r>
            <a:r>
              <a:rPr sz="2800" spc="-2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for</a:t>
            </a:r>
            <a:r>
              <a:rPr sz="2800" spc="-2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text</a:t>
            </a:r>
            <a:endParaRPr sz="280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spcBef>
                <a:spcPts val="3294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  <a:tab pos="9396730" algn="l"/>
                <a:tab pos="10012045" algn="l"/>
              </a:tabLst>
            </a:pP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Boolean: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Roboto Lt"/>
                <a:cs typeface="Roboto Lt"/>
              </a:rPr>
              <a:t>Logical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type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that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can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only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be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Courier New"/>
                <a:cs typeface="Courier New"/>
              </a:rPr>
              <a:t>true</a:t>
            </a:r>
            <a:r>
              <a:rPr sz="2800" spc="-990" dirty="0">
                <a:solidFill>
                  <a:srgbClr val="38464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or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Courier New"/>
                <a:cs typeface="Courier New"/>
              </a:rPr>
              <a:t>false	</a:t>
            </a:r>
            <a:r>
              <a:rPr sz="2800" dirty="0">
                <a:solidFill>
                  <a:srgbClr val="38464D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Used</a:t>
            </a:r>
            <a:r>
              <a:rPr sz="2800" spc="-2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for</a:t>
            </a:r>
            <a:r>
              <a:rPr sz="2800" spc="-2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taking</a:t>
            </a:r>
            <a:r>
              <a:rPr sz="2800" spc="-2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decisions</a:t>
            </a:r>
            <a:endParaRPr sz="28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444"/>
              </a:buClr>
              <a:buFont typeface="Roboto Lt"/>
              <a:buAutoNum type="arabicPeriod"/>
            </a:pPr>
            <a:endParaRPr sz="445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buClr>
                <a:srgbClr val="444444"/>
              </a:buClr>
              <a:buAutoNum type="arabicPeriod"/>
              <a:tabLst>
                <a:tab pos="593725" algn="l"/>
                <a:tab pos="594995" algn="l"/>
              </a:tabLst>
            </a:pP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Undefined: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15" dirty="0">
                <a:solidFill>
                  <a:srgbClr val="38464D"/>
                </a:solidFill>
                <a:latin typeface="Roboto Lt"/>
                <a:cs typeface="Roboto Lt"/>
              </a:rPr>
              <a:t>Value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taken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Roboto Lt"/>
                <a:cs typeface="Roboto Lt"/>
              </a:rPr>
              <a:t>by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a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variable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that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is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not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yet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defined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35" dirty="0">
                <a:solidFill>
                  <a:srgbClr val="38464D"/>
                </a:solidFill>
                <a:latin typeface="Roboto Lt"/>
                <a:cs typeface="Roboto Lt"/>
              </a:rPr>
              <a:t>(‘empty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30" dirty="0">
                <a:solidFill>
                  <a:srgbClr val="38464D"/>
                </a:solidFill>
                <a:latin typeface="Roboto Lt"/>
                <a:cs typeface="Roboto Lt"/>
              </a:rPr>
              <a:t>value’)</a:t>
            </a:r>
            <a:endParaRPr sz="280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</a:tabLst>
            </a:pP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Null: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Also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means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40" dirty="0">
                <a:solidFill>
                  <a:srgbClr val="38464D"/>
                </a:solidFill>
                <a:latin typeface="Roboto Lt"/>
                <a:cs typeface="Roboto Lt"/>
              </a:rPr>
              <a:t>‘empty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35" dirty="0">
                <a:solidFill>
                  <a:srgbClr val="38464D"/>
                </a:solidFill>
                <a:latin typeface="Roboto Lt"/>
                <a:cs typeface="Roboto Lt"/>
              </a:rPr>
              <a:t>value’</a:t>
            </a:r>
            <a:endParaRPr sz="280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  <a:tab pos="10555605" algn="l"/>
              </a:tabLst>
            </a:pP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Symbol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(ES2015):</a:t>
            </a:r>
            <a:r>
              <a:rPr sz="2800" spc="-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15" dirty="0">
                <a:solidFill>
                  <a:srgbClr val="38464D"/>
                </a:solidFill>
                <a:latin typeface="Roboto Lt"/>
                <a:cs typeface="Roboto Lt"/>
              </a:rPr>
              <a:t>Value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that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is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unique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and</a:t>
            </a:r>
            <a:r>
              <a:rPr sz="2800" spc="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cannot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be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changed	</a:t>
            </a:r>
            <a:r>
              <a:rPr sz="2800" i="1" spc="-65" dirty="0">
                <a:solidFill>
                  <a:srgbClr val="38464D"/>
                </a:solidFill>
                <a:latin typeface="Roboto Lt"/>
                <a:cs typeface="Roboto Lt"/>
              </a:rPr>
              <a:t>[Not</a:t>
            </a:r>
            <a:r>
              <a:rPr sz="2800" i="1" spc="-5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i="1" spc="-70" dirty="0">
                <a:solidFill>
                  <a:srgbClr val="38464D"/>
                </a:solidFill>
                <a:latin typeface="Roboto Lt"/>
                <a:cs typeface="Roboto Lt"/>
              </a:rPr>
              <a:t>useful</a:t>
            </a:r>
            <a:r>
              <a:rPr sz="2800" i="1" spc="-5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i="1" spc="-65" dirty="0">
                <a:solidFill>
                  <a:srgbClr val="38464D"/>
                </a:solidFill>
                <a:latin typeface="Roboto Lt"/>
                <a:cs typeface="Roboto Lt"/>
              </a:rPr>
              <a:t>for</a:t>
            </a:r>
            <a:r>
              <a:rPr sz="2800" i="1" spc="-50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i="1" spc="-90" dirty="0">
                <a:solidFill>
                  <a:srgbClr val="38464D"/>
                </a:solidFill>
                <a:latin typeface="Roboto Lt"/>
                <a:cs typeface="Roboto Lt"/>
              </a:rPr>
              <a:t>now]</a:t>
            </a:r>
            <a:endParaRPr sz="2800">
              <a:latin typeface="Roboto Lt"/>
              <a:cs typeface="Roboto Lt"/>
            </a:endParaRPr>
          </a:p>
          <a:p>
            <a:pPr marL="594360" indent="-582295">
              <a:lnSpc>
                <a:spcPct val="100000"/>
              </a:lnSpc>
              <a:spcBef>
                <a:spcPts val="3150"/>
              </a:spcBef>
              <a:buClr>
                <a:srgbClr val="444444"/>
              </a:buClr>
              <a:buAutoNum type="arabicPeriod"/>
              <a:tabLst>
                <a:tab pos="593725" algn="l"/>
                <a:tab pos="594995" algn="l"/>
              </a:tabLst>
            </a:pP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BigInt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38464D"/>
                </a:solidFill>
                <a:latin typeface="Roboto Lt"/>
                <a:cs typeface="Roboto Lt"/>
              </a:rPr>
              <a:t>(ES2020):</a:t>
            </a:r>
            <a:r>
              <a:rPr sz="2800" spc="-1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Roboto Lt"/>
                <a:cs typeface="Roboto Lt"/>
              </a:rPr>
              <a:t>Larger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integers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than the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Number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type </a:t>
            </a:r>
            <a:r>
              <a:rPr sz="2800" dirty="0">
                <a:solidFill>
                  <a:srgbClr val="38464D"/>
                </a:solidFill>
                <a:latin typeface="Roboto Lt"/>
                <a:cs typeface="Roboto Lt"/>
              </a:rPr>
              <a:t>can</a:t>
            </a:r>
            <a:r>
              <a:rPr sz="2800" spc="5" dirty="0">
                <a:solidFill>
                  <a:srgbClr val="38464D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38464D"/>
                </a:solidFill>
                <a:latin typeface="Roboto Lt"/>
                <a:cs typeface="Roboto Lt"/>
              </a:rPr>
              <a:t>hold</a:t>
            </a:r>
            <a:endParaRPr sz="280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58710" y="8655201"/>
            <a:ext cx="14036675" cy="2063114"/>
            <a:chOff x="2958710" y="8655201"/>
            <a:chExt cx="14036675" cy="2063114"/>
          </a:xfrm>
        </p:grpSpPr>
        <p:sp>
          <p:nvSpPr>
            <p:cNvPr id="10" name="object 10"/>
            <p:cNvSpPr/>
            <p:nvPr/>
          </p:nvSpPr>
          <p:spPr>
            <a:xfrm>
              <a:off x="2958710" y="8655201"/>
              <a:ext cx="14036675" cy="1754505"/>
            </a:xfrm>
            <a:custGeom>
              <a:avLst/>
              <a:gdLst/>
              <a:ahLst/>
              <a:cxnLst/>
              <a:rect l="l" t="t" r="r" b="b"/>
              <a:pathLst>
                <a:path w="14036675" h="1754504">
                  <a:moveTo>
                    <a:pt x="14036494" y="0"/>
                  </a:moveTo>
                  <a:lnTo>
                    <a:pt x="0" y="0"/>
                  </a:lnTo>
                  <a:lnTo>
                    <a:pt x="0" y="1754235"/>
                  </a:lnTo>
                  <a:lnTo>
                    <a:pt x="14036494" y="1754235"/>
                  </a:lnTo>
                  <a:lnTo>
                    <a:pt x="1403649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815" y="9090970"/>
              <a:ext cx="376951" cy="3769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82682" y="10164469"/>
              <a:ext cx="907415" cy="532765"/>
            </a:xfrm>
            <a:custGeom>
              <a:avLst/>
              <a:gdLst/>
              <a:ahLst/>
              <a:cxnLst/>
              <a:rect l="l" t="t" r="r" b="b"/>
              <a:pathLst>
                <a:path w="907415" h="532765">
                  <a:moveTo>
                    <a:pt x="907075" y="530199"/>
                  </a:moveTo>
                  <a:lnTo>
                    <a:pt x="850542" y="532462"/>
                  </a:lnTo>
                  <a:lnTo>
                    <a:pt x="795660" y="532681"/>
                  </a:lnTo>
                  <a:lnTo>
                    <a:pt x="742430" y="530854"/>
                  </a:lnTo>
                  <a:lnTo>
                    <a:pt x="690851" y="526983"/>
                  </a:lnTo>
                  <a:lnTo>
                    <a:pt x="640923" y="521066"/>
                  </a:lnTo>
                  <a:lnTo>
                    <a:pt x="592647" y="513104"/>
                  </a:lnTo>
                  <a:lnTo>
                    <a:pt x="546023" y="503097"/>
                  </a:lnTo>
                  <a:lnTo>
                    <a:pt x="501049" y="491045"/>
                  </a:lnTo>
                  <a:lnTo>
                    <a:pt x="457727" y="476948"/>
                  </a:lnTo>
                  <a:lnTo>
                    <a:pt x="416057" y="460805"/>
                  </a:lnTo>
                  <a:lnTo>
                    <a:pt x="376038" y="442618"/>
                  </a:lnTo>
                  <a:lnTo>
                    <a:pt x="337671" y="422386"/>
                  </a:lnTo>
                  <a:lnTo>
                    <a:pt x="300954" y="400108"/>
                  </a:lnTo>
                  <a:lnTo>
                    <a:pt x="265890" y="375785"/>
                  </a:lnTo>
                  <a:lnTo>
                    <a:pt x="232476" y="349418"/>
                  </a:lnTo>
                  <a:lnTo>
                    <a:pt x="200714" y="321005"/>
                  </a:lnTo>
                  <a:lnTo>
                    <a:pt x="170604" y="290547"/>
                  </a:lnTo>
                  <a:lnTo>
                    <a:pt x="142145" y="258044"/>
                  </a:lnTo>
                  <a:lnTo>
                    <a:pt x="115337" y="223496"/>
                  </a:lnTo>
                  <a:lnTo>
                    <a:pt x="90181" y="186902"/>
                  </a:lnTo>
                  <a:lnTo>
                    <a:pt x="66676" y="148264"/>
                  </a:lnTo>
                  <a:lnTo>
                    <a:pt x="44823" y="107581"/>
                  </a:lnTo>
                  <a:lnTo>
                    <a:pt x="24621" y="64852"/>
                  </a:lnTo>
                  <a:lnTo>
                    <a:pt x="6071" y="2007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04552" y="10016133"/>
              <a:ext cx="168910" cy="194310"/>
            </a:xfrm>
            <a:custGeom>
              <a:avLst/>
              <a:gdLst/>
              <a:ahLst/>
              <a:cxnLst/>
              <a:rect l="l" t="t" r="r" b="b"/>
              <a:pathLst>
                <a:path w="168909" h="194309">
                  <a:moveTo>
                    <a:pt x="33278" y="0"/>
                  </a:moveTo>
                  <a:lnTo>
                    <a:pt x="0" y="193838"/>
                  </a:lnTo>
                  <a:lnTo>
                    <a:pt x="168382" y="14292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12957" y="1878910"/>
            <a:ext cx="18036540" cy="2821305"/>
            <a:chOff x="1212957" y="1878910"/>
            <a:chExt cx="18036540" cy="2821305"/>
          </a:xfrm>
        </p:grpSpPr>
        <p:sp>
          <p:nvSpPr>
            <p:cNvPr id="15" name="object 15"/>
            <p:cNvSpPr/>
            <p:nvPr/>
          </p:nvSpPr>
          <p:spPr>
            <a:xfrm>
              <a:off x="1249605" y="1915558"/>
              <a:ext cx="17963515" cy="2747645"/>
            </a:xfrm>
            <a:custGeom>
              <a:avLst/>
              <a:gdLst/>
              <a:ahLst/>
              <a:cxnLst/>
              <a:rect l="l" t="t" r="r" b="b"/>
              <a:pathLst>
                <a:path w="17963515" h="2747645">
                  <a:moveTo>
                    <a:pt x="0" y="0"/>
                  </a:moveTo>
                  <a:lnTo>
                    <a:pt x="17963002" y="0"/>
                  </a:lnTo>
                  <a:lnTo>
                    <a:pt x="17963002" y="2747457"/>
                  </a:lnTo>
                  <a:lnTo>
                    <a:pt x="0" y="2747457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933" y="3012136"/>
              <a:ext cx="3607042" cy="5544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355" y="2171072"/>
              <a:ext cx="2076633" cy="540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1699" y="3850341"/>
              <a:ext cx="2849705" cy="57589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864116" y="8916345"/>
            <a:ext cx="12173585" cy="191071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92785" marR="5080" indent="-680720">
              <a:lnSpc>
                <a:spcPct val="121100"/>
              </a:lnSpc>
              <a:spcBef>
                <a:spcPts val="229"/>
              </a:spcBef>
              <a:tabLst>
                <a:tab pos="692785" algn="l"/>
              </a:tabLst>
            </a:pPr>
            <a:r>
              <a:rPr sz="2950" spc="1490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JavaScript has dynamic typing: 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We 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do </a:t>
            </a:r>
            <a:r>
              <a:rPr sz="3675" b="1" i="1" spc="-75" baseline="1133" dirty="0">
                <a:solidFill>
                  <a:srgbClr val="444444"/>
                </a:solidFill>
                <a:latin typeface="Roboto Lt"/>
                <a:cs typeface="Roboto Lt"/>
              </a:rPr>
              <a:t>not </a:t>
            </a:r>
            <a:r>
              <a:rPr sz="3675" baseline="1133" dirty="0">
                <a:solidFill>
                  <a:srgbClr val="444444"/>
                </a:solidFill>
                <a:latin typeface="Roboto Lt"/>
                <a:cs typeface="Roboto Lt"/>
              </a:rPr>
              <a:t>have 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manually define </a:t>
            </a:r>
            <a:r>
              <a:rPr sz="3675" spc="22" baseline="1133" dirty="0">
                <a:solidFill>
                  <a:srgbClr val="444444"/>
                </a:solidFill>
                <a:latin typeface="Roboto Lt"/>
                <a:cs typeface="Roboto Lt"/>
              </a:rPr>
              <a:t>the data type of </a:t>
            </a:r>
            <a:r>
              <a:rPr sz="3675" spc="30" baseline="1133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value stored in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variable.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Instead,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types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determined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automatically.</a:t>
            </a:r>
            <a:endParaRPr sz="24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Roboto Lt"/>
              <a:cs typeface="Roboto Lt"/>
            </a:endParaRPr>
          </a:p>
          <a:p>
            <a:pPr marL="5076190">
              <a:lnSpc>
                <a:spcPct val="100000"/>
              </a:lnSpc>
              <a:spcBef>
                <a:spcPts val="5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Value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has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type,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NOT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variable!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58239" y="4921316"/>
            <a:ext cx="2150479" cy="607311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4916" y="2407547"/>
            <a:ext cx="18402734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75" dirty="0"/>
              <a:t>OBJECT</a:t>
            </a:r>
            <a:r>
              <a:rPr spc="1230" dirty="0"/>
              <a:t> </a:t>
            </a:r>
            <a:r>
              <a:rPr spc="665" dirty="0"/>
              <a:t>ORIENTED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715" y="4417957"/>
            <a:ext cx="18684240" cy="444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79245" marR="5080" indent="-1567180">
              <a:lnSpc>
                <a:spcPct val="109800"/>
              </a:lnSpc>
              <a:spcBef>
                <a:spcPts val="105"/>
              </a:spcBef>
            </a:pPr>
            <a:r>
              <a:rPr sz="13200" spc="725" dirty="0">
                <a:solidFill>
                  <a:srgbClr val="444444"/>
                </a:solidFill>
                <a:latin typeface="Roboto"/>
                <a:cs typeface="Roboto"/>
              </a:rPr>
              <a:t>PROGRAMMING</a:t>
            </a:r>
            <a:r>
              <a:rPr sz="13200" spc="12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40" dirty="0">
                <a:solidFill>
                  <a:srgbClr val="444444"/>
                </a:solidFill>
                <a:latin typeface="Roboto"/>
                <a:cs typeface="Roboto"/>
              </a:rPr>
              <a:t>(OOP)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0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13200" spc="12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00" dirty="0">
                <a:solidFill>
                  <a:srgbClr val="444444"/>
                </a:solidFill>
                <a:latin typeface="Roboto"/>
                <a:cs typeface="Roboto"/>
              </a:rPr>
              <a:t>JAVASCRIPT</a:t>
            </a:r>
            <a:endParaRPr sz="132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8184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OBJECT-ORIENTE</a:t>
            </a:r>
            <a:r>
              <a:rPr sz="4950" b="1" spc="-103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PROGRAMMING</a:t>
            </a:r>
            <a:r>
              <a:rPr sz="4950" b="1" spc="-705" dirty="0">
                <a:solidFill>
                  <a:srgbClr val="FAFBFB"/>
                </a:solidFill>
                <a:latin typeface="Trebuchet MS"/>
                <a:cs typeface="Trebuchet MS"/>
              </a:rPr>
              <a:t>?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(OOP)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6838" y="1077251"/>
            <a:ext cx="15775940" cy="9791700"/>
            <a:chOff x="1116838" y="1077251"/>
            <a:chExt cx="15775940" cy="9791700"/>
          </a:xfrm>
        </p:grpSpPr>
        <p:sp>
          <p:nvSpPr>
            <p:cNvPr id="5" name="object 5"/>
            <p:cNvSpPr/>
            <p:nvPr/>
          </p:nvSpPr>
          <p:spPr>
            <a:xfrm>
              <a:off x="3211556" y="2519622"/>
              <a:ext cx="13681075" cy="8349615"/>
            </a:xfrm>
            <a:custGeom>
              <a:avLst/>
              <a:gdLst/>
              <a:ahLst/>
              <a:cxnLst/>
              <a:rect l="l" t="t" r="r" b="b"/>
              <a:pathLst>
                <a:path w="13681075" h="8349615">
                  <a:moveTo>
                    <a:pt x="13680986" y="0"/>
                  </a:moveTo>
                  <a:lnTo>
                    <a:pt x="0" y="0"/>
                  </a:lnTo>
                  <a:lnTo>
                    <a:pt x="0" y="8349280"/>
                  </a:lnTo>
                  <a:lnTo>
                    <a:pt x="13680986" y="8349280"/>
                  </a:lnTo>
                  <a:lnTo>
                    <a:pt x="1368098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838" y="1077251"/>
              <a:ext cx="5310807" cy="34342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43" y="1664911"/>
              <a:ext cx="3612598" cy="17360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000000">
            <a:off x="3355660" y="2260448"/>
            <a:ext cx="83997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1005" dirty="0">
                <a:solidFill>
                  <a:srgbClr val="FAFBFB"/>
                </a:solidFill>
                <a:latin typeface="Trebuchet MS"/>
                <a:cs typeface="Trebuchet MS"/>
              </a:rPr>
              <a:t>OOP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28092" y="2052734"/>
            <a:ext cx="15222855" cy="9256395"/>
            <a:chOff x="4328092" y="2052734"/>
            <a:chExt cx="15222855" cy="9256395"/>
          </a:xfrm>
        </p:grpSpPr>
        <p:sp>
          <p:nvSpPr>
            <p:cNvPr id="10" name="object 10"/>
            <p:cNvSpPr/>
            <p:nvPr/>
          </p:nvSpPr>
          <p:spPr>
            <a:xfrm>
              <a:off x="13025453" y="2073689"/>
              <a:ext cx="1496695" cy="904240"/>
            </a:xfrm>
            <a:custGeom>
              <a:avLst/>
              <a:gdLst/>
              <a:ahLst/>
              <a:cxnLst/>
              <a:rect l="l" t="t" r="r" b="b"/>
              <a:pathLst>
                <a:path w="1496694" h="904239">
                  <a:moveTo>
                    <a:pt x="1496507" y="0"/>
                  </a:moveTo>
                  <a:lnTo>
                    <a:pt x="1439184" y="4124"/>
                  </a:lnTo>
                  <a:lnTo>
                    <a:pt x="1382842" y="9283"/>
                  </a:lnTo>
                  <a:lnTo>
                    <a:pt x="1327481" y="15478"/>
                  </a:lnTo>
                  <a:lnTo>
                    <a:pt x="1273102" y="22709"/>
                  </a:lnTo>
                  <a:lnTo>
                    <a:pt x="1219704" y="30975"/>
                  </a:lnTo>
                  <a:lnTo>
                    <a:pt x="1167288" y="40277"/>
                  </a:lnTo>
                  <a:lnTo>
                    <a:pt x="1115853" y="50614"/>
                  </a:lnTo>
                  <a:lnTo>
                    <a:pt x="1065399" y="61987"/>
                  </a:lnTo>
                  <a:lnTo>
                    <a:pt x="1015926" y="74395"/>
                  </a:lnTo>
                  <a:lnTo>
                    <a:pt x="967435" y="87839"/>
                  </a:lnTo>
                  <a:lnTo>
                    <a:pt x="919925" y="102319"/>
                  </a:lnTo>
                  <a:lnTo>
                    <a:pt x="873396" y="117834"/>
                  </a:lnTo>
                  <a:lnTo>
                    <a:pt x="827849" y="134384"/>
                  </a:lnTo>
                  <a:lnTo>
                    <a:pt x="783283" y="151970"/>
                  </a:lnTo>
                  <a:lnTo>
                    <a:pt x="739699" y="170592"/>
                  </a:lnTo>
                  <a:lnTo>
                    <a:pt x="697095" y="190249"/>
                  </a:lnTo>
                  <a:lnTo>
                    <a:pt x="655473" y="210942"/>
                  </a:lnTo>
                  <a:lnTo>
                    <a:pt x="614833" y="232670"/>
                  </a:lnTo>
                  <a:lnTo>
                    <a:pt x="575173" y="255434"/>
                  </a:lnTo>
                  <a:lnTo>
                    <a:pt x="536495" y="279233"/>
                  </a:lnTo>
                  <a:lnTo>
                    <a:pt x="498798" y="304068"/>
                  </a:lnTo>
                  <a:lnTo>
                    <a:pt x="462083" y="329938"/>
                  </a:lnTo>
                  <a:lnTo>
                    <a:pt x="426349" y="356844"/>
                  </a:lnTo>
                  <a:lnTo>
                    <a:pt x="391596" y="384785"/>
                  </a:lnTo>
                  <a:lnTo>
                    <a:pt x="357825" y="413762"/>
                  </a:lnTo>
                  <a:lnTo>
                    <a:pt x="325035" y="443775"/>
                  </a:lnTo>
                  <a:lnTo>
                    <a:pt x="293226" y="474823"/>
                  </a:lnTo>
                  <a:lnTo>
                    <a:pt x="262398" y="506906"/>
                  </a:lnTo>
                  <a:lnTo>
                    <a:pt x="232552" y="540025"/>
                  </a:lnTo>
                  <a:lnTo>
                    <a:pt x="203688" y="574180"/>
                  </a:lnTo>
                  <a:lnTo>
                    <a:pt x="175804" y="609370"/>
                  </a:lnTo>
                  <a:lnTo>
                    <a:pt x="148902" y="645596"/>
                  </a:lnTo>
                  <a:lnTo>
                    <a:pt x="122981" y="682857"/>
                  </a:lnTo>
                  <a:lnTo>
                    <a:pt x="98041" y="721154"/>
                  </a:lnTo>
                  <a:lnTo>
                    <a:pt x="74083" y="760486"/>
                  </a:lnTo>
                  <a:lnTo>
                    <a:pt x="51106" y="800854"/>
                  </a:lnTo>
                  <a:lnTo>
                    <a:pt x="29111" y="842257"/>
                  </a:lnTo>
                  <a:lnTo>
                    <a:pt x="8097" y="884696"/>
                  </a:lnTo>
                  <a:lnTo>
                    <a:pt x="0" y="9040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52380" y="2924496"/>
              <a:ext cx="162560" cy="196850"/>
            </a:xfrm>
            <a:custGeom>
              <a:avLst/>
              <a:gdLst/>
              <a:ahLst/>
              <a:cxnLst/>
              <a:rect l="l" t="t" r="r" b="b"/>
              <a:pathLst>
                <a:path w="162559" h="196850">
                  <a:moveTo>
                    <a:pt x="0" y="0"/>
                  </a:moveTo>
                  <a:lnTo>
                    <a:pt x="13287" y="196225"/>
                  </a:lnTo>
                  <a:lnTo>
                    <a:pt x="162298" y="67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10264" y="8875159"/>
              <a:ext cx="4140077" cy="24333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8517" y="9082075"/>
              <a:ext cx="2883570" cy="19223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8092" y="3229940"/>
              <a:ext cx="272243" cy="2722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668056" y="1697584"/>
            <a:ext cx="27190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Style of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code, </a:t>
            </a:r>
            <a:r>
              <a:rPr sz="1950" spc="-15" dirty="0">
                <a:solidFill>
                  <a:srgbClr val="F2425D"/>
                </a:solidFill>
                <a:latin typeface="Roboto Lt"/>
                <a:cs typeface="Roboto Lt"/>
              </a:rPr>
              <a:t>“how”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we 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write</a:t>
            </a: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and</a:t>
            </a: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organize</a:t>
            </a: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15392" y="3184780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4393" y="3178470"/>
            <a:ext cx="106083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30" dirty="0">
                <a:solidFill>
                  <a:srgbClr val="444444"/>
                </a:solidFill>
                <a:latin typeface="Roboto"/>
                <a:cs typeface="Roboto"/>
              </a:rPr>
              <a:t>Object-oriented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programming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(OOP)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programming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paradigm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the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4393" y="3655943"/>
            <a:ext cx="26479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concept</a:t>
            </a:r>
            <a:r>
              <a:rPr sz="240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objects;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4519953"/>
            <a:ext cx="272243" cy="27224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315392" y="4474793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24393" y="4468484"/>
            <a:ext cx="90912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use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objects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model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(describe)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5" dirty="0">
                <a:solidFill>
                  <a:srgbClr val="444444"/>
                </a:solidFill>
                <a:latin typeface="Roboto"/>
                <a:cs typeface="Roboto"/>
              </a:rPr>
              <a:t>real-world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abstract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features;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5332494"/>
            <a:ext cx="272243" cy="27224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15392" y="5287334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24393" y="5167939"/>
            <a:ext cx="10940415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100"/>
              </a:spcBef>
            </a:pP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may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contain data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(properties)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code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(methods).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By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using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objects,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400" spc="-58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pack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and the corresponding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behavior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into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one block;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6622507"/>
            <a:ext cx="272243" cy="27224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315392" y="6577347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24393" y="6571037"/>
            <a:ext cx="77749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20" dirty="0">
                <a:solidFill>
                  <a:srgbClr val="444444"/>
                </a:solidFill>
                <a:latin typeface="Roboto"/>
                <a:cs typeface="Roboto"/>
              </a:rPr>
              <a:t>OOP,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objects </a:t>
            </a:r>
            <a:r>
              <a:rPr sz="2400" spc="-2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self-contained</a:t>
            </a:r>
            <a:r>
              <a:rPr sz="24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pieces/blocks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code;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7435047"/>
            <a:ext cx="272243" cy="27224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315392" y="7389888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24393" y="7383578"/>
            <a:ext cx="100552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Objects </a:t>
            </a:r>
            <a:r>
              <a:rPr sz="2400" spc="-2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building</a:t>
            </a:r>
            <a:r>
              <a:rPr sz="24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blocks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applications,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interact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one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another;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8247588"/>
            <a:ext cx="272243" cy="27224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315392" y="8202428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4393" y="8083033"/>
            <a:ext cx="10346055" cy="98044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Interactions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happen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through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public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interface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(API):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methods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outside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 can access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communicate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object;</a:t>
            </a:r>
            <a:endParaRPr sz="2400">
              <a:latin typeface="Roboto"/>
              <a:cs typeface="Roboto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28092" y="9537601"/>
            <a:ext cx="272243" cy="27224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315392" y="9492442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24393" y="9373046"/>
            <a:ext cx="10532745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100"/>
              </a:spcBef>
            </a:pP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OOP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developed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with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goal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organizing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code,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more 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flexible </a:t>
            </a:r>
            <a:r>
              <a:rPr sz="2400" b="1" spc="-5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and easier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maintain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(avoid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Roboto"/>
                <a:cs typeface="Roboto"/>
              </a:rPr>
              <a:t>“spaghetti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code”).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7940" y="4014027"/>
            <a:ext cx="14212569" cy="5365115"/>
            <a:chOff x="437940" y="4014027"/>
            <a:chExt cx="14212569" cy="5365115"/>
          </a:xfrm>
        </p:grpSpPr>
        <p:sp>
          <p:nvSpPr>
            <p:cNvPr id="38" name="object 38"/>
            <p:cNvSpPr/>
            <p:nvPr/>
          </p:nvSpPr>
          <p:spPr>
            <a:xfrm>
              <a:off x="10532335" y="4034968"/>
              <a:ext cx="975360" cy="313690"/>
            </a:xfrm>
            <a:custGeom>
              <a:avLst/>
              <a:gdLst/>
              <a:ahLst/>
              <a:cxnLst/>
              <a:rect l="l" t="t" r="r" b="b"/>
              <a:pathLst>
                <a:path w="975359" h="313689">
                  <a:moveTo>
                    <a:pt x="975014" y="11111"/>
                  </a:moveTo>
                  <a:lnTo>
                    <a:pt x="913138" y="5488"/>
                  </a:lnTo>
                  <a:lnTo>
                    <a:pt x="852864" y="1784"/>
                  </a:lnTo>
                  <a:lnTo>
                    <a:pt x="794192" y="0"/>
                  </a:lnTo>
                  <a:lnTo>
                    <a:pt x="737120" y="134"/>
                  </a:lnTo>
                  <a:lnTo>
                    <a:pt x="681651" y="2187"/>
                  </a:lnTo>
                  <a:lnTo>
                    <a:pt x="627783" y="6159"/>
                  </a:lnTo>
                  <a:lnTo>
                    <a:pt x="575516" y="12051"/>
                  </a:lnTo>
                  <a:lnTo>
                    <a:pt x="524852" y="19861"/>
                  </a:lnTo>
                  <a:lnTo>
                    <a:pt x="475788" y="29591"/>
                  </a:lnTo>
                  <a:lnTo>
                    <a:pt x="428327" y="41239"/>
                  </a:lnTo>
                  <a:lnTo>
                    <a:pt x="382466" y="54807"/>
                  </a:lnTo>
                  <a:lnTo>
                    <a:pt x="338208" y="70294"/>
                  </a:lnTo>
                  <a:lnTo>
                    <a:pt x="295551" y="87699"/>
                  </a:lnTo>
                  <a:lnTo>
                    <a:pt x="254495" y="107024"/>
                  </a:lnTo>
                  <a:lnTo>
                    <a:pt x="215041" y="128268"/>
                  </a:lnTo>
                  <a:lnTo>
                    <a:pt x="177189" y="151431"/>
                  </a:lnTo>
                  <a:lnTo>
                    <a:pt x="140938" y="176513"/>
                  </a:lnTo>
                  <a:lnTo>
                    <a:pt x="106289" y="203514"/>
                  </a:lnTo>
                  <a:lnTo>
                    <a:pt x="73241" y="232434"/>
                  </a:lnTo>
                  <a:lnTo>
                    <a:pt x="41795" y="263273"/>
                  </a:lnTo>
                  <a:lnTo>
                    <a:pt x="11950" y="296031"/>
                  </a:lnTo>
                  <a:lnTo>
                    <a:pt x="0" y="31326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44031" y="4280907"/>
              <a:ext cx="172720" cy="194945"/>
            </a:xfrm>
            <a:custGeom>
              <a:avLst/>
              <a:gdLst/>
              <a:ahLst/>
              <a:cxnLst/>
              <a:rect l="l" t="t" r="r" b="b"/>
              <a:pathLst>
                <a:path w="172720" h="194945">
                  <a:moveTo>
                    <a:pt x="27953" y="0"/>
                  </a:moveTo>
                  <a:lnTo>
                    <a:pt x="0" y="194676"/>
                  </a:lnTo>
                  <a:lnTo>
                    <a:pt x="172514" y="100236"/>
                  </a:lnTo>
                  <a:lnTo>
                    <a:pt x="279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23497" y="4822158"/>
              <a:ext cx="2005964" cy="245110"/>
            </a:xfrm>
            <a:custGeom>
              <a:avLst/>
              <a:gdLst/>
              <a:ahLst/>
              <a:cxnLst/>
              <a:rect l="l" t="t" r="r" b="b"/>
              <a:pathLst>
                <a:path w="2005965" h="245110">
                  <a:moveTo>
                    <a:pt x="2005833" y="0"/>
                  </a:moveTo>
                  <a:lnTo>
                    <a:pt x="1963242" y="19712"/>
                  </a:lnTo>
                  <a:lnTo>
                    <a:pt x="1920359" y="38599"/>
                  </a:lnTo>
                  <a:lnTo>
                    <a:pt x="1877183" y="56659"/>
                  </a:lnTo>
                  <a:lnTo>
                    <a:pt x="1833716" y="73892"/>
                  </a:lnTo>
                  <a:lnTo>
                    <a:pt x="1789957" y="90299"/>
                  </a:lnTo>
                  <a:lnTo>
                    <a:pt x="1745906" y="105880"/>
                  </a:lnTo>
                  <a:lnTo>
                    <a:pt x="1701563" y="120634"/>
                  </a:lnTo>
                  <a:lnTo>
                    <a:pt x="1656929" y="134562"/>
                  </a:lnTo>
                  <a:lnTo>
                    <a:pt x="1612002" y="147664"/>
                  </a:lnTo>
                  <a:lnTo>
                    <a:pt x="1566783" y="159939"/>
                  </a:lnTo>
                  <a:lnTo>
                    <a:pt x="1521273" y="171387"/>
                  </a:lnTo>
                  <a:lnTo>
                    <a:pt x="1475471" y="182009"/>
                  </a:lnTo>
                  <a:lnTo>
                    <a:pt x="1429376" y="191805"/>
                  </a:lnTo>
                  <a:lnTo>
                    <a:pt x="1382990" y="200775"/>
                  </a:lnTo>
                  <a:lnTo>
                    <a:pt x="1336312" y="208917"/>
                  </a:lnTo>
                  <a:lnTo>
                    <a:pt x="1289342" y="216234"/>
                  </a:lnTo>
                  <a:lnTo>
                    <a:pt x="1242080" y="222724"/>
                  </a:lnTo>
                  <a:lnTo>
                    <a:pt x="1194527" y="228388"/>
                  </a:lnTo>
                  <a:lnTo>
                    <a:pt x="1146681" y="233225"/>
                  </a:lnTo>
                  <a:lnTo>
                    <a:pt x="1098544" y="237236"/>
                  </a:lnTo>
                  <a:lnTo>
                    <a:pt x="1050114" y="240420"/>
                  </a:lnTo>
                  <a:lnTo>
                    <a:pt x="1001393" y="242778"/>
                  </a:lnTo>
                  <a:lnTo>
                    <a:pt x="952379" y="244310"/>
                  </a:lnTo>
                  <a:lnTo>
                    <a:pt x="903074" y="245015"/>
                  </a:lnTo>
                  <a:lnTo>
                    <a:pt x="853477" y="244894"/>
                  </a:lnTo>
                  <a:lnTo>
                    <a:pt x="803588" y="243946"/>
                  </a:lnTo>
                  <a:lnTo>
                    <a:pt x="753407" y="242172"/>
                  </a:lnTo>
                  <a:lnTo>
                    <a:pt x="702935" y="239571"/>
                  </a:lnTo>
                  <a:lnTo>
                    <a:pt x="652170" y="236145"/>
                  </a:lnTo>
                  <a:lnTo>
                    <a:pt x="601113" y="231891"/>
                  </a:lnTo>
                  <a:lnTo>
                    <a:pt x="549765" y="226811"/>
                  </a:lnTo>
                  <a:lnTo>
                    <a:pt x="498125" y="220905"/>
                  </a:lnTo>
                  <a:lnTo>
                    <a:pt x="446192" y="214173"/>
                  </a:lnTo>
                  <a:lnTo>
                    <a:pt x="393968" y="206614"/>
                  </a:lnTo>
                  <a:lnTo>
                    <a:pt x="341452" y="198228"/>
                  </a:lnTo>
                  <a:lnTo>
                    <a:pt x="288644" y="189016"/>
                  </a:lnTo>
                  <a:lnTo>
                    <a:pt x="235544" y="178978"/>
                  </a:lnTo>
                  <a:lnTo>
                    <a:pt x="182152" y="168113"/>
                  </a:lnTo>
                  <a:lnTo>
                    <a:pt x="128469" y="156422"/>
                  </a:lnTo>
                  <a:lnTo>
                    <a:pt x="74493" y="143905"/>
                  </a:lnTo>
                  <a:lnTo>
                    <a:pt x="20226" y="130561"/>
                  </a:lnTo>
                  <a:lnTo>
                    <a:pt x="0" y="12501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474038" y="4867884"/>
              <a:ext cx="193040" cy="170180"/>
            </a:xfrm>
            <a:custGeom>
              <a:avLst/>
              <a:gdLst/>
              <a:ahLst/>
              <a:cxnLst/>
              <a:rect l="l" t="t" r="r" b="b"/>
              <a:pathLst>
                <a:path w="193040" h="170179">
                  <a:moveTo>
                    <a:pt x="192894" y="0"/>
                  </a:moveTo>
                  <a:lnTo>
                    <a:pt x="0" y="38334"/>
                  </a:lnTo>
                  <a:lnTo>
                    <a:pt x="146403" y="169655"/>
                  </a:lnTo>
                  <a:lnTo>
                    <a:pt x="19289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40" y="4822013"/>
              <a:ext cx="3056006" cy="392496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51919" y="5210370"/>
              <a:ext cx="2526665" cy="728980"/>
            </a:xfrm>
            <a:custGeom>
              <a:avLst/>
              <a:gdLst/>
              <a:ahLst/>
              <a:cxnLst/>
              <a:rect l="l" t="t" r="r" b="b"/>
              <a:pathLst>
                <a:path w="2526665" h="728979">
                  <a:moveTo>
                    <a:pt x="0" y="0"/>
                  </a:moveTo>
                  <a:lnTo>
                    <a:pt x="2526645" y="0"/>
                  </a:lnTo>
                  <a:lnTo>
                    <a:pt x="2526645" y="728476"/>
                  </a:lnTo>
                  <a:lnTo>
                    <a:pt x="0" y="72847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64696" y="4338599"/>
              <a:ext cx="161290" cy="618490"/>
            </a:xfrm>
            <a:custGeom>
              <a:avLst/>
              <a:gdLst/>
              <a:ahLst/>
              <a:cxnLst/>
              <a:rect l="l" t="t" r="r" b="b"/>
              <a:pathLst>
                <a:path w="161290" h="618489">
                  <a:moveTo>
                    <a:pt x="161121" y="0"/>
                  </a:moveTo>
                  <a:lnTo>
                    <a:pt x="6615" y="592688"/>
                  </a:lnTo>
                  <a:lnTo>
                    <a:pt x="0" y="61805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67949" y="4904380"/>
              <a:ext cx="207010" cy="233679"/>
            </a:xfrm>
            <a:custGeom>
              <a:avLst/>
              <a:gdLst/>
              <a:ahLst/>
              <a:cxnLst/>
              <a:rect l="l" t="t" r="r" b="b"/>
              <a:pathLst>
                <a:path w="207009" h="233679">
                  <a:moveTo>
                    <a:pt x="0" y="0"/>
                  </a:moveTo>
                  <a:lnTo>
                    <a:pt x="49470" y="233638"/>
                  </a:lnTo>
                  <a:lnTo>
                    <a:pt x="206699" y="53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1919" y="6152830"/>
              <a:ext cx="2526665" cy="2122805"/>
            </a:xfrm>
            <a:custGeom>
              <a:avLst/>
              <a:gdLst/>
              <a:ahLst/>
              <a:cxnLst/>
              <a:rect l="l" t="t" r="r" b="b"/>
              <a:pathLst>
                <a:path w="2526665" h="2122804">
                  <a:moveTo>
                    <a:pt x="0" y="0"/>
                  </a:moveTo>
                  <a:lnTo>
                    <a:pt x="2526645" y="0"/>
                  </a:lnTo>
                  <a:lnTo>
                    <a:pt x="2526645" y="2122627"/>
                  </a:lnTo>
                  <a:lnTo>
                    <a:pt x="0" y="212262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9732" y="8537687"/>
              <a:ext cx="25400" cy="815340"/>
            </a:xfrm>
            <a:custGeom>
              <a:avLst/>
              <a:gdLst/>
              <a:ahLst/>
              <a:cxnLst/>
              <a:rect l="l" t="t" r="r" b="b"/>
              <a:pathLst>
                <a:path w="25400" h="815340">
                  <a:moveTo>
                    <a:pt x="24992" y="815234"/>
                  </a:moveTo>
                  <a:lnTo>
                    <a:pt x="802" y="26165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43782" y="8350346"/>
              <a:ext cx="213995" cy="217170"/>
            </a:xfrm>
            <a:custGeom>
              <a:avLst/>
              <a:gdLst/>
              <a:ahLst/>
              <a:cxnLst/>
              <a:rect l="l" t="t" r="r" b="b"/>
              <a:pathLst>
                <a:path w="213994" h="217170">
                  <a:moveTo>
                    <a:pt x="100207" y="0"/>
                  </a:moveTo>
                  <a:lnTo>
                    <a:pt x="0" y="216778"/>
                  </a:lnTo>
                  <a:lnTo>
                    <a:pt x="213505" y="210233"/>
                  </a:lnTo>
                  <a:lnTo>
                    <a:pt x="10020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659300" y="3853719"/>
            <a:ext cx="28562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E.g.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user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or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todo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list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item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831476" y="4638667"/>
            <a:ext cx="44907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E.g.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HTML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component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or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 structure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49583" y="3892358"/>
            <a:ext cx="5695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Data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2654" y="9447028"/>
            <a:ext cx="12096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Behaviour</a:t>
            </a:r>
            <a:endParaRPr sz="20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22" y="2361633"/>
            <a:ext cx="3858023" cy="254242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736211" y="2781989"/>
            <a:ext cx="597535" cy="1195705"/>
            <a:chOff x="5736211" y="2781989"/>
            <a:chExt cx="597535" cy="1195705"/>
          </a:xfrm>
        </p:grpSpPr>
        <p:sp>
          <p:nvSpPr>
            <p:cNvPr id="4" name="object 4"/>
            <p:cNvSpPr/>
            <p:nvPr/>
          </p:nvSpPr>
          <p:spPr>
            <a:xfrm>
              <a:off x="5824049" y="2802931"/>
              <a:ext cx="488315" cy="1020444"/>
            </a:xfrm>
            <a:custGeom>
              <a:avLst/>
              <a:gdLst/>
              <a:ahLst/>
              <a:cxnLst/>
              <a:rect l="l" t="t" r="r" b="b"/>
              <a:pathLst>
                <a:path w="488314" h="1020445">
                  <a:moveTo>
                    <a:pt x="488144" y="0"/>
                  </a:moveTo>
                  <a:lnTo>
                    <a:pt x="447908" y="27396"/>
                  </a:lnTo>
                  <a:lnTo>
                    <a:pt x="409401" y="56029"/>
                  </a:lnTo>
                  <a:lnTo>
                    <a:pt x="372625" y="85900"/>
                  </a:lnTo>
                  <a:lnTo>
                    <a:pt x="337579" y="117008"/>
                  </a:lnTo>
                  <a:lnTo>
                    <a:pt x="304264" y="149354"/>
                  </a:lnTo>
                  <a:lnTo>
                    <a:pt x="272678" y="182937"/>
                  </a:lnTo>
                  <a:lnTo>
                    <a:pt x="242823" y="217756"/>
                  </a:lnTo>
                  <a:lnTo>
                    <a:pt x="214697" y="253814"/>
                  </a:lnTo>
                  <a:lnTo>
                    <a:pt x="188302" y="291108"/>
                  </a:lnTo>
                  <a:lnTo>
                    <a:pt x="163637" y="329640"/>
                  </a:lnTo>
                  <a:lnTo>
                    <a:pt x="140703" y="369409"/>
                  </a:lnTo>
                  <a:lnTo>
                    <a:pt x="119498" y="410415"/>
                  </a:lnTo>
                  <a:lnTo>
                    <a:pt x="100024" y="452658"/>
                  </a:lnTo>
                  <a:lnTo>
                    <a:pt x="82280" y="496139"/>
                  </a:lnTo>
                  <a:lnTo>
                    <a:pt x="66266" y="540857"/>
                  </a:lnTo>
                  <a:lnTo>
                    <a:pt x="51982" y="586812"/>
                  </a:lnTo>
                  <a:lnTo>
                    <a:pt x="39429" y="634005"/>
                  </a:lnTo>
                  <a:lnTo>
                    <a:pt x="28605" y="682434"/>
                  </a:lnTo>
                  <a:lnTo>
                    <a:pt x="19512" y="732101"/>
                  </a:lnTo>
                  <a:lnTo>
                    <a:pt x="12149" y="783006"/>
                  </a:lnTo>
                  <a:lnTo>
                    <a:pt x="6517" y="835147"/>
                  </a:lnTo>
                  <a:lnTo>
                    <a:pt x="2614" y="888526"/>
                  </a:lnTo>
                  <a:lnTo>
                    <a:pt x="442" y="943142"/>
                  </a:lnTo>
                  <a:lnTo>
                    <a:pt x="0" y="998995"/>
                  </a:lnTo>
                  <a:lnTo>
                    <a:pt x="1085" y="101991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6211" y="3797369"/>
              <a:ext cx="175895" cy="180340"/>
            </a:xfrm>
            <a:custGeom>
              <a:avLst/>
              <a:gdLst/>
              <a:ahLst/>
              <a:cxnLst/>
              <a:rect l="l" t="t" r="r" b="b"/>
              <a:pathLst>
                <a:path w="175895" h="180339">
                  <a:moveTo>
                    <a:pt x="175675" y="0"/>
                  </a:moveTo>
                  <a:lnTo>
                    <a:pt x="0" y="9119"/>
                  </a:lnTo>
                  <a:lnTo>
                    <a:pt x="96957" y="180234"/>
                  </a:lnTo>
                  <a:lnTo>
                    <a:pt x="17567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83614" y="2189287"/>
            <a:ext cx="23564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2700"/>
              </a:lnSpc>
              <a:spcBef>
                <a:spcPts val="95"/>
              </a:spcBef>
            </a:pP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Like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blueprint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from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which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we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can create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new</a:t>
            </a:r>
            <a:r>
              <a:rPr sz="1950" b="1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objects</a:t>
            </a:r>
            <a:endParaRPr sz="195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036" y="1738821"/>
            <a:ext cx="1721436" cy="10956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7796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CLASSE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INSTANCE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5" dirty="0">
                <a:solidFill>
                  <a:srgbClr val="FAFBFB"/>
                </a:solidFill>
                <a:latin typeface="Trebuchet MS"/>
                <a:cs typeface="Trebuchet MS"/>
              </a:rPr>
              <a:t>(TRADITIONA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5" dirty="0">
                <a:solidFill>
                  <a:srgbClr val="FAFBFB"/>
                </a:solidFill>
                <a:latin typeface="Trebuchet MS"/>
                <a:cs typeface="Trebuchet MS"/>
              </a:rPr>
              <a:t>OOP)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7558" y="4204934"/>
            <a:ext cx="3833495" cy="15773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78789" rIns="0" bIns="0" rtlCol="0">
            <a:spAutoFit/>
          </a:bodyPr>
          <a:lstStyle/>
          <a:p>
            <a:pPr marL="1104900">
              <a:lnSpc>
                <a:spcPct val="100000"/>
              </a:lnSpc>
              <a:spcBef>
                <a:spcPts val="3769"/>
              </a:spcBef>
            </a:pPr>
            <a:r>
              <a:rPr sz="4100" b="1" spc="40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410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2765" y="6402511"/>
            <a:ext cx="1721436" cy="109560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877747" y="8154599"/>
            <a:ext cx="2380615" cy="2753995"/>
            <a:chOff x="15877747" y="8154599"/>
            <a:chExt cx="2380615" cy="275399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7747" y="8154599"/>
              <a:ext cx="2380356" cy="27534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7044" y="8154599"/>
              <a:ext cx="1366027" cy="3047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648392" y="7156855"/>
            <a:ext cx="2839085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48920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1960"/>
              </a:spcBef>
            </a:pP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Instance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75029" y="9230623"/>
            <a:ext cx="7169150" cy="971550"/>
            <a:chOff x="7975029" y="9230623"/>
            <a:chExt cx="7169150" cy="9715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4556" y="9565671"/>
              <a:ext cx="2409192" cy="6362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27383" y="9282977"/>
              <a:ext cx="6767830" cy="403225"/>
            </a:xfrm>
            <a:custGeom>
              <a:avLst/>
              <a:gdLst/>
              <a:ahLst/>
              <a:cxnLst/>
              <a:rect l="l" t="t" r="r" b="b"/>
              <a:pathLst>
                <a:path w="6767830" h="403225">
                  <a:moveTo>
                    <a:pt x="0" y="0"/>
                  </a:moveTo>
                  <a:lnTo>
                    <a:pt x="6715257" y="400114"/>
                  </a:lnTo>
                  <a:lnTo>
                    <a:pt x="6767518" y="403228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730682" y="9482407"/>
              <a:ext cx="413384" cy="401955"/>
            </a:xfrm>
            <a:custGeom>
              <a:avLst/>
              <a:gdLst/>
              <a:ahLst/>
              <a:cxnLst/>
              <a:rect l="l" t="t" r="r" b="b"/>
              <a:pathLst>
                <a:path w="413384" h="401954">
                  <a:moveTo>
                    <a:pt x="23915" y="0"/>
                  </a:moveTo>
                  <a:lnTo>
                    <a:pt x="0" y="401369"/>
                  </a:lnTo>
                  <a:lnTo>
                    <a:pt x="413327" y="224600"/>
                  </a:lnTo>
                  <a:lnTo>
                    <a:pt x="2391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02800" y="4252032"/>
            <a:ext cx="1721436" cy="109560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2903764" y="5604936"/>
            <a:ext cx="2399665" cy="2753995"/>
            <a:chOff x="12903764" y="5604936"/>
            <a:chExt cx="2399665" cy="275399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3764" y="5604936"/>
              <a:ext cx="2399046" cy="27534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16601" y="5604936"/>
              <a:ext cx="1503991" cy="28135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339075" y="5698750"/>
              <a:ext cx="963930" cy="904875"/>
            </a:xfrm>
            <a:custGeom>
              <a:avLst/>
              <a:gdLst/>
              <a:ahLst/>
              <a:cxnLst/>
              <a:rect l="l" t="t" r="r" b="b"/>
              <a:pathLst>
                <a:path w="963930" h="904875">
                  <a:moveTo>
                    <a:pt x="138544" y="0"/>
                  </a:moveTo>
                  <a:lnTo>
                    <a:pt x="0" y="0"/>
                  </a:lnTo>
                  <a:lnTo>
                    <a:pt x="0" y="361848"/>
                  </a:lnTo>
                  <a:lnTo>
                    <a:pt x="138544" y="361848"/>
                  </a:lnTo>
                  <a:lnTo>
                    <a:pt x="138544" y="0"/>
                  </a:lnTo>
                  <a:close/>
                </a:path>
                <a:path w="963930" h="904875">
                  <a:moveTo>
                    <a:pt x="849122" y="246659"/>
                  </a:moveTo>
                  <a:lnTo>
                    <a:pt x="710577" y="246659"/>
                  </a:lnTo>
                  <a:lnTo>
                    <a:pt x="710577" y="608507"/>
                  </a:lnTo>
                  <a:lnTo>
                    <a:pt x="849122" y="608507"/>
                  </a:lnTo>
                  <a:lnTo>
                    <a:pt x="849122" y="246659"/>
                  </a:lnTo>
                  <a:close/>
                </a:path>
                <a:path w="963930" h="904875">
                  <a:moveTo>
                    <a:pt x="963726" y="542772"/>
                  </a:moveTo>
                  <a:lnTo>
                    <a:pt x="870064" y="542772"/>
                  </a:lnTo>
                  <a:lnTo>
                    <a:pt x="870064" y="904621"/>
                  </a:lnTo>
                  <a:lnTo>
                    <a:pt x="963726" y="904621"/>
                  </a:lnTo>
                  <a:lnTo>
                    <a:pt x="963726" y="542772"/>
                  </a:lnTo>
                  <a:close/>
                </a:path>
              </a:pathLst>
            </a:custGeom>
            <a:solidFill>
              <a:srgbClr val="2E2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683749" y="4607189"/>
            <a:ext cx="2839085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48920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1960"/>
              </a:spcBef>
            </a:pP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Instance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81825" y="6043625"/>
            <a:ext cx="4702175" cy="2632710"/>
            <a:chOff x="7981825" y="6043625"/>
            <a:chExt cx="4702175" cy="263271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2283" y="7834425"/>
              <a:ext cx="2223504" cy="8416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034179" y="7476995"/>
              <a:ext cx="4306570" cy="830580"/>
            </a:xfrm>
            <a:custGeom>
              <a:avLst/>
              <a:gdLst/>
              <a:ahLst/>
              <a:cxnLst/>
              <a:rect l="l" t="t" r="r" b="b"/>
              <a:pathLst>
                <a:path w="4306570" h="830579">
                  <a:moveTo>
                    <a:pt x="0" y="830025"/>
                  </a:moveTo>
                  <a:lnTo>
                    <a:pt x="4254753" y="9909"/>
                  </a:lnTo>
                  <a:lnTo>
                    <a:pt x="4306162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50883" y="7289497"/>
              <a:ext cx="433070" cy="394970"/>
            </a:xfrm>
            <a:custGeom>
              <a:avLst/>
              <a:gdLst/>
              <a:ahLst/>
              <a:cxnLst/>
              <a:rect l="l" t="t" r="r" b="b"/>
              <a:pathLst>
                <a:path w="433070" h="394970">
                  <a:moveTo>
                    <a:pt x="0" y="0"/>
                  </a:moveTo>
                  <a:lnTo>
                    <a:pt x="76102" y="394814"/>
                  </a:lnTo>
                  <a:lnTo>
                    <a:pt x="432866" y="121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9100" y="6396676"/>
              <a:ext cx="2282487" cy="152035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48298" y="6208014"/>
              <a:ext cx="2160270" cy="1150620"/>
            </a:xfrm>
            <a:custGeom>
              <a:avLst/>
              <a:gdLst/>
              <a:ahLst/>
              <a:cxnLst/>
              <a:rect l="l" t="t" r="r" b="b"/>
              <a:pathLst>
                <a:path w="2160270" h="1150620">
                  <a:moveTo>
                    <a:pt x="0" y="1150311"/>
                  </a:moveTo>
                  <a:lnTo>
                    <a:pt x="2113807" y="24609"/>
                  </a:lnTo>
                  <a:lnTo>
                    <a:pt x="2160018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67606" y="6043625"/>
              <a:ext cx="449580" cy="367030"/>
            </a:xfrm>
            <a:custGeom>
              <a:avLst/>
              <a:gdLst/>
              <a:ahLst/>
              <a:cxnLst/>
              <a:rect l="l" t="t" r="r" b="b"/>
              <a:pathLst>
                <a:path w="449579" h="367029">
                  <a:moveTo>
                    <a:pt x="449392" y="0"/>
                  </a:moveTo>
                  <a:lnTo>
                    <a:pt x="0" y="11550"/>
                  </a:lnTo>
                  <a:lnTo>
                    <a:pt x="188998" y="366445"/>
                  </a:lnTo>
                  <a:lnTo>
                    <a:pt x="449392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713862" y="2088754"/>
            <a:ext cx="2839085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48920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1960"/>
              </a:spcBef>
            </a:pP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Instance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05364" y="5886562"/>
            <a:ext cx="3277870" cy="4471670"/>
            <a:chOff x="4305364" y="5886562"/>
            <a:chExt cx="3277870" cy="447167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05364" y="5886570"/>
              <a:ext cx="3277387" cy="44710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7247" y="5886562"/>
              <a:ext cx="2351038" cy="49604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843696" y="6655801"/>
            <a:ext cx="2184400" cy="1039494"/>
            <a:chOff x="1843696" y="6655801"/>
            <a:chExt cx="2184400" cy="1039494"/>
          </a:xfrm>
        </p:grpSpPr>
        <p:sp>
          <p:nvSpPr>
            <p:cNvPr id="38" name="object 38"/>
            <p:cNvSpPr/>
            <p:nvPr/>
          </p:nvSpPr>
          <p:spPr>
            <a:xfrm>
              <a:off x="1864638" y="6737458"/>
              <a:ext cx="2008505" cy="936625"/>
            </a:xfrm>
            <a:custGeom>
              <a:avLst/>
              <a:gdLst/>
              <a:ahLst/>
              <a:cxnLst/>
              <a:rect l="l" t="t" r="r" b="b"/>
              <a:pathLst>
                <a:path w="2008504" h="936625">
                  <a:moveTo>
                    <a:pt x="0" y="936499"/>
                  </a:moveTo>
                  <a:lnTo>
                    <a:pt x="14513" y="896444"/>
                  </a:lnTo>
                  <a:lnTo>
                    <a:pt x="30056" y="857264"/>
                  </a:lnTo>
                  <a:lnTo>
                    <a:pt x="46629" y="818959"/>
                  </a:lnTo>
                  <a:lnTo>
                    <a:pt x="64232" y="781530"/>
                  </a:lnTo>
                  <a:lnTo>
                    <a:pt x="82865" y="744976"/>
                  </a:lnTo>
                  <a:lnTo>
                    <a:pt x="102529" y="709297"/>
                  </a:lnTo>
                  <a:lnTo>
                    <a:pt x="123222" y="674494"/>
                  </a:lnTo>
                  <a:lnTo>
                    <a:pt x="144945" y="640567"/>
                  </a:lnTo>
                  <a:lnTo>
                    <a:pt x="167698" y="607515"/>
                  </a:lnTo>
                  <a:lnTo>
                    <a:pt x="191481" y="575338"/>
                  </a:lnTo>
                  <a:lnTo>
                    <a:pt x="216294" y="544036"/>
                  </a:lnTo>
                  <a:lnTo>
                    <a:pt x="242137" y="513610"/>
                  </a:lnTo>
                  <a:lnTo>
                    <a:pt x="269010" y="484060"/>
                  </a:lnTo>
                  <a:lnTo>
                    <a:pt x="296913" y="455385"/>
                  </a:lnTo>
                  <a:lnTo>
                    <a:pt x="325846" y="427585"/>
                  </a:lnTo>
                  <a:lnTo>
                    <a:pt x="355809" y="400661"/>
                  </a:lnTo>
                  <a:lnTo>
                    <a:pt x="386802" y="374612"/>
                  </a:lnTo>
                  <a:lnTo>
                    <a:pt x="418825" y="349438"/>
                  </a:lnTo>
                  <a:lnTo>
                    <a:pt x="451878" y="325140"/>
                  </a:lnTo>
                  <a:lnTo>
                    <a:pt x="485961" y="301718"/>
                  </a:lnTo>
                  <a:lnTo>
                    <a:pt x="521074" y="279170"/>
                  </a:lnTo>
                  <a:lnTo>
                    <a:pt x="557217" y="257499"/>
                  </a:lnTo>
                  <a:lnTo>
                    <a:pt x="594389" y="236702"/>
                  </a:lnTo>
                  <a:lnTo>
                    <a:pt x="632592" y="216781"/>
                  </a:lnTo>
                  <a:lnTo>
                    <a:pt x="671825" y="197736"/>
                  </a:lnTo>
                  <a:lnTo>
                    <a:pt x="712088" y="179565"/>
                  </a:lnTo>
                  <a:lnTo>
                    <a:pt x="753381" y="162271"/>
                  </a:lnTo>
                  <a:lnTo>
                    <a:pt x="795703" y="145851"/>
                  </a:lnTo>
                  <a:lnTo>
                    <a:pt x="839056" y="130308"/>
                  </a:lnTo>
                  <a:lnTo>
                    <a:pt x="883439" y="115639"/>
                  </a:lnTo>
                  <a:lnTo>
                    <a:pt x="928852" y="101846"/>
                  </a:lnTo>
                  <a:lnTo>
                    <a:pt x="975294" y="88928"/>
                  </a:lnTo>
                  <a:lnTo>
                    <a:pt x="1022767" y="76886"/>
                  </a:lnTo>
                  <a:lnTo>
                    <a:pt x="1071270" y="65719"/>
                  </a:lnTo>
                  <a:lnTo>
                    <a:pt x="1120802" y="55428"/>
                  </a:lnTo>
                  <a:lnTo>
                    <a:pt x="1171365" y="46012"/>
                  </a:lnTo>
                  <a:lnTo>
                    <a:pt x="1222958" y="37471"/>
                  </a:lnTo>
                  <a:lnTo>
                    <a:pt x="1275580" y="29806"/>
                  </a:lnTo>
                  <a:lnTo>
                    <a:pt x="1329233" y="23016"/>
                  </a:lnTo>
                  <a:lnTo>
                    <a:pt x="1383915" y="17102"/>
                  </a:lnTo>
                  <a:lnTo>
                    <a:pt x="1439628" y="12063"/>
                  </a:lnTo>
                  <a:lnTo>
                    <a:pt x="1496371" y="7899"/>
                  </a:lnTo>
                  <a:lnTo>
                    <a:pt x="1554143" y="4611"/>
                  </a:lnTo>
                  <a:lnTo>
                    <a:pt x="1612946" y="2199"/>
                  </a:lnTo>
                  <a:lnTo>
                    <a:pt x="1672778" y="661"/>
                  </a:lnTo>
                  <a:lnTo>
                    <a:pt x="1733641" y="0"/>
                  </a:lnTo>
                  <a:lnTo>
                    <a:pt x="1795533" y="213"/>
                  </a:lnTo>
                  <a:lnTo>
                    <a:pt x="1858455" y="1302"/>
                  </a:lnTo>
                  <a:lnTo>
                    <a:pt x="1922408" y="3266"/>
                  </a:lnTo>
                  <a:lnTo>
                    <a:pt x="1987390" y="6106"/>
                  </a:lnTo>
                  <a:lnTo>
                    <a:pt x="2008289" y="749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46220" y="6655801"/>
              <a:ext cx="181610" cy="175895"/>
            </a:xfrm>
            <a:custGeom>
              <a:avLst/>
              <a:gdLst/>
              <a:ahLst/>
              <a:cxnLst/>
              <a:rect l="l" t="t" r="r" b="b"/>
              <a:pathLst>
                <a:path w="181610" h="175895">
                  <a:moveTo>
                    <a:pt x="11623" y="0"/>
                  </a:moveTo>
                  <a:lnTo>
                    <a:pt x="0" y="175526"/>
                  </a:lnTo>
                  <a:lnTo>
                    <a:pt x="181337" y="99387"/>
                  </a:lnTo>
                  <a:lnTo>
                    <a:pt x="1162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873751" y="3086500"/>
            <a:ext cx="2519680" cy="2753995"/>
            <a:chOff x="9873751" y="3086500"/>
            <a:chExt cx="2519680" cy="275399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3751" y="3086500"/>
              <a:ext cx="2519288" cy="275349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3751" y="3086501"/>
              <a:ext cx="1545238" cy="30059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348771" y="3223392"/>
              <a:ext cx="1005840" cy="848994"/>
            </a:xfrm>
            <a:custGeom>
              <a:avLst/>
              <a:gdLst/>
              <a:ahLst/>
              <a:cxnLst/>
              <a:rect l="l" t="t" r="r" b="b"/>
              <a:pathLst>
                <a:path w="1005840" h="848995">
                  <a:moveTo>
                    <a:pt x="138544" y="0"/>
                  </a:moveTo>
                  <a:lnTo>
                    <a:pt x="0" y="0"/>
                  </a:lnTo>
                  <a:lnTo>
                    <a:pt x="0" y="361848"/>
                  </a:lnTo>
                  <a:lnTo>
                    <a:pt x="138544" y="361848"/>
                  </a:lnTo>
                  <a:lnTo>
                    <a:pt x="138544" y="0"/>
                  </a:lnTo>
                  <a:close/>
                </a:path>
                <a:path w="1005840" h="848995">
                  <a:moveTo>
                    <a:pt x="517931" y="264261"/>
                  </a:moveTo>
                  <a:lnTo>
                    <a:pt x="379374" y="264261"/>
                  </a:lnTo>
                  <a:lnTo>
                    <a:pt x="379374" y="626110"/>
                  </a:lnTo>
                  <a:lnTo>
                    <a:pt x="517931" y="626110"/>
                  </a:lnTo>
                  <a:lnTo>
                    <a:pt x="517931" y="264261"/>
                  </a:lnTo>
                  <a:close/>
                </a:path>
                <a:path w="1005840" h="848995">
                  <a:moveTo>
                    <a:pt x="1005573" y="487070"/>
                  </a:moveTo>
                  <a:lnTo>
                    <a:pt x="867016" y="487070"/>
                  </a:lnTo>
                  <a:lnTo>
                    <a:pt x="867016" y="848918"/>
                  </a:lnTo>
                  <a:lnTo>
                    <a:pt x="1005573" y="848918"/>
                  </a:lnTo>
                  <a:lnTo>
                    <a:pt x="1005573" y="487070"/>
                  </a:lnTo>
                  <a:close/>
                </a:path>
              </a:pathLst>
            </a:custGeom>
            <a:solidFill>
              <a:srgbClr val="2E2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41578" y="3313492"/>
              <a:ext cx="2278380" cy="728980"/>
            </a:xfrm>
            <a:custGeom>
              <a:avLst/>
              <a:gdLst/>
              <a:ahLst/>
              <a:cxnLst/>
              <a:rect l="l" t="t" r="r" b="b"/>
              <a:pathLst>
                <a:path w="2278379" h="728979">
                  <a:moveTo>
                    <a:pt x="0" y="0"/>
                  </a:moveTo>
                  <a:lnTo>
                    <a:pt x="2278164" y="0"/>
                  </a:lnTo>
                  <a:lnTo>
                    <a:pt x="2278164" y="728476"/>
                  </a:lnTo>
                  <a:lnTo>
                    <a:pt x="0" y="72847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42092" y="7817849"/>
            <a:ext cx="2654935" cy="233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600"/>
              </a:lnSpc>
              <a:spcBef>
                <a:spcPts val="95"/>
              </a:spcBef>
            </a:pP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Just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 representation,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spc="-1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actual JavaScript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syntax!</a:t>
            </a:r>
            <a:endParaRPr sz="2050">
              <a:latin typeface="Roboto Lt"/>
              <a:cs typeface="Roboto Lt"/>
            </a:endParaRPr>
          </a:p>
          <a:p>
            <a:pPr marL="12700" marR="162560">
              <a:lnSpc>
                <a:spcPct val="110600"/>
              </a:lnSpc>
              <a:spcBef>
                <a:spcPts val="1900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JavaScript does </a:t>
            </a:r>
            <a:r>
              <a:rPr sz="2050" b="1" spc="-1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050" b="1" spc="-50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support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i="1" spc="-45" dirty="0">
                <a:solidFill>
                  <a:srgbClr val="F2425D"/>
                </a:solidFill>
                <a:latin typeface="Roboto Lt"/>
                <a:cs typeface="Roboto Lt"/>
              </a:rPr>
              <a:t>real</a:t>
            </a:r>
            <a:r>
              <a:rPr sz="2050" b="1" i="1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classes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like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represented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here</a:t>
            </a:r>
            <a:endParaRPr sz="2050">
              <a:latin typeface="Roboto Lt"/>
              <a:cs typeface="Roboto L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2683749" y="3475054"/>
            <a:ext cx="1086485" cy="400685"/>
            <a:chOff x="12683749" y="3475054"/>
            <a:chExt cx="1086485" cy="400685"/>
          </a:xfrm>
        </p:grpSpPr>
        <p:sp>
          <p:nvSpPr>
            <p:cNvPr id="47" name="object 47"/>
            <p:cNvSpPr/>
            <p:nvPr/>
          </p:nvSpPr>
          <p:spPr>
            <a:xfrm>
              <a:off x="12784522" y="3495996"/>
              <a:ext cx="964565" cy="261620"/>
            </a:xfrm>
            <a:custGeom>
              <a:avLst/>
              <a:gdLst/>
              <a:ahLst/>
              <a:cxnLst/>
              <a:rect l="l" t="t" r="r" b="b"/>
              <a:pathLst>
                <a:path w="964565" h="261620">
                  <a:moveTo>
                    <a:pt x="964528" y="14534"/>
                  </a:moveTo>
                  <a:lnTo>
                    <a:pt x="905401" y="8318"/>
                  </a:lnTo>
                  <a:lnTo>
                    <a:pt x="847659" y="3824"/>
                  </a:lnTo>
                  <a:lnTo>
                    <a:pt x="791302" y="1051"/>
                  </a:lnTo>
                  <a:lnTo>
                    <a:pt x="736328" y="0"/>
                  </a:lnTo>
                  <a:lnTo>
                    <a:pt x="682740" y="669"/>
                  </a:lnTo>
                  <a:lnTo>
                    <a:pt x="630536" y="3061"/>
                  </a:lnTo>
                  <a:lnTo>
                    <a:pt x="579717" y="7173"/>
                  </a:lnTo>
                  <a:lnTo>
                    <a:pt x="530282" y="13007"/>
                  </a:lnTo>
                  <a:lnTo>
                    <a:pt x="482231" y="20563"/>
                  </a:lnTo>
                  <a:lnTo>
                    <a:pt x="435566" y="29839"/>
                  </a:lnTo>
                  <a:lnTo>
                    <a:pt x="390284" y="40837"/>
                  </a:lnTo>
                  <a:lnTo>
                    <a:pt x="346388" y="53557"/>
                  </a:lnTo>
                  <a:lnTo>
                    <a:pt x="303876" y="67998"/>
                  </a:lnTo>
                  <a:lnTo>
                    <a:pt x="262748" y="84160"/>
                  </a:lnTo>
                  <a:lnTo>
                    <a:pt x="223005" y="102043"/>
                  </a:lnTo>
                  <a:lnTo>
                    <a:pt x="184647" y="121648"/>
                  </a:lnTo>
                  <a:lnTo>
                    <a:pt x="147673" y="142975"/>
                  </a:lnTo>
                  <a:lnTo>
                    <a:pt x="112084" y="166022"/>
                  </a:lnTo>
                  <a:lnTo>
                    <a:pt x="77879" y="190791"/>
                  </a:lnTo>
                  <a:lnTo>
                    <a:pt x="45059" y="217282"/>
                  </a:lnTo>
                  <a:lnTo>
                    <a:pt x="13624" y="245493"/>
                  </a:lnTo>
                  <a:lnTo>
                    <a:pt x="0" y="26141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83749" y="3684302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5">
                  <a:moveTo>
                    <a:pt x="47569" y="0"/>
                  </a:moveTo>
                  <a:lnTo>
                    <a:pt x="0" y="190833"/>
                  </a:lnTo>
                  <a:lnTo>
                    <a:pt x="181209" y="114391"/>
                  </a:lnTo>
                  <a:lnTo>
                    <a:pt x="4756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3957670" y="3167214"/>
            <a:ext cx="5055235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New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object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created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class.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Like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endParaRPr sz="19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i="1" spc="-35" dirty="0">
                <a:solidFill>
                  <a:srgbClr val="F2425D"/>
                </a:solidFill>
                <a:latin typeface="Roboto Lt"/>
                <a:cs typeface="Roboto Lt"/>
              </a:rPr>
              <a:t>real</a:t>
            </a:r>
            <a:r>
              <a:rPr sz="1950" b="1" i="1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house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created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an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i="1" spc="-35" dirty="0">
                <a:solidFill>
                  <a:srgbClr val="F2425D"/>
                </a:solidFill>
                <a:latin typeface="Roboto Lt"/>
                <a:cs typeface="Roboto Lt"/>
              </a:rPr>
              <a:t>abstract</a:t>
            </a:r>
            <a:r>
              <a:rPr sz="1950" b="1" i="1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blueprint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6068129" y="1608066"/>
            <a:ext cx="3833495" cy="1273810"/>
            <a:chOff x="16068129" y="1608066"/>
            <a:chExt cx="3833495" cy="1273810"/>
          </a:xfrm>
        </p:grpSpPr>
        <p:sp>
          <p:nvSpPr>
            <p:cNvPr id="51" name="object 51"/>
            <p:cNvSpPr/>
            <p:nvPr/>
          </p:nvSpPr>
          <p:spPr>
            <a:xfrm>
              <a:off x="16068129" y="1608066"/>
              <a:ext cx="3833495" cy="1273810"/>
            </a:xfrm>
            <a:custGeom>
              <a:avLst/>
              <a:gdLst/>
              <a:ahLst/>
              <a:cxnLst/>
              <a:rect l="l" t="t" r="r" b="b"/>
              <a:pathLst>
                <a:path w="3833494" h="1273810">
                  <a:moveTo>
                    <a:pt x="3832998" y="0"/>
                  </a:moveTo>
                  <a:lnTo>
                    <a:pt x="0" y="0"/>
                  </a:lnTo>
                  <a:lnTo>
                    <a:pt x="0" y="1273259"/>
                  </a:lnTo>
                  <a:lnTo>
                    <a:pt x="3832998" y="1273259"/>
                  </a:lnTo>
                  <a:lnTo>
                    <a:pt x="383299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35663" y="1782144"/>
              <a:ext cx="261772" cy="26177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6222963" y="1680097"/>
            <a:ext cx="3395345" cy="10312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41959" marR="5080" indent="-429895" algn="just">
              <a:lnSpc>
                <a:spcPct val="120400"/>
              </a:lnSpc>
              <a:spcBef>
                <a:spcPts val="65"/>
              </a:spcBef>
            </a:pPr>
            <a:r>
              <a:rPr sz="2050" spc="1050" dirty="0">
                <a:solidFill>
                  <a:srgbClr val="444444"/>
                </a:solidFill>
                <a:latin typeface="Segoe UI Symbol"/>
                <a:cs typeface="Segoe UI Symbol"/>
              </a:rPr>
              <a:t>☝ </a:t>
            </a:r>
            <a:r>
              <a:rPr sz="2550" spc="22" baseline="1633" dirty="0">
                <a:solidFill>
                  <a:srgbClr val="444444"/>
                </a:solidFill>
                <a:latin typeface="Roboto Lt"/>
                <a:cs typeface="Roboto Lt"/>
              </a:rPr>
              <a:t>Conceptual </a:t>
            </a:r>
            <a:r>
              <a:rPr sz="2550" baseline="1633" dirty="0">
                <a:solidFill>
                  <a:srgbClr val="444444"/>
                </a:solidFill>
                <a:latin typeface="Roboto Lt"/>
                <a:cs typeface="Roboto Lt"/>
              </a:rPr>
              <a:t>overview: </a:t>
            </a:r>
            <a:r>
              <a:rPr sz="2550" spc="15" baseline="1633" dirty="0">
                <a:solidFill>
                  <a:srgbClr val="444444"/>
                </a:solidFill>
                <a:latin typeface="Roboto Lt"/>
                <a:cs typeface="Roboto Lt"/>
              </a:rPr>
              <a:t>it works </a:t>
            </a:r>
            <a:r>
              <a:rPr sz="2550" spc="-600" baseline="1633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1700" spc="10" dirty="0">
                <a:solidFill>
                  <a:srgbClr val="444444"/>
                </a:solidFill>
                <a:latin typeface="Roboto Lt"/>
                <a:cs typeface="Roboto Lt"/>
              </a:rPr>
              <a:t>bit </a:t>
            </a:r>
            <a:r>
              <a:rPr sz="1700" b="1" spc="15" dirty="0">
                <a:solidFill>
                  <a:srgbClr val="444444"/>
                </a:solidFill>
                <a:latin typeface="Roboto"/>
                <a:cs typeface="Roboto"/>
              </a:rPr>
              <a:t>differently </a:t>
            </a:r>
            <a:r>
              <a:rPr sz="1700" spc="10" dirty="0">
                <a:solidFill>
                  <a:srgbClr val="444444"/>
                </a:solidFill>
                <a:latin typeface="Roboto Lt"/>
                <a:cs typeface="Roboto Lt"/>
              </a:rPr>
              <a:t>in JavaScript. </a:t>
            </a:r>
            <a:r>
              <a:rPr sz="1700" spc="15" dirty="0">
                <a:solidFill>
                  <a:srgbClr val="444444"/>
                </a:solidFill>
                <a:latin typeface="Roboto Lt"/>
                <a:cs typeface="Roboto Lt"/>
              </a:rPr>
              <a:t> Still</a:t>
            </a:r>
            <a:r>
              <a:rPr sz="17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Roboto Lt"/>
                <a:cs typeface="Roboto Lt"/>
              </a:rPr>
              <a:t>important</a:t>
            </a:r>
            <a:r>
              <a:rPr sz="17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17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Roboto Lt"/>
                <a:cs typeface="Roboto Lt"/>
              </a:rPr>
              <a:t>understand!</a:t>
            </a:r>
            <a:endParaRPr sz="17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4401" y="6524552"/>
            <a:ext cx="5228414" cy="34455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1426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55" dirty="0">
                <a:solidFill>
                  <a:srgbClr val="FAFBFB"/>
                </a:solidFill>
                <a:latin typeface="Trebuchet MS"/>
                <a:cs typeface="Trebuchet MS"/>
              </a:rPr>
              <a:t>FUNDAMENTA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305" dirty="0">
                <a:solidFill>
                  <a:srgbClr val="FAFBFB"/>
                </a:solidFill>
                <a:latin typeface="Trebuchet MS"/>
                <a:cs typeface="Trebuchet MS"/>
              </a:rPr>
              <a:t>OO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P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PRINCIPLES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74008"/>
            <a:ext cx="4791075" cy="9934575"/>
          </a:xfrm>
          <a:custGeom>
            <a:avLst/>
            <a:gdLst/>
            <a:ahLst/>
            <a:cxnLst/>
            <a:rect l="l" t="t" r="r" b="b"/>
            <a:pathLst>
              <a:path w="4791075" h="99345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2842" y="3588141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Abstraction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6931966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Polymorphism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5813728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Inheritance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4702360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Encapsulation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25774" y="3175256"/>
            <a:ext cx="10866120" cy="3583304"/>
            <a:chOff x="5325774" y="3175256"/>
            <a:chExt cx="10866120" cy="3583304"/>
          </a:xfrm>
        </p:grpSpPr>
        <p:sp>
          <p:nvSpPr>
            <p:cNvPr id="11" name="object 11"/>
            <p:cNvSpPr/>
            <p:nvPr/>
          </p:nvSpPr>
          <p:spPr>
            <a:xfrm>
              <a:off x="5433847" y="3196198"/>
              <a:ext cx="1635760" cy="459105"/>
            </a:xfrm>
            <a:custGeom>
              <a:avLst/>
              <a:gdLst/>
              <a:ahLst/>
              <a:cxnLst/>
              <a:rect l="l" t="t" r="r" b="b"/>
              <a:pathLst>
                <a:path w="1635759" h="459104">
                  <a:moveTo>
                    <a:pt x="1635736" y="12183"/>
                  </a:moveTo>
                  <a:lnTo>
                    <a:pt x="1575786" y="7777"/>
                  </a:lnTo>
                  <a:lnTo>
                    <a:pt x="1516638" y="4356"/>
                  </a:lnTo>
                  <a:lnTo>
                    <a:pt x="1458291" y="1919"/>
                  </a:lnTo>
                  <a:lnTo>
                    <a:pt x="1400747" y="467"/>
                  </a:lnTo>
                  <a:lnTo>
                    <a:pt x="1344004" y="0"/>
                  </a:lnTo>
                  <a:lnTo>
                    <a:pt x="1288063" y="517"/>
                  </a:lnTo>
                  <a:lnTo>
                    <a:pt x="1232924" y="2018"/>
                  </a:lnTo>
                  <a:lnTo>
                    <a:pt x="1178587" y="4505"/>
                  </a:lnTo>
                  <a:lnTo>
                    <a:pt x="1125052" y="7976"/>
                  </a:lnTo>
                  <a:lnTo>
                    <a:pt x="1072319" y="12431"/>
                  </a:lnTo>
                  <a:lnTo>
                    <a:pt x="1020387" y="17872"/>
                  </a:lnTo>
                  <a:lnTo>
                    <a:pt x="969258" y="24296"/>
                  </a:lnTo>
                  <a:lnTo>
                    <a:pt x="918930" y="31706"/>
                  </a:lnTo>
                  <a:lnTo>
                    <a:pt x="869405" y="40100"/>
                  </a:lnTo>
                  <a:lnTo>
                    <a:pt x="820681" y="49478"/>
                  </a:lnTo>
                  <a:lnTo>
                    <a:pt x="772759" y="59842"/>
                  </a:lnTo>
                  <a:lnTo>
                    <a:pt x="725639" y="71189"/>
                  </a:lnTo>
                  <a:lnTo>
                    <a:pt x="679321" y="83522"/>
                  </a:lnTo>
                  <a:lnTo>
                    <a:pt x="633805" y="96839"/>
                  </a:lnTo>
                  <a:lnTo>
                    <a:pt x="589091" y="111141"/>
                  </a:lnTo>
                  <a:lnTo>
                    <a:pt x="545178" y="126427"/>
                  </a:lnTo>
                  <a:lnTo>
                    <a:pt x="502068" y="142698"/>
                  </a:lnTo>
                  <a:lnTo>
                    <a:pt x="459759" y="159953"/>
                  </a:lnTo>
                  <a:lnTo>
                    <a:pt x="418253" y="178193"/>
                  </a:lnTo>
                  <a:lnTo>
                    <a:pt x="377548" y="197418"/>
                  </a:lnTo>
                  <a:lnTo>
                    <a:pt x="337645" y="217627"/>
                  </a:lnTo>
                  <a:lnTo>
                    <a:pt x="298544" y="238821"/>
                  </a:lnTo>
                  <a:lnTo>
                    <a:pt x="260245" y="261000"/>
                  </a:lnTo>
                  <a:lnTo>
                    <a:pt x="222748" y="284163"/>
                  </a:lnTo>
                  <a:lnTo>
                    <a:pt x="186052" y="308311"/>
                  </a:lnTo>
                  <a:lnTo>
                    <a:pt x="150159" y="333443"/>
                  </a:lnTo>
                  <a:lnTo>
                    <a:pt x="115067" y="359560"/>
                  </a:lnTo>
                  <a:lnTo>
                    <a:pt x="80778" y="386662"/>
                  </a:lnTo>
                  <a:lnTo>
                    <a:pt x="47290" y="414748"/>
                  </a:lnTo>
                  <a:lnTo>
                    <a:pt x="14604" y="443819"/>
                  </a:lnTo>
                  <a:lnTo>
                    <a:pt x="0" y="4588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5774" y="3578679"/>
              <a:ext cx="186055" cy="187960"/>
            </a:xfrm>
            <a:custGeom>
              <a:avLst/>
              <a:gdLst/>
              <a:ahLst/>
              <a:cxnLst/>
              <a:rect l="l" t="t" r="r" b="b"/>
              <a:pathLst>
                <a:path w="186054" h="187960">
                  <a:moveTo>
                    <a:pt x="59640" y="0"/>
                  </a:moveTo>
                  <a:lnTo>
                    <a:pt x="0" y="187413"/>
                  </a:lnTo>
                  <a:lnTo>
                    <a:pt x="185714" y="122676"/>
                  </a:lnTo>
                  <a:lnTo>
                    <a:pt x="596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16940" y="4764453"/>
              <a:ext cx="8275320" cy="1993900"/>
            </a:xfrm>
            <a:custGeom>
              <a:avLst/>
              <a:gdLst/>
              <a:ahLst/>
              <a:cxnLst/>
              <a:rect l="l" t="t" r="r" b="b"/>
              <a:pathLst>
                <a:path w="8275319" h="1993900">
                  <a:moveTo>
                    <a:pt x="8274755" y="0"/>
                  </a:moveTo>
                  <a:lnTo>
                    <a:pt x="0" y="0"/>
                  </a:lnTo>
                  <a:lnTo>
                    <a:pt x="0" y="1993839"/>
                  </a:lnTo>
                  <a:lnTo>
                    <a:pt x="8274755" y="1993839"/>
                  </a:lnTo>
                  <a:lnTo>
                    <a:pt x="827475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5728" y="5252587"/>
              <a:ext cx="439777" cy="43977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57309" y="2576154"/>
            <a:ext cx="2810510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The 4 fundamental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principles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of 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Object- </a:t>
            </a:r>
            <a:r>
              <a:rPr sz="21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Oriented</a:t>
            </a:r>
            <a:r>
              <a:rPr sz="2150" b="1" spc="-4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Programming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16940" y="4764453"/>
            <a:ext cx="8275320" cy="1993900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717550" marR="426720" indent="-193675">
              <a:lnSpc>
                <a:spcPct val="125699"/>
              </a:lnSpc>
              <a:spcBef>
                <a:spcPts val="2380"/>
              </a:spcBef>
              <a:tabLst>
                <a:tab pos="1156970" algn="l"/>
              </a:tabLst>
            </a:pPr>
            <a:r>
              <a:rPr sz="3450" spc="10" dirty="0">
                <a:solidFill>
                  <a:srgbClr val="444444"/>
                </a:solidFill>
                <a:latin typeface="Segoe UI Symbol"/>
                <a:cs typeface="Segoe UI Symbol"/>
              </a:rPr>
              <a:t>🤔	</a:t>
            </a:r>
            <a:r>
              <a:rPr sz="2950" b="1" i="1" spc="-120" dirty="0">
                <a:solidFill>
                  <a:srgbClr val="444444"/>
                </a:solidFill>
                <a:latin typeface="Roboto Lt"/>
                <a:cs typeface="Roboto Lt"/>
              </a:rPr>
              <a:t>“How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90" dirty="0">
                <a:solidFill>
                  <a:srgbClr val="444444"/>
                </a:solidFill>
                <a:latin typeface="Roboto Lt"/>
                <a:cs typeface="Roboto Lt"/>
              </a:rPr>
              <a:t>do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100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95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60" dirty="0">
                <a:solidFill>
                  <a:srgbClr val="444444"/>
                </a:solidFill>
                <a:latin typeface="Roboto Lt"/>
                <a:cs typeface="Roboto Lt"/>
              </a:rPr>
              <a:t>actually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75" dirty="0">
                <a:solidFill>
                  <a:srgbClr val="444444"/>
                </a:solidFill>
                <a:latin typeface="Roboto Lt"/>
                <a:cs typeface="Roboto Lt"/>
              </a:rPr>
              <a:t>design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75" dirty="0">
                <a:solidFill>
                  <a:srgbClr val="444444"/>
                </a:solidFill>
                <a:latin typeface="Roboto Lt"/>
                <a:cs typeface="Roboto Lt"/>
              </a:rPr>
              <a:t>classes?</a:t>
            </a:r>
            <a:r>
              <a:rPr sz="295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110" dirty="0">
                <a:solidFill>
                  <a:srgbClr val="444444"/>
                </a:solidFill>
                <a:latin typeface="Roboto Lt"/>
                <a:cs typeface="Roboto Lt"/>
              </a:rPr>
              <a:t>How </a:t>
            </a:r>
            <a:r>
              <a:rPr sz="2950" b="1" i="1" spc="-7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90" dirty="0">
                <a:solidFill>
                  <a:srgbClr val="444444"/>
                </a:solidFill>
                <a:latin typeface="Roboto Lt"/>
                <a:cs typeface="Roboto Lt"/>
              </a:rPr>
              <a:t>do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100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90" dirty="0">
                <a:solidFill>
                  <a:srgbClr val="444444"/>
                </a:solidFill>
                <a:latin typeface="Roboto Lt"/>
                <a:cs typeface="Roboto Lt"/>
              </a:rPr>
              <a:t>model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100" dirty="0">
                <a:solidFill>
                  <a:srgbClr val="444444"/>
                </a:solidFill>
                <a:latin typeface="Roboto Lt"/>
                <a:cs typeface="Roboto Lt"/>
              </a:rPr>
              <a:t>real-world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70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295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65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95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b="1" i="1" spc="-80" dirty="0">
                <a:solidFill>
                  <a:srgbClr val="444444"/>
                </a:solidFill>
                <a:latin typeface="Roboto Lt"/>
                <a:cs typeface="Roboto Lt"/>
              </a:rPr>
              <a:t>classes?”</a:t>
            </a:r>
            <a:endParaRPr sz="29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7797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PRINCIPL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530" dirty="0">
                <a:solidFill>
                  <a:srgbClr val="FAFBFB"/>
                </a:solidFill>
                <a:latin typeface="Trebuchet MS"/>
                <a:cs typeface="Trebuchet MS"/>
              </a:rPr>
              <a:t>1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ABSTRACTION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74008"/>
            <a:ext cx="4791075" cy="9934575"/>
          </a:xfrm>
          <a:custGeom>
            <a:avLst/>
            <a:gdLst/>
            <a:ahLst/>
            <a:cxnLst/>
            <a:rect l="l" t="t" r="r" b="b"/>
            <a:pathLst>
              <a:path w="4791075" h="99345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2842" y="6931966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Polymorphism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813728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Inheritance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91417" y="3400982"/>
            <a:ext cx="10902950" cy="7110095"/>
            <a:chOff x="6991417" y="3400982"/>
            <a:chExt cx="10902950" cy="71100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6994" y="3400982"/>
              <a:ext cx="1906261" cy="3256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9050" y="3400982"/>
              <a:ext cx="1864750" cy="3445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91417" y="8634281"/>
              <a:ext cx="10902950" cy="1876425"/>
            </a:xfrm>
            <a:custGeom>
              <a:avLst/>
              <a:gdLst/>
              <a:ahLst/>
              <a:cxnLst/>
              <a:rect l="l" t="t" r="r" b="b"/>
              <a:pathLst>
                <a:path w="10902950" h="1876425">
                  <a:moveTo>
                    <a:pt x="10902589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0902589" y="1876382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3189" y="8937281"/>
              <a:ext cx="303655" cy="30365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62842" y="3588141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Abstraction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4702360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Encapsulation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91417" y="8634281"/>
            <a:ext cx="10902950" cy="187642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770255" marR="477520" indent="-509270">
              <a:lnSpc>
                <a:spcPct val="130500"/>
              </a:lnSpc>
              <a:spcBef>
                <a:spcPts val="1265"/>
              </a:spcBef>
              <a:tabLst>
                <a:tab pos="770255" algn="l"/>
              </a:tabLst>
            </a:pPr>
            <a:r>
              <a:rPr sz="3600" spc="-15" baseline="231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Abstraction: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Ignoring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hiding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details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5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matter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, allowing us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4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get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overview</a:t>
            </a:r>
            <a:r>
              <a:rPr sz="24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perspective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400" i="1" spc="-60" dirty="0">
                <a:solidFill>
                  <a:srgbClr val="444444"/>
                </a:solidFill>
                <a:latin typeface="Roboto"/>
                <a:cs typeface="Roboto"/>
              </a:rPr>
              <a:t>thing</a:t>
            </a:r>
            <a:r>
              <a:rPr sz="2400" i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40" dirty="0">
                <a:solidFill>
                  <a:srgbClr val="444444"/>
                </a:solidFill>
                <a:latin typeface="Roboto"/>
                <a:cs typeface="Roboto"/>
              </a:rPr>
              <a:t>we’re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implementing,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instead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00" spc="-5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messing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with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details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3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really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matter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our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implementation.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48312" y="1983157"/>
            <a:ext cx="11589385" cy="6092190"/>
            <a:chOff x="6648312" y="1983157"/>
            <a:chExt cx="11589385" cy="6092190"/>
          </a:xfrm>
        </p:grpSpPr>
        <p:sp>
          <p:nvSpPr>
            <p:cNvPr id="16" name="object 16"/>
            <p:cNvSpPr/>
            <p:nvPr/>
          </p:nvSpPr>
          <p:spPr>
            <a:xfrm>
              <a:off x="10498168" y="2545717"/>
              <a:ext cx="467359" cy="560070"/>
            </a:xfrm>
            <a:custGeom>
              <a:avLst/>
              <a:gdLst/>
              <a:ahLst/>
              <a:cxnLst/>
              <a:rect l="l" t="t" r="r" b="b"/>
              <a:pathLst>
                <a:path w="467359" h="560069">
                  <a:moveTo>
                    <a:pt x="467068" y="0"/>
                  </a:moveTo>
                  <a:lnTo>
                    <a:pt x="414044" y="12130"/>
                  </a:lnTo>
                  <a:lnTo>
                    <a:pt x="364196" y="27134"/>
                  </a:lnTo>
                  <a:lnTo>
                    <a:pt x="317527" y="45010"/>
                  </a:lnTo>
                  <a:lnTo>
                    <a:pt x="274035" y="65759"/>
                  </a:lnTo>
                  <a:lnTo>
                    <a:pt x="233722" y="89380"/>
                  </a:lnTo>
                  <a:lnTo>
                    <a:pt x="196585" y="115875"/>
                  </a:lnTo>
                  <a:lnTo>
                    <a:pt x="162627" y="145242"/>
                  </a:lnTo>
                  <a:lnTo>
                    <a:pt x="131846" y="177482"/>
                  </a:lnTo>
                  <a:lnTo>
                    <a:pt x="104243" y="212594"/>
                  </a:lnTo>
                  <a:lnTo>
                    <a:pt x="79818" y="250579"/>
                  </a:lnTo>
                  <a:lnTo>
                    <a:pt x="58571" y="291438"/>
                  </a:lnTo>
                  <a:lnTo>
                    <a:pt x="40501" y="335168"/>
                  </a:lnTo>
                  <a:lnTo>
                    <a:pt x="25609" y="381772"/>
                  </a:lnTo>
                  <a:lnTo>
                    <a:pt x="13895" y="431248"/>
                  </a:lnTo>
                  <a:lnTo>
                    <a:pt x="5358" y="483597"/>
                  </a:lnTo>
                  <a:lnTo>
                    <a:pt x="0" y="538819"/>
                  </a:lnTo>
                  <a:lnTo>
                    <a:pt x="284" y="5597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10225" y="3083343"/>
              <a:ext cx="175895" cy="177165"/>
            </a:xfrm>
            <a:custGeom>
              <a:avLst/>
              <a:gdLst/>
              <a:ahLst/>
              <a:cxnLst/>
              <a:rect l="l" t="t" r="r" b="b"/>
              <a:pathLst>
                <a:path w="175895" h="177164">
                  <a:moveTo>
                    <a:pt x="175892" y="0"/>
                  </a:moveTo>
                  <a:lnTo>
                    <a:pt x="0" y="2388"/>
                  </a:lnTo>
                  <a:lnTo>
                    <a:pt x="90334" y="177088"/>
                  </a:lnTo>
                  <a:lnTo>
                    <a:pt x="17589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25017" y="2545717"/>
              <a:ext cx="467359" cy="560070"/>
            </a:xfrm>
            <a:custGeom>
              <a:avLst/>
              <a:gdLst/>
              <a:ahLst/>
              <a:cxnLst/>
              <a:rect l="l" t="t" r="r" b="b"/>
              <a:pathLst>
                <a:path w="467359" h="560069">
                  <a:moveTo>
                    <a:pt x="467068" y="0"/>
                  </a:moveTo>
                  <a:lnTo>
                    <a:pt x="414044" y="12130"/>
                  </a:lnTo>
                  <a:lnTo>
                    <a:pt x="364196" y="27134"/>
                  </a:lnTo>
                  <a:lnTo>
                    <a:pt x="317527" y="45010"/>
                  </a:lnTo>
                  <a:lnTo>
                    <a:pt x="274035" y="65759"/>
                  </a:lnTo>
                  <a:lnTo>
                    <a:pt x="233722" y="89380"/>
                  </a:lnTo>
                  <a:lnTo>
                    <a:pt x="196585" y="115875"/>
                  </a:lnTo>
                  <a:lnTo>
                    <a:pt x="162627" y="145242"/>
                  </a:lnTo>
                  <a:lnTo>
                    <a:pt x="131846" y="177482"/>
                  </a:lnTo>
                  <a:lnTo>
                    <a:pt x="104243" y="212594"/>
                  </a:lnTo>
                  <a:lnTo>
                    <a:pt x="79818" y="250579"/>
                  </a:lnTo>
                  <a:lnTo>
                    <a:pt x="58571" y="291438"/>
                  </a:lnTo>
                  <a:lnTo>
                    <a:pt x="40501" y="335168"/>
                  </a:lnTo>
                  <a:lnTo>
                    <a:pt x="25609" y="381772"/>
                  </a:lnTo>
                  <a:lnTo>
                    <a:pt x="13895" y="431248"/>
                  </a:lnTo>
                  <a:lnTo>
                    <a:pt x="5358" y="483597"/>
                  </a:lnTo>
                  <a:lnTo>
                    <a:pt x="0" y="538819"/>
                  </a:lnTo>
                  <a:lnTo>
                    <a:pt x="284" y="5597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137067" y="3083343"/>
              <a:ext cx="175895" cy="177165"/>
            </a:xfrm>
            <a:custGeom>
              <a:avLst/>
              <a:gdLst/>
              <a:ahLst/>
              <a:cxnLst/>
              <a:rect l="l" t="t" r="r" b="b"/>
              <a:pathLst>
                <a:path w="175894" h="177164">
                  <a:moveTo>
                    <a:pt x="175900" y="0"/>
                  </a:moveTo>
                  <a:lnTo>
                    <a:pt x="0" y="2388"/>
                  </a:lnTo>
                  <a:lnTo>
                    <a:pt x="90342" y="177088"/>
                  </a:lnTo>
                  <a:lnTo>
                    <a:pt x="1759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12699" y="7698842"/>
              <a:ext cx="1023619" cy="159385"/>
            </a:xfrm>
            <a:custGeom>
              <a:avLst/>
              <a:gdLst/>
              <a:ahLst/>
              <a:cxnLst/>
              <a:rect l="l" t="t" r="r" b="b"/>
              <a:pathLst>
                <a:path w="1023620" h="159384">
                  <a:moveTo>
                    <a:pt x="1023064" y="68171"/>
                  </a:moveTo>
                  <a:lnTo>
                    <a:pt x="972645" y="86816"/>
                  </a:lnTo>
                  <a:lnTo>
                    <a:pt x="922479" y="103326"/>
                  </a:lnTo>
                  <a:lnTo>
                    <a:pt x="872568" y="117700"/>
                  </a:lnTo>
                  <a:lnTo>
                    <a:pt x="822911" y="129939"/>
                  </a:lnTo>
                  <a:lnTo>
                    <a:pt x="773509" y="140042"/>
                  </a:lnTo>
                  <a:lnTo>
                    <a:pt x="724361" y="148011"/>
                  </a:lnTo>
                  <a:lnTo>
                    <a:pt x="675467" y="153844"/>
                  </a:lnTo>
                  <a:lnTo>
                    <a:pt x="626828" y="157542"/>
                  </a:lnTo>
                  <a:lnTo>
                    <a:pt x="578443" y="159105"/>
                  </a:lnTo>
                  <a:lnTo>
                    <a:pt x="530313" y="158532"/>
                  </a:lnTo>
                  <a:lnTo>
                    <a:pt x="482437" y="155825"/>
                  </a:lnTo>
                  <a:lnTo>
                    <a:pt x="434816" y="150982"/>
                  </a:lnTo>
                  <a:lnTo>
                    <a:pt x="387448" y="144003"/>
                  </a:lnTo>
                  <a:lnTo>
                    <a:pt x="340336" y="134890"/>
                  </a:lnTo>
                  <a:lnTo>
                    <a:pt x="293477" y="123641"/>
                  </a:lnTo>
                  <a:lnTo>
                    <a:pt x="246873" y="110257"/>
                  </a:lnTo>
                  <a:lnTo>
                    <a:pt x="200524" y="94738"/>
                  </a:lnTo>
                  <a:lnTo>
                    <a:pt x="154429" y="77083"/>
                  </a:lnTo>
                  <a:lnTo>
                    <a:pt x="108588" y="57293"/>
                  </a:lnTo>
                  <a:lnTo>
                    <a:pt x="63002" y="35368"/>
                  </a:lnTo>
                  <a:lnTo>
                    <a:pt x="17670" y="1130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82172" y="7615307"/>
              <a:ext cx="195580" cy="168910"/>
            </a:xfrm>
            <a:custGeom>
              <a:avLst/>
              <a:gdLst/>
              <a:ahLst/>
              <a:cxnLst/>
              <a:rect l="l" t="t" r="r" b="b"/>
              <a:pathLst>
                <a:path w="195579" h="168909">
                  <a:moveTo>
                    <a:pt x="0" y="0"/>
                  </a:moveTo>
                  <a:lnTo>
                    <a:pt x="100755" y="168906"/>
                  </a:lnTo>
                  <a:lnTo>
                    <a:pt x="195578" y="20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61104" y="6805013"/>
              <a:ext cx="548005" cy="478790"/>
            </a:xfrm>
            <a:custGeom>
              <a:avLst/>
              <a:gdLst/>
              <a:ahLst/>
              <a:cxnLst/>
              <a:rect l="l" t="t" r="r" b="b"/>
              <a:pathLst>
                <a:path w="548005" h="478790">
                  <a:moveTo>
                    <a:pt x="547766" y="478376"/>
                  </a:moveTo>
                  <a:lnTo>
                    <a:pt x="492369" y="478118"/>
                  </a:lnTo>
                  <a:lnTo>
                    <a:pt x="439877" y="474528"/>
                  </a:lnTo>
                  <a:lnTo>
                    <a:pt x="390290" y="467607"/>
                  </a:lnTo>
                  <a:lnTo>
                    <a:pt x="343609" y="457355"/>
                  </a:lnTo>
                  <a:lnTo>
                    <a:pt x="299832" y="443771"/>
                  </a:lnTo>
                  <a:lnTo>
                    <a:pt x="258961" y="426856"/>
                  </a:lnTo>
                  <a:lnTo>
                    <a:pt x="220995" y="406609"/>
                  </a:lnTo>
                  <a:lnTo>
                    <a:pt x="185934" y="383031"/>
                  </a:lnTo>
                  <a:lnTo>
                    <a:pt x="153778" y="356121"/>
                  </a:lnTo>
                  <a:lnTo>
                    <a:pt x="124528" y="325880"/>
                  </a:lnTo>
                  <a:lnTo>
                    <a:pt x="98182" y="292308"/>
                  </a:lnTo>
                  <a:lnTo>
                    <a:pt x="74742" y="255404"/>
                  </a:lnTo>
                  <a:lnTo>
                    <a:pt x="54207" y="215169"/>
                  </a:lnTo>
                  <a:lnTo>
                    <a:pt x="36577" y="171603"/>
                  </a:lnTo>
                  <a:lnTo>
                    <a:pt x="21852" y="124705"/>
                  </a:lnTo>
                  <a:lnTo>
                    <a:pt x="10033" y="74476"/>
                  </a:lnTo>
                  <a:lnTo>
                    <a:pt x="1119" y="2091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674393" y="6650265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4" h="180975">
                  <a:moveTo>
                    <a:pt x="78437" y="0"/>
                  </a:moveTo>
                  <a:lnTo>
                    <a:pt x="0" y="180359"/>
                  </a:lnTo>
                  <a:lnTo>
                    <a:pt x="175659" y="170960"/>
                  </a:lnTo>
                  <a:lnTo>
                    <a:pt x="784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8312" y="1983157"/>
              <a:ext cx="2706489" cy="60920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9725" y="1983158"/>
              <a:ext cx="1906222" cy="4281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8312" y="4543241"/>
              <a:ext cx="2311774" cy="3391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4670" y="2377132"/>
              <a:ext cx="190680" cy="3978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4200" y="2659043"/>
              <a:ext cx="190680" cy="3978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9110" y="2977718"/>
              <a:ext cx="190680" cy="3978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9161" y="3260432"/>
              <a:ext cx="190680" cy="3978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0710" y="3820471"/>
              <a:ext cx="2706408" cy="26065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2122" y="3820471"/>
              <a:ext cx="1906222" cy="4281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30710" y="5717435"/>
              <a:ext cx="2311774" cy="3391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93146" y="4484526"/>
              <a:ext cx="190674" cy="3978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7262" y="4145348"/>
              <a:ext cx="190674" cy="39789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34918" y="2345809"/>
            <a:ext cx="13646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i="1" spc="-15" dirty="0">
                <a:solidFill>
                  <a:srgbClr val="F2425D"/>
                </a:solidFill>
                <a:latin typeface="Trebuchet MS"/>
                <a:cs typeface="Trebuchet MS"/>
              </a:rPr>
              <a:t>R</a:t>
            </a:r>
            <a:r>
              <a:rPr sz="2150" b="1" i="1" spc="-160" dirty="0">
                <a:solidFill>
                  <a:srgbClr val="F2425D"/>
                </a:solidFill>
                <a:latin typeface="Trebuchet MS"/>
                <a:cs typeface="Trebuchet MS"/>
              </a:rPr>
              <a:t>ea</a:t>
            </a:r>
            <a:r>
              <a:rPr sz="2150" b="1" i="1" spc="-140" dirty="0">
                <a:solidFill>
                  <a:srgbClr val="F2425D"/>
                </a:solidFill>
                <a:latin typeface="Trebuchet MS"/>
                <a:cs typeface="Trebuchet MS"/>
              </a:rPr>
              <a:t>l</a:t>
            </a:r>
            <a:r>
              <a:rPr sz="2150" b="1" i="1" spc="-114" dirty="0">
                <a:solidFill>
                  <a:srgbClr val="F2425D"/>
                </a:solidFill>
                <a:latin typeface="Trebuchet MS"/>
                <a:cs typeface="Trebuchet MS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phon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61757" y="2345809"/>
            <a:ext cx="212153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i="1" spc="-25" dirty="0">
                <a:solidFill>
                  <a:srgbClr val="F2425D"/>
                </a:solidFill>
                <a:latin typeface="Trebuchet MS"/>
                <a:cs typeface="Trebuchet MS"/>
              </a:rPr>
              <a:t>A</a:t>
            </a:r>
            <a:r>
              <a:rPr sz="2150" b="1" i="1" spc="-140" dirty="0">
                <a:solidFill>
                  <a:srgbClr val="F2425D"/>
                </a:solidFill>
                <a:latin typeface="Trebuchet MS"/>
                <a:cs typeface="Trebuchet MS"/>
              </a:rPr>
              <a:t>b</a:t>
            </a:r>
            <a:r>
              <a:rPr sz="2150" b="1" i="1" spc="45" dirty="0">
                <a:solidFill>
                  <a:srgbClr val="F2425D"/>
                </a:solidFill>
                <a:latin typeface="Trebuchet MS"/>
                <a:cs typeface="Trebuchet MS"/>
              </a:rPr>
              <a:t>s</a:t>
            </a:r>
            <a:r>
              <a:rPr sz="2150" b="1" i="1" spc="-210" dirty="0">
                <a:solidFill>
                  <a:srgbClr val="F2425D"/>
                </a:solidFill>
                <a:latin typeface="Trebuchet MS"/>
                <a:cs typeface="Trebuchet MS"/>
              </a:rPr>
              <a:t>t</a:t>
            </a:r>
            <a:r>
              <a:rPr sz="2150" b="1" i="1" spc="-250" dirty="0">
                <a:solidFill>
                  <a:srgbClr val="F2425D"/>
                </a:solidFill>
                <a:latin typeface="Trebuchet MS"/>
                <a:cs typeface="Trebuchet MS"/>
              </a:rPr>
              <a:t>r</a:t>
            </a:r>
            <a:r>
              <a:rPr sz="2150" b="1" i="1" spc="-195" dirty="0">
                <a:solidFill>
                  <a:srgbClr val="F2425D"/>
                </a:solidFill>
                <a:latin typeface="Trebuchet MS"/>
                <a:cs typeface="Trebuchet MS"/>
              </a:rPr>
              <a:t>a</a:t>
            </a:r>
            <a:r>
              <a:rPr sz="2150" b="1" i="1" spc="-20" dirty="0">
                <a:solidFill>
                  <a:srgbClr val="F2425D"/>
                </a:solidFill>
                <a:latin typeface="Trebuchet MS"/>
                <a:cs typeface="Trebuchet MS"/>
              </a:rPr>
              <a:t>c</a:t>
            </a:r>
            <a:r>
              <a:rPr sz="2150" b="1" i="1" spc="-210" dirty="0">
                <a:solidFill>
                  <a:srgbClr val="F2425D"/>
                </a:solidFill>
                <a:latin typeface="Trebuchet MS"/>
                <a:cs typeface="Trebuchet MS"/>
              </a:rPr>
              <a:t>t</a:t>
            </a:r>
            <a:r>
              <a:rPr sz="2150" b="1" i="1" spc="-130" dirty="0">
                <a:solidFill>
                  <a:srgbClr val="F2425D"/>
                </a:solidFill>
                <a:latin typeface="Trebuchet MS"/>
                <a:cs typeface="Trebuchet MS"/>
              </a:rPr>
              <a:t>e</a:t>
            </a:r>
            <a:r>
              <a:rPr sz="2150" b="1" i="1" spc="-135" dirty="0">
                <a:solidFill>
                  <a:srgbClr val="F2425D"/>
                </a:solidFill>
                <a:latin typeface="Trebuchet MS"/>
                <a:cs typeface="Trebuchet MS"/>
              </a:rPr>
              <a:t>d</a:t>
            </a:r>
            <a:r>
              <a:rPr sz="2150" b="1" i="1" spc="-114" dirty="0">
                <a:solidFill>
                  <a:srgbClr val="F2425D"/>
                </a:solidFill>
                <a:latin typeface="Trebuchet MS"/>
                <a:cs typeface="Trebuchet MS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phon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051727" y="7577649"/>
            <a:ext cx="49644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Do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i="1" spc="-35" dirty="0">
                <a:solidFill>
                  <a:srgbClr val="F2425D"/>
                </a:solidFill>
                <a:latin typeface="Roboto Lt"/>
                <a:cs typeface="Roboto Lt"/>
              </a:rPr>
              <a:t>really</a:t>
            </a:r>
            <a:r>
              <a:rPr sz="1950" b="1" i="1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i="1" spc="-45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1950" b="1" i="1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all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these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-15" dirty="0">
                <a:solidFill>
                  <a:srgbClr val="F2425D"/>
                </a:solidFill>
                <a:latin typeface="Roboto Lt"/>
                <a:cs typeface="Roboto Lt"/>
              </a:rPr>
              <a:t>low-level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details?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476579" y="6936019"/>
            <a:ext cx="20205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Details 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have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been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abstracted</a:t>
            </a:r>
            <a:r>
              <a:rPr sz="19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away</a:t>
            </a:r>
            <a:endParaRPr sz="19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63476" y="1888245"/>
            <a:ext cx="4730750" cy="6219190"/>
            <a:chOff x="9763476" y="1888245"/>
            <a:chExt cx="4730750" cy="6219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3587" y="1888245"/>
              <a:ext cx="4730110" cy="62190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884" y="1888245"/>
              <a:ext cx="3690824" cy="5330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587" y="3126462"/>
              <a:ext cx="4730110" cy="128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587" y="3503065"/>
              <a:ext cx="4730110" cy="128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476" y="6677225"/>
              <a:ext cx="4730110" cy="12839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2909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PRINCIPL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70" dirty="0">
                <a:solidFill>
                  <a:srgbClr val="FAFBFB"/>
                </a:solidFill>
                <a:latin typeface="Trebuchet MS"/>
                <a:cs typeface="Trebuchet MS"/>
              </a:rPr>
              <a:t>2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ENCAPSULATION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374008"/>
            <a:ext cx="4791075" cy="9934575"/>
          </a:xfrm>
          <a:custGeom>
            <a:avLst/>
            <a:gdLst/>
            <a:ahLst/>
            <a:cxnLst/>
            <a:rect l="l" t="t" r="r" b="b"/>
            <a:pathLst>
              <a:path w="4791075" h="99345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2842" y="6931966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Polymorphism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5813728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Inheritance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91417" y="2224421"/>
            <a:ext cx="10902950" cy="8286750"/>
            <a:chOff x="6991417" y="2224421"/>
            <a:chExt cx="10902950" cy="8286750"/>
          </a:xfrm>
        </p:grpSpPr>
        <p:sp>
          <p:nvSpPr>
            <p:cNvPr id="14" name="object 14"/>
            <p:cNvSpPr/>
            <p:nvPr/>
          </p:nvSpPr>
          <p:spPr>
            <a:xfrm>
              <a:off x="13817099" y="2245376"/>
              <a:ext cx="1487170" cy="381000"/>
            </a:xfrm>
            <a:custGeom>
              <a:avLst/>
              <a:gdLst/>
              <a:ahLst/>
              <a:cxnLst/>
              <a:rect l="l" t="t" r="r" b="b"/>
              <a:pathLst>
                <a:path w="1487169" h="381000">
                  <a:moveTo>
                    <a:pt x="1487058" y="22757"/>
                  </a:moveTo>
                  <a:lnTo>
                    <a:pt x="1428130" y="16174"/>
                  </a:lnTo>
                  <a:lnTo>
                    <a:pt x="1370036" y="10707"/>
                  </a:lnTo>
                  <a:lnTo>
                    <a:pt x="1312775" y="6356"/>
                  </a:lnTo>
                  <a:lnTo>
                    <a:pt x="1256348" y="3121"/>
                  </a:lnTo>
                  <a:lnTo>
                    <a:pt x="1200755" y="1002"/>
                  </a:lnTo>
                  <a:lnTo>
                    <a:pt x="1145995" y="0"/>
                  </a:lnTo>
                  <a:lnTo>
                    <a:pt x="1092069" y="113"/>
                  </a:lnTo>
                  <a:lnTo>
                    <a:pt x="1038977" y="1342"/>
                  </a:lnTo>
                  <a:lnTo>
                    <a:pt x="986718" y="3688"/>
                  </a:lnTo>
                  <a:lnTo>
                    <a:pt x="935293" y="7150"/>
                  </a:lnTo>
                  <a:lnTo>
                    <a:pt x="884701" y="11728"/>
                  </a:lnTo>
                  <a:lnTo>
                    <a:pt x="834944" y="17422"/>
                  </a:lnTo>
                  <a:lnTo>
                    <a:pt x="786019" y="24231"/>
                  </a:lnTo>
                  <a:lnTo>
                    <a:pt x="737929" y="32158"/>
                  </a:lnTo>
                  <a:lnTo>
                    <a:pt x="690672" y="41200"/>
                  </a:lnTo>
                  <a:lnTo>
                    <a:pt x="644248" y="51358"/>
                  </a:lnTo>
                  <a:lnTo>
                    <a:pt x="598659" y="62632"/>
                  </a:lnTo>
                  <a:lnTo>
                    <a:pt x="553903" y="75023"/>
                  </a:lnTo>
                  <a:lnTo>
                    <a:pt x="509980" y="88529"/>
                  </a:lnTo>
                  <a:lnTo>
                    <a:pt x="466891" y="103152"/>
                  </a:lnTo>
                  <a:lnTo>
                    <a:pt x="424636" y="118890"/>
                  </a:lnTo>
                  <a:lnTo>
                    <a:pt x="383215" y="135745"/>
                  </a:lnTo>
                  <a:lnTo>
                    <a:pt x="342627" y="153716"/>
                  </a:lnTo>
                  <a:lnTo>
                    <a:pt x="302872" y="172803"/>
                  </a:lnTo>
                  <a:lnTo>
                    <a:pt x="263952" y="193006"/>
                  </a:lnTo>
                  <a:lnTo>
                    <a:pt x="225865" y="214325"/>
                  </a:lnTo>
                  <a:lnTo>
                    <a:pt x="188611" y="236760"/>
                  </a:lnTo>
                  <a:lnTo>
                    <a:pt x="152191" y="260311"/>
                  </a:lnTo>
                  <a:lnTo>
                    <a:pt x="116605" y="284979"/>
                  </a:lnTo>
                  <a:lnTo>
                    <a:pt x="81853" y="310762"/>
                  </a:lnTo>
                  <a:lnTo>
                    <a:pt x="47934" y="337662"/>
                  </a:lnTo>
                  <a:lnTo>
                    <a:pt x="14848" y="365677"/>
                  </a:lnTo>
                  <a:lnTo>
                    <a:pt x="0" y="38044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07216" y="2548687"/>
              <a:ext cx="187325" cy="186690"/>
            </a:xfrm>
            <a:custGeom>
              <a:avLst/>
              <a:gdLst/>
              <a:ahLst/>
              <a:cxnLst/>
              <a:rect l="l" t="t" r="r" b="b"/>
              <a:pathLst>
                <a:path w="187325" h="186689">
                  <a:moveTo>
                    <a:pt x="62710" y="0"/>
                  </a:moveTo>
                  <a:lnTo>
                    <a:pt x="0" y="186408"/>
                  </a:lnTo>
                  <a:lnTo>
                    <a:pt x="186748" y="124732"/>
                  </a:lnTo>
                  <a:lnTo>
                    <a:pt x="627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16821" y="2743371"/>
              <a:ext cx="1367790" cy="885825"/>
            </a:xfrm>
            <a:custGeom>
              <a:avLst/>
              <a:gdLst/>
              <a:ahLst/>
              <a:cxnLst/>
              <a:rect l="l" t="t" r="r" b="b"/>
              <a:pathLst>
                <a:path w="1367790" h="885825">
                  <a:moveTo>
                    <a:pt x="0" y="0"/>
                  </a:moveTo>
                  <a:lnTo>
                    <a:pt x="1367562" y="0"/>
                  </a:lnTo>
                  <a:lnTo>
                    <a:pt x="1367562" y="885470"/>
                  </a:lnTo>
                  <a:lnTo>
                    <a:pt x="0" y="88547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16821" y="6291719"/>
              <a:ext cx="1367790" cy="502920"/>
            </a:xfrm>
            <a:custGeom>
              <a:avLst/>
              <a:gdLst/>
              <a:ahLst/>
              <a:cxnLst/>
              <a:rect l="l" t="t" r="r" b="b"/>
              <a:pathLst>
                <a:path w="1367790" h="502920">
                  <a:moveTo>
                    <a:pt x="0" y="0"/>
                  </a:moveTo>
                  <a:lnTo>
                    <a:pt x="1367562" y="0"/>
                  </a:lnTo>
                  <a:lnTo>
                    <a:pt x="1367562" y="502766"/>
                  </a:lnTo>
                  <a:lnTo>
                    <a:pt x="0" y="50276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91417" y="8634281"/>
              <a:ext cx="10902950" cy="1876425"/>
            </a:xfrm>
            <a:custGeom>
              <a:avLst/>
              <a:gdLst/>
              <a:ahLst/>
              <a:cxnLst/>
              <a:rect l="l" t="t" r="r" b="b"/>
              <a:pathLst>
                <a:path w="10902950" h="1876425">
                  <a:moveTo>
                    <a:pt x="10902589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0902589" y="1876382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3189" y="8937281"/>
              <a:ext cx="303655" cy="30365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551015" y="1737320"/>
            <a:ext cx="3655060" cy="1062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Again, </a:t>
            </a:r>
            <a:r>
              <a:rPr sz="2050" b="1" spc="-1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actually JavaScript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s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y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x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 (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h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Courier New"/>
                <a:cs typeface="Courier New"/>
              </a:rPr>
              <a:t>private</a:t>
            </a:r>
            <a:r>
              <a:rPr sz="2050" spc="-7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k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ey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wo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d  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doesn’t</a:t>
            </a: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exist)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842" y="3588141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Abstraction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842" y="4702360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Encapsulation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1417" y="8634281"/>
            <a:ext cx="10902950" cy="187642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770255" marR="301625" indent="-509270">
              <a:lnSpc>
                <a:spcPct val="130500"/>
              </a:lnSpc>
              <a:spcBef>
                <a:spcPts val="1265"/>
              </a:spcBef>
              <a:tabLst>
                <a:tab pos="770255" algn="l"/>
              </a:tabLst>
            </a:pPr>
            <a:r>
              <a:rPr sz="3600" spc="-15" baseline="231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Encapsulation:</a:t>
            </a:r>
            <a:r>
              <a:rPr sz="24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Keeping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properties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methods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private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inside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class, </a:t>
            </a:r>
            <a:r>
              <a:rPr sz="2400" spc="-5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so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they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400" b="1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accessible</a:t>
            </a:r>
            <a:r>
              <a:rPr sz="2400" b="1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400" b="1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outside</a:t>
            </a:r>
            <a:r>
              <a:rPr sz="2400" b="1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00" b="1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.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Some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methods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exposed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as a public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interface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(API).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540879" y="2812585"/>
            <a:ext cx="2807335" cy="3949065"/>
            <a:chOff x="8540879" y="2812585"/>
            <a:chExt cx="2807335" cy="3949065"/>
          </a:xfrm>
        </p:grpSpPr>
        <p:sp>
          <p:nvSpPr>
            <p:cNvPr id="25" name="object 25"/>
            <p:cNvSpPr/>
            <p:nvPr/>
          </p:nvSpPr>
          <p:spPr>
            <a:xfrm>
              <a:off x="8563370" y="2833540"/>
              <a:ext cx="1336675" cy="198120"/>
            </a:xfrm>
            <a:custGeom>
              <a:avLst/>
              <a:gdLst/>
              <a:ahLst/>
              <a:cxnLst/>
              <a:rect l="l" t="t" r="r" b="b"/>
              <a:pathLst>
                <a:path w="1336675" h="198119">
                  <a:moveTo>
                    <a:pt x="0" y="76595"/>
                  </a:moveTo>
                  <a:lnTo>
                    <a:pt x="54297" y="62727"/>
                  </a:lnTo>
                  <a:lnTo>
                    <a:pt x="108173" y="50239"/>
                  </a:lnTo>
                  <a:lnTo>
                    <a:pt x="161630" y="39133"/>
                  </a:lnTo>
                  <a:lnTo>
                    <a:pt x="214665" y="29408"/>
                  </a:lnTo>
                  <a:lnTo>
                    <a:pt x="267280" y="21064"/>
                  </a:lnTo>
                  <a:lnTo>
                    <a:pt x="319475" y="14101"/>
                  </a:lnTo>
                  <a:lnTo>
                    <a:pt x="371249" y="8519"/>
                  </a:lnTo>
                  <a:lnTo>
                    <a:pt x="422602" y="4317"/>
                  </a:lnTo>
                  <a:lnTo>
                    <a:pt x="473535" y="1497"/>
                  </a:lnTo>
                  <a:lnTo>
                    <a:pt x="524047" y="58"/>
                  </a:lnTo>
                  <a:lnTo>
                    <a:pt x="574139" y="0"/>
                  </a:lnTo>
                  <a:lnTo>
                    <a:pt x="623810" y="1322"/>
                  </a:lnTo>
                  <a:lnTo>
                    <a:pt x="673061" y="4026"/>
                  </a:lnTo>
                  <a:lnTo>
                    <a:pt x="721891" y="8110"/>
                  </a:lnTo>
                  <a:lnTo>
                    <a:pt x="770301" y="13576"/>
                  </a:lnTo>
                  <a:lnTo>
                    <a:pt x="818289" y="20423"/>
                  </a:lnTo>
                  <a:lnTo>
                    <a:pt x="865858" y="28650"/>
                  </a:lnTo>
                  <a:lnTo>
                    <a:pt x="913006" y="38259"/>
                  </a:lnTo>
                  <a:lnTo>
                    <a:pt x="959733" y="49248"/>
                  </a:lnTo>
                  <a:lnTo>
                    <a:pt x="1006040" y="61619"/>
                  </a:lnTo>
                  <a:lnTo>
                    <a:pt x="1051926" y="75370"/>
                  </a:lnTo>
                  <a:lnTo>
                    <a:pt x="1097392" y="90503"/>
                  </a:lnTo>
                  <a:lnTo>
                    <a:pt x="1142437" y="107016"/>
                  </a:lnTo>
                  <a:lnTo>
                    <a:pt x="1187061" y="124911"/>
                  </a:lnTo>
                  <a:lnTo>
                    <a:pt x="1231265" y="144186"/>
                  </a:lnTo>
                  <a:lnTo>
                    <a:pt x="1275049" y="164842"/>
                  </a:lnTo>
                  <a:lnTo>
                    <a:pt x="1318412" y="186880"/>
                  </a:lnTo>
                  <a:lnTo>
                    <a:pt x="1336452" y="19759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36895" y="2944824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5" h="165735">
                  <a:moveTo>
                    <a:pt x="89848" y="0"/>
                  </a:moveTo>
                  <a:lnTo>
                    <a:pt x="0" y="151235"/>
                  </a:lnTo>
                  <a:lnTo>
                    <a:pt x="196159" y="165466"/>
                  </a:lnTo>
                  <a:lnTo>
                    <a:pt x="898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52647" y="4161897"/>
              <a:ext cx="2455545" cy="318770"/>
            </a:xfrm>
            <a:custGeom>
              <a:avLst/>
              <a:gdLst/>
              <a:ahLst/>
              <a:cxnLst/>
              <a:rect l="l" t="t" r="r" b="b"/>
              <a:pathLst>
                <a:path w="2455545" h="318770">
                  <a:moveTo>
                    <a:pt x="0" y="112670"/>
                  </a:moveTo>
                  <a:lnTo>
                    <a:pt x="52554" y="101014"/>
                  </a:lnTo>
                  <a:lnTo>
                    <a:pt x="104952" y="89994"/>
                  </a:lnTo>
                  <a:lnTo>
                    <a:pt x="157194" y="79611"/>
                  </a:lnTo>
                  <a:lnTo>
                    <a:pt x="209279" y="69863"/>
                  </a:lnTo>
                  <a:lnTo>
                    <a:pt x="261208" y="60752"/>
                  </a:lnTo>
                  <a:lnTo>
                    <a:pt x="312981" y="52277"/>
                  </a:lnTo>
                  <a:lnTo>
                    <a:pt x="364598" y="44439"/>
                  </a:lnTo>
                  <a:lnTo>
                    <a:pt x="416058" y="37236"/>
                  </a:lnTo>
                  <a:lnTo>
                    <a:pt x="467362" y="30670"/>
                  </a:lnTo>
                  <a:lnTo>
                    <a:pt x="518510" y="24740"/>
                  </a:lnTo>
                  <a:lnTo>
                    <a:pt x="569501" y="19446"/>
                  </a:lnTo>
                  <a:lnTo>
                    <a:pt x="620336" y="14788"/>
                  </a:lnTo>
                  <a:lnTo>
                    <a:pt x="671015" y="10767"/>
                  </a:lnTo>
                  <a:lnTo>
                    <a:pt x="721537" y="7382"/>
                  </a:lnTo>
                  <a:lnTo>
                    <a:pt x="771903" y="4633"/>
                  </a:lnTo>
                  <a:lnTo>
                    <a:pt x="822113" y="2520"/>
                  </a:lnTo>
                  <a:lnTo>
                    <a:pt x="872167" y="1044"/>
                  </a:lnTo>
                  <a:lnTo>
                    <a:pt x="922064" y="204"/>
                  </a:lnTo>
                  <a:lnTo>
                    <a:pt x="971805" y="0"/>
                  </a:lnTo>
                  <a:lnTo>
                    <a:pt x="1021389" y="432"/>
                  </a:lnTo>
                  <a:lnTo>
                    <a:pt x="1070818" y="1500"/>
                  </a:lnTo>
                  <a:lnTo>
                    <a:pt x="1120090" y="3205"/>
                  </a:lnTo>
                  <a:lnTo>
                    <a:pt x="1169205" y="5546"/>
                  </a:lnTo>
                  <a:lnTo>
                    <a:pt x="1218165" y="8523"/>
                  </a:lnTo>
                  <a:lnTo>
                    <a:pt x="1266968" y="12136"/>
                  </a:lnTo>
                  <a:lnTo>
                    <a:pt x="1315615" y="16386"/>
                  </a:lnTo>
                  <a:lnTo>
                    <a:pt x="1364105" y="21271"/>
                  </a:lnTo>
                  <a:lnTo>
                    <a:pt x="1412439" y="26793"/>
                  </a:lnTo>
                  <a:lnTo>
                    <a:pt x="1460617" y="32952"/>
                  </a:lnTo>
                  <a:lnTo>
                    <a:pt x="1508639" y="39746"/>
                  </a:lnTo>
                  <a:lnTo>
                    <a:pt x="1556504" y="47177"/>
                  </a:lnTo>
                  <a:lnTo>
                    <a:pt x="1604213" y="55244"/>
                  </a:lnTo>
                  <a:lnTo>
                    <a:pt x="1651766" y="63947"/>
                  </a:lnTo>
                  <a:lnTo>
                    <a:pt x="1699162" y="73286"/>
                  </a:lnTo>
                  <a:lnTo>
                    <a:pt x="1746402" y="83262"/>
                  </a:lnTo>
                  <a:lnTo>
                    <a:pt x="1793486" y="93874"/>
                  </a:lnTo>
                  <a:lnTo>
                    <a:pt x="1840414" y="105122"/>
                  </a:lnTo>
                  <a:lnTo>
                    <a:pt x="1887185" y="117006"/>
                  </a:lnTo>
                  <a:lnTo>
                    <a:pt x="1933800" y="129526"/>
                  </a:lnTo>
                  <a:lnTo>
                    <a:pt x="1980258" y="142683"/>
                  </a:lnTo>
                  <a:lnTo>
                    <a:pt x="2026561" y="156476"/>
                  </a:lnTo>
                  <a:lnTo>
                    <a:pt x="2072707" y="170905"/>
                  </a:lnTo>
                  <a:lnTo>
                    <a:pt x="2118696" y="185971"/>
                  </a:lnTo>
                  <a:lnTo>
                    <a:pt x="2164530" y="201672"/>
                  </a:lnTo>
                  <a:lnTo>
                    <a:pt x="2210207" y="218010"/>
                  </a:lnTo>
                  <a:lnTo>
                    <a:pt x="2255728" y="234984"/>
                  </a:lnTo>
                  <a:lnTo>
                    <a:pt x="2301092" y="252594"/>
                  </a:lnTo>
                  <a:lnTo>
                    <a:pt x="2346300" y="270841"/>
                  </a:lnTo>
                  <a:lnTo>
                    <a:pt x="2391352" y="289724"/>
                  </a:lnTo>
                  <a:lnTo>
                    <a:pt x="2436248" y="309243"/>
                  </a:lnTo>
                  <a:lnTo>
                    <a:pt x="2455238" y="31818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151461" y="4391586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74950" y="0"/>
                  </a:moveTo>
                  <a:lnTo>
                    <a:pt x="0" y="159146"/>
                  </a:lnTo>
                  <a:lnTo>
                    <a:pt x="196622" y="154519"/>
                  </a:lnTo>
                  <a:lnTo>
                    <a:pt x="7495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61834" y="6555334"/>
              <a:ext cx="1325880" cy="185420"/>
            </a:xfrm>
            <a:custGeom>
              <a:avLst/>
              <a:gdLst/>
              <a:ahLst/>
              <a:cxnLst/>
              <a:rect l="l" t="t" r="r" b="b"/>
              <a:pathLst>
                <a:path w="1325879" h="185420">
                  <a:moveTo>
                    <a:pt x="0" y="0"/>
                  </a:moveTo>
                  <a:lnTo>
                    <a:pt x="48765" y="21965"/>
                  </a:lnTo>
                  <a:lnTo>
                    <a:pt x="97498" y="42543"/>
                  </a:lnTo>
                  <a:lnTo>
                    <a:pt x="146200" y="61733"/>
                  </a:lnTo>
                  <a:lnTo>
                    <a:pt x="194871" y="79535"/>
                  </a:lnTo>
                  <a:lnTo>
                    <a:pt x="243511" y="95950"/>
                  </a:lnTo>
                  <a:lnTo>
                    <a:pt x="292119" y="110977"/>
                  </a:lnTo>
                  <a:lnTo>
                    <a:pt x="340696" y="124616"/>
                  </a:lnTo>
                  <a:lnTo>
                    <a:pt x="389241" y="136867"/>
                  </a:lnTo>
                  <a:lnTo>
                    <a:pt x="437755" y="147731"/>
                  </a:lnTo>
                  <a:lnTo>
                    <a:pt x="486237" y="157207"/>
                  </a:lnTo>
                  <a:lnTo>
                    <a:pt x="534688" y="165295"/>
                  </a:lnTo>
                  <a:lnTo>
                    <a:pt x="583108" y="171995"/>
                  </a:lnTo>
                  <a:lnTo>
                    <a:pt x="631497" y="177308"/>
                  </a:lnTo>
                  <a:lnTo>
                    <a:pt x="679854" y="181233"/>
                  </a:lnTo>
                  <a:lnTo>
                    <a:pt x="728179" y="183770"/>
                  </a:lnTo>
                  <a:lnTo>
                    <a:pt x="776473" y="184919"/>
                  </a:lnTo>
                  <a:lnTo>
                    <a:pt x="824736" y="184681"/>
                  </a:lnTo>
                  <a:lnTo>
                    <a:pt x="872968" y="183055"/>
                  </a:lnTo>
                  <a:lnTo>
                    <a:pt x="921168" y="180041"/>
                  </a:lnTo>
                  <a:lnTo>
                    <a:pt x="969336" y="175639"/>
                  </a:lnTo>
                  <a:lnTo>
                    <a:pt x="1017474" y="169850"/>
                  </a:lnTo>
                  <a:lnTo>
                    <a:pt x="1065580" y="162673"/>
                  </a:lnTo>
                  <a:lnTo>
                    <a:pt x="1113654" y="154108"/>
                  </a:lnTo>
                  <a:lnTo>
                    <a:pt x="1161697" y="144156"/>
                  </a:lnTo>
                  <a:lnTo>
                    <a:pt x="1209709" y="132815"/>
                  </a:lnTo>
                  <a:lnTo>
                    <a:pt x="1257689" y="120087"/>
                  </a:lnTo>
                  <a:lnTo>
                    <a:pt x="1305638" y="105971"/>
                  </a:lnTo>
                  <a:lnTo>
                    <a:pt x="1325385" y="9887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37761" y="6578521"/>
              <a:ext cx="195580" cy="165735"/>
            </a:xfrm>
            <a:custGeom>
              <a:avLst/>
              <a:gdLst/>
              <a:ahLst/>
              <a:cxnLst/>
              <a:rect l="l" t="t" r="r" b="b"/>
              <a:pathLst>
                <a:path w="195579" h="165734">
                  <a:moveTo>
                    <a:pt x="0" y="0"/>
                  </a:moveTo>
                  <a:lnTo>
                    <a:pt x="59501" y="165542"/>
                  </a:lnTo>
                  <a:lnTo>
                    <a:pt x="195293" y="23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98227" y="5667179"/>
              <a:ext cx="2491740" cy="389890"/>
            </a:xfrm>
            <a:custGeom>
              <a:avLst/>
              <a:gdLst/>
              <a:ahLst/>
              <a:cxnLst/>
              <a:rect l="l" t="t" r="r" b="b"/>
              <a:pathLst>
                <a:path w="2491740" h="389889">
                  <a:moveTo>
                    <a:pt x="0" y="0"/>
                  </a:moveTo>
                  <a:lnTo>
                    <a:pt x="55276" y="46095"/>
                  </a:lnTo>
                  <a:lnTo>
                    <a:pt x="113732" y="89288"/>
                  </a:lnTo>
                  <a:lnTo>
                    <a:pt x="175369" y="129579"/>
                  </a:lnTo>
                  <a:lnTo>
                    <a:pt x="240185" y="166969"/>
                  </a:lnTo>
                  <a:lnTo>
                    <a:pt x="308182" y="201457"/>
                  </a:lnTo>
                  <a:lnTo>
                    <a:pt x="343372" y="217613"/>
                  </a:lnTo>
                  <a:lnTo>
                    <a:pt x="379358" y="233044"/>
                  </a:lnTo>
                  <a:lnTo>
                    <a:pt x="416138" y="247749"/>
                  </a:lnTo>
                  <a:lnTo>
                    <a:pt x="453714" y="261729"/>
                  </a:lnTo>
                  <a:lnTo>
                    <a:pt x="492085" y="274983"/>
                  </a:lnTo>
                  <a:lnTo>
                    <a:pt x="531250" y="287512"/>
                  </a:lnTo>
                  <a:lnTo>
                    <a:pt x="571211" y="299315"/>
                  </a:lnTo>
                  <a:lnTo>
                    <a:pt x="611966" y="310393"/>
                  </a:lnTo>
                  <a:lnTo>
                    <a:pt x="653517" y="320746"/>
                  </a:lnTo>
                  <a:lnTo>
                    <a:pt x="695862" y="330373"/>
                  </a:lnTo>
                  <a:lnTo>
                    <a:pt x="739003" y="339274"/>
                  </a:lnTo>
                  <a:lnTo>
                    <a:pt x="782939" y="347451"/>
                  </a:lnTo>
                  <a:lnTo>
                    <a:pt x="827669" y="354902"/>
                  </a:lnTo>
                  <a:lnTo>
                    <a:pt x="873195" y="361627"/>
                  </a:lnTo>
                  <a:lnTo>
                    <a:pt x="919515" y="367627"/>
                  </a:lnTo>
                  <a:lnTo>
                    <a:pt x="966630" y="372902"/>
                  </a:lnTo>
                  <a:lnTo>
                    <a:pt x="1014541" y="377451"/>
                  </a:lnTo>
                  <a:lnTo>
                    <a:pt x="1063246" y="381274"/>
                  </a:lnTo>
                  <a:lnTo>
                    <a:pt x="1112747" y="384373"/>
                  </a:lnTo>
                  <a:lnTo>
                    <a:pt x="1163042" y="386745"/>
                  </a:lnTo>
                  <a:lnTo>
                    <a:pt x="1214133" y="388393"/>
                  </a:lnTo>
                  <a:lnTo>
                    <a:pt x="1266018" y="389315"/>
                  </a:lnTo>
                  <a:lnTo>
                    <a:pt x="1318699" y="389511"/>
                  </a:lnTo>
                  <a:lnTo>
                    <a:pt x="1372174" y="388983"/>
                  </a:lnTo>
                  <a:lnTo>
                    <a:pt x="1426444" y="387728"/>
                  </a:lnTo>
                  <a:lnTo>
                    <a:pt x="1481510" y="385749"/>
                  </a:lnTo>
                  <a:lnTo>
                    <a:pt x="1537370" y="383044"/>
                  </a:lnTo>
                  <a:lnTo>
                    <a:pt x="1594025" y="379613"/>
                  </a:lnTo>
                  <a:lnTo>
                    <a:pt x="1651476" y="375457"/>
                  </a:lnTo>
                  <a:lnTo>
                    <a:pt x="1709721" y="370576"/>
                  </a:lnTo>
                  <a:lnTo>
                    <a:pt x="1768761" y="364969"/>
                  </a:lnTo>
                  <a:lnTo>
                    <a:pt x="1828597" y="358636"/>
                  </a:lnTo>
                  <a:lnTo>
                    <a:pt x="1889227" y="351579"/>
                  </a:lnTo>
                  <a:lnTo>
                    <a:pt x="1950652" y="343796"/>
                  </a:lnTo>
                  <a:lnTo>
                    <a:pt x="2012872" y="335287"/>
                  </a:lnTo>
                  <a:lnTo>
                    <a:pt x="2075888" y="326053"/>
                  </a:lnTo>
                  <a:lnTo>
                    <a:pt x="2139698" y="316094"/>
                  </a:lnTo>
                  <a:lnTo>
                    <a:pt x="2204303" y="305409"/>
                  </a:lnTo>
                  <a:lnTo>
                    <a:pt x="2269703" y="293999"/>
                  </a:lnTo>
                  <a:lnTo>
                    <a:pt x="2335899" y="281863"/>
                  </a:lnTo>
                  <a:lnTo>
                    <a:pt x="2402889" y="269002"/>
                  </a:lnTo>
                  <a:lnTo>
                    <a:pt x="2470674" y="255415"/>
                  </a:lnTo>
                  <a:lnTo>
                    <a:pt x="2491170" y="251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50456" y="5836595"/>
              <a:ext cx="190500" cy="172085"/>
            </a:xfrm>
            <a:custGeom>
              <a:avLst/>
              <a:gdLst/>
              <a:ahLst/>
              <a:cxnLst/>
              <a:rect l="l" t="t" r="r" b="b"/>
              <a:pathLst>
                <a:path w="190500" h="172085">
                  <a:moveTo>
                    <a:pt x="0" y="0"/>
                  </a:moveTo>
                  <a:lnTo>
                    <a:pt x="36930" y="171991"/>
                  </a:lnTo>
                  <a:lnTo>
                    <a:pt x="190454" y="49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94577" y="2553136"/>
            <a:ext cx="2477770" cy="7169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NOT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accessible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outside</a:t>
            </a:r>
            <a:r>
              <a:rPr sz="2050" b="1" spc="-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class!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94577" y="3921097"/>
            <a:ext cx="2639695" cy="7169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STILL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accessible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within</a:t>
            </a:r>
            <a:r>
              <a:rPr sz="2050" b="1" spc="-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class!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94577" y="5209218"/>
            <a:ext cx="2639695" cy="165671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STILL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accessible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within</a:t>
            </a:r>
            <a:r>
              <a:rPr sz="2050" b="1" spc="-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class!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accessible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outside</a:t>
            </a:r>
            <a:r>
              <a:rPr sz="2050" b="1" spc="-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class!</a:t>
            </a:r>
            <a:endParaRPr sz="2050">
              <a:latin typeface="Roboto Lt"/>
              <a:cs typeface="Roboto Lt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51292" y="5327974"/>
            <a:ext cx="261772" cy="26177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5338592" y="5283861"/>
            <a:ext cx="2876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847592" y="5194206"/>
            <a:ext cx="3335020" cy="1269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5"/>
              </a:spcBef>
            </a:pP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Prevents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external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from </a:t>
            </a:r>
            <a:r>
              <a:rPr sz="2050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accidentally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manipulating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internal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properties/state</a:t>
            </a:r>
            <a:endParaRPr sz="2050">
              <a:latin typeface="Roboto"/>
              <a:cs typeface="Roboto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51292" y="6823216"/>
            <a:ext cx="261772" cy="26177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5338592" y="6779103"/>
            <a:ext cx="2876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847592" y="6689449"/>
            <a:ext cx="3490595" cy="1269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95"/>
              </a:spcBef>
            </a:pP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Allows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to change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internal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implementation without </a:t>
            </a:r>
            <a:r>
              <a:rPr sz="205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0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risk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breaking</a:t>
            </a:r>
            <a:r>
              <a:rPr sz="20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external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050">
              <a:latin typeface="Roboto"/>
              <a:cs typeface="Roboto"/>
            </a:endParaRPr>
          </a:p>
        </p:txBody>
      </p:sp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71473" y="4087074"/>
            <a:ext cx="2187807" cy="757120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6897287" y="4169322"/>
            <a:ext cx="9455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455" dirty="0">
                <a:solidFill>
                  <a:srgbClr val="FAFBFB"/>
                </a:solidFill>
                <a:latin typeface="Trebuchet MS"/>
                <a:cs typeface="Trebuchet MS"/>
              </a:rPr>
              <a:t>WHY?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6273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PRINCIPL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70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INHERITANCE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74008"/>
            <a:ext cx="4791075" cy="9934575"/>
          </a:xfrm>
          <a:custGeom>
            <a:avLst/>
            <a:gdLst/>
            <a:ahLst/>
            <a:cxnLst/>
            <a:rect l="l" t="t" r="r" b="b"/>
            <a:pathLst>
              <a:path w="4791075" h="99345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2842" y="6931966"/>
            <a:ext cx="3665220" cy="788670"/>
          </a:xfrm>
          <a:prstGeom prst="rect">
            <a:avLst/>
          </a:prstGeom>
          <a:solidFill>
            <a:srgbClr val="CACACA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Polymorphism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813728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Inheritance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88901" y="1775697"/>
            <a:ext cx="12707620" cy="8739505"/>
            <a:chOff x="6088901" y="1775697"/>
            <a:chExt cx="12707620" cy="87395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901" y="1775706"/>
              <a:ext cx="3277387" cy="44710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0785" y="1775697"/>
              <a:ext cx="2351038" cy="4960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8512" y="2408819"/>
              <a:ext cx="3277387" cy="47295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1336" y="2408820"/>
              <a:ext cx="2370854" cy="4901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2816" y="5626438"/>
              <a:ext cx="2874583" cy="10616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18512" y="6698721"/>
              <a:ext cx="3277387" cy="14975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18149" y="2178460"/>
              <a:ext cx="2756535" cy="1158875"/>
            </a:xfrm>
            <a:custGeom>
              <a:avLst/>
              <a:gdLst/>
              <a:ahLst/>
              <a:cxnLst/>
              <a:rect l="l" t="t" r="r" b="b"/>
              <a:pathLst>
                <a:path w="2756534" h="1158875">
                  <a:moveTo>
                    <a:pt x="0" y="0"/>
                  </a:moveTo>
                  <a:lnTo>
                    <a:pt x="2756066" y="0"/>
                  </a:lnTo>
                  <a:lnTo>
                    <a:pt x="2756066" y="1158371"/>
                  </a:lnTo>
                  <a:lnTo>
                    <a:pt x="0" y="115837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18149" y="3599930"/>
              <a:ext cx="2756535" cy="2271395"/>
            </a:xfrm>
            <a:custGeom>
              <a:avLst/>
              <a:gdLst/>
              <a:ahLst/>
              <a:cxnLst/>
              <a:rect l="l" t="t" r="r" b="b"/>
              <a:pathLst>
                <a:path w="2756534" h="2271395">
                  <a:moveTo>
                    <a:pt x="0" y="0"/>
                  </a:moveTo>
                  <a:lnTo>
                    <a:pt x="2756066" y="0"/>
                  </a:lnTo>
                  <a:lnTo>
                    <a:pt x="2756066" y="2271317"/>
                  </a:lnTo>
                  <a:lnTo>
                    <a:pt x="0" y="22713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79174" y="2908278"/>
              <a:ext cx="2756535" cy="932815"/>
            </a:xfrm>
            <a:custGeom>
              <a:avLst/>
              <a:gdLst/>
              <a:ahLst/>
              <a:cxnLst/>
              <a:rect l="l" t="t" r="r" b="b"/>
              <a:pathLst>
                <a:path w="2756534" h="932814">
                  <a:moveTo>
                    <a:pt x="0" y="0"/>
                  </a:moveTo>
                  <a:lnTo>
                    <a:pt x="2756066" y="0"/>
                  </a:lnTo>
                  <a:lnTo>
                    <a:pt x="2756066" y="932263"/>
                  </a:lnTo>
                  <a:lnTo>
                    <a:pt x="0" y="93226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79174" y="4521234"/>
              <a:ext cx="2756535" cy="2088514"/>
            </a:xfrm>
            <a:custGeom>
              <a:avLst/>
              <a:gdLst/>
              <a:ahLst/>
              <a:cxnLst/>
              <a:rect l="l" t="t" r="r" b="b"/>
              <a:pathLst>
                <a:path w="2756534" h="2088515">
                  <a:moveTo>
                    <a:pt x="0" y="0"/>
                  </a:moveTo>
                  <a:lnTo>
                    <a:pt x="2756066" y="0"/>
                  </a:lnTo>
                  <a:lnTo>
                    <a:pt x="2756066" y="2088509"/>
                  </a:lnTo>
                  <a:lnTo>
                    <a:pt x="0" y="2088509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9174" y="3903367"/>
              <a:ext cx="2756535" cy="370840"/>
            </a:xfrm>
            <a:custGeom>
              <a:avLst/>
              <a:gdLst/>
              <a:ahLst/>
              <a:cxnLst/>
              <a:rect l="l" t="t" r="r" b="b"/>
              <a:pathLst>
                <a:path w="2756534" h="370839">
                  <a:moveTo>
                    <a:pt x="0" y="0"/>
                  </a:moveTo>
                  <a:lnTo>
                    <a:pt x="2756066" y="0"/>
                  </a:lnTo>
                  <a:lnTo>
                    <a:pt x="2756066" y="370486"/>
                  </a:lnTo>
                  <a:lnTo>
                    <a:pt x="0" y="37048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79174" y="6672569"/>
              <a:ext cx="2756535" cy="1003935"/>
            </a:xfrm>
            <a:custGeom>
              <a:avLst/>
              <a:gdLst/>
              <a:ahLst/>
              <a:cxnLst/>
              <a:rect l="l" t="t" r="r" b="b"/>
              <a:pathLst>
                <a:path w="2756534" h="1003934">
                  <a:moveTo>
                    <a:pt x="0" y="0"/>
                  </a:moveTo>
                  <a:lnTo>
                    <a:pt x="2756066" y="0"/>
                  </a:lnTo>
                  <a:lnTo>
                    <a:pt x="2756066" y="1003818"/>
                  </a:lnTo>
                  <a:lnTo>
                    <a:pt x="0" y="100381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36050" y="8638818"/>
              <a:ext cx="11212830" cy="1876425"/>
            </a:xfrm>
            <a:custGeom>
              <a:avLst/>
              <a:gdLst/>
              <a:ahLst/>
              <a:cxnLst/>
              <a:rect l="l" t="t" r="r" b="b"/>
              <a:pathLst>
                <a:path w="11212830" h="1876425">
                  <a:moveTo>
                    <a:pt x="11212705" y="0"/>
                  </a:moveTo>
                  <a:lnTo>
                    <a:pt x="0" y="0"/>
                  </a:lnTo>
                  <a:lnTo>
                    <a:pt x="0" y="1876382"/>
                  </a:lnTo>
                  <a:lnTo>
                    <a:pt x="11212705" y="1876382"/>
                  </a:lnTo>
                  <a:lnTo>
                    <a:pt x="1121270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7822" y="8941820"/>
              <a:ext cx="303655" cy="3036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62842" y="3588141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Abstraction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842" y="4702360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Encapsulation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6050" y="8638818"/>
            <a:ext cx="11212830" cy="187642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770255" marR="286385" indent="-509270">
              <a:lnSpc>
                <a:spcPct val="130500"/>
              </a:lnSpc>
              <a:spcBef>
                <a:spcPts val="1265"/>
              </a:spcBef>
              <a:tabLst>
                <a:tab pos="770255" algn="l"/>
              </a:tabLst>
            </a:pPr>
            <a:r>
              <a:rPr sz="3600" spc="-15" baseline="231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Inheritance: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Making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properties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methods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certain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available </a:t>
            </a:r>
            <a:r>
              <a:rPr sz="2400" b="1" spc="-5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child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forming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hierarchical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relationship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between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classes.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This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 allows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us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reuse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common</a:t>
            </a:r>
            <a:r>
              <a:rPr sz="24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logic</a:t>
            </a: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model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5" dirty="0">
                <a:solidFill>
                  <a:srgbClr val="444444"/>
                </a:solidFill>
                <a:latin typeface="Roboto"/>
                <a:cs typeface="Roboto"/>
              </a:rPr>
              <a:t>real-world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relationships.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8636" y="6508692"/>
            <a:ext cx="23952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PARENT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08212" y="1748708"/>
            <a:ext cx="3087838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CHILD</a:t>
            </a:r>
            <a:r>
              <a:rPr sz="26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145220" y="2259234"/>
            <a:ext cx="6588125" cy="2839720"/>
            <a:chOff x="9145220" y="2259234"/>
            <a:chExt cx="6588125" cy="2839720"/>
          </a:xfrm>
        </p:grpSpPr>
        <p:sp>
          <p:nvSpPr>
            <p:cNvPr id="28" name="object 28"/>
            <p:cNvSpPr/>
            <p:nvPr/>
          </p:nvSpPr>
          <p:spPr>
            <a:xfrm>
              <a:off x="9640684" y="2958577"/>
              <a:ext cx="5110480" cy="1971039"/>
            </a:xfrm>
            <a:custGeom>
              <a:avLst/>
              <a:gdLst/>
              <a:ahLst/>
              <a:cxnLst/>
              <a:rect l="l" t="t" r="r" b="b"/>
              <a:pathLst>
                <a:path w="5110480" h="1971039">
                  <a:moveTo>
                    <a:pt x="0" y="0"/>
                  </a:moveTo>
                  <a:lnTo>
                    <a:pt x="5061197" y="1952186"/>
                  </a:lnTo>
                  <a:lnTo>
                    <a:pt x="5110044" y="1971027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629533" y="4723193"/>
              <a:ext cx="447675" cy="375285"/>
            </a:xfrm>
            <a:custGeom>
              <a:avLst/>
              <a:gdLst/>
              <a:ahLst/>
              <a:cxnLst/>
              <a:rect l="l" t="t" r="r" b="b"/>
              <a:pathLst>
                <a:path w="447675" h="375285">
                  <a:moveTo>
                    <a:pt x="144697" y="0"/>
                  </a:moveTo>
                  <a:lnTo>
                    <a:pt x="0" y="375142"/>
                  </a:lnTo>
                  <a:lnTo>
                    <a:pt x="447494" y="332269"/>
                  </a:lnTo>
                  <a:lnTo>
                    <a:pt x="144697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66175" y="2280189"/>
              <a:ext cx="6426835" cy="998855"/>
            </a:xfrm>
            <a:custGeom>
              <a:avLst/>
              <a:gdLst/>
              <a:ahLst/>
              <a:cxnLst/>
              <a:rect l="l" t="t" r="r" b="b"/>
              <a:pathLst>
                <a:path w="6426834" h="998854">
                  <a:moveTo>
                    <a:pt x="0" y="221579"/>
                  </a:moveTo>
                  <a:lnTo>
                    <a:pt x="49328" y="211249"/>
                  </a:lnTo>
                  <a:lnTo>
                    <a:pt x="98644" y="201166"/>
                  </a:lnTo>
                  <a:lnTo>
                    <a:pt x="147948" y="191329"/>
                  </a:lnTo>
                  <a:lnTo>
                    <a:pt x="197240" y="181739"/>
                  </a:lnTo>
                  <a:lnTo>
                    <a:pt x="246521" y="172395"/>
                  </a:lnTo>
                  <a:lnTo>
                    <a:pt x="295789" y="163298"/>
                  </a:lnTo>
                  <a:lnTo>
                    <a:pt x="345045" y="154448"/>
                  </a:lnTo>
                  <a:lnTo>
                    <a:pt x="394289" y="145844"/>
                  </a:lnTo>
                  <a:lnTo>
                    <a:pt x="443521" y="137486"/>
                  </a:lnTo>
                  <a:lnTo>
                    <a:pt x="492741" y="129375"/>
                  </a:lnTo>
                  <a:lnTo>
                    <a:pt x="541949" y="121511"/>
                  </a:lnTo>
                  <a:lnTo>
                    <a:pt x="591145" y="113893"/>
                  </a:lnTo>
                  <a:lnTo>
                    <a:pt x="640329" y="106521"/>
                  </a:lnTo>
                  <a:lnTo>
                    <a:pt x="689501" y="99397"/>
                  </a:lnTo>
                  <a:lnTo>
                    <a:pt x="738661" y="92518"/>
                  </a:lnTo>
                  <a:lnTo>
                    <a:pt x="787809" y="85887"/>
                  </a:lnTo>
                  <a:lnTo>
                    <a:pt x="836945" y="79502"/>
                  </a:lnTo>
                  <a:lnTo>
                    <a:pt x="886069" y="73363"/>
                  </a:lnTo>
                  <a:lnTo>
                    <a:pt x="935181" y="67471"/>
                  </a:lnTo>
                  <a:lnTo>
                    <a:pt x="984281" y="61825"/>
                  </a:lnTo>
                  <a:lnTo>
                    <a:pt x="1033369" y="56426"/>
                  </a:lnTo>
                  <a:lnTo>
                    <a:pt x="1082445" y="51274"/>
                  </a:lnTo>
                  <a:lnTo>
                    <a:pt x="1131509" y="46368"/>
                  </a:lnTo>
                  <a:lnTo>
                    <a:pt x="1180561" y="41709"/>
                  </a:lnTo>
                  <a:lnTo>
                    <a:pt x="1229600" y="37296"/>
                  </a:lnTo>
                  <a:lnTo>
                    <a:pt x="1278628" y="33130"/>
                  </a:lnTo>
                  <a:lnTo>
                    <a:pt x="1327644" y="29210"/>
                  </a:lnTo>
                  <a:lnTo>
                    <a:pt x="1376648" y="25537"/>
                  </a:lnTo>
                  <a:lnTo>
                    <a:pt x="1425639" y="22110"/>
                  </a:lnTo>
                  <a:lnTo>
                    <a:pt x="1474619" y="18930"/>
                  </a:lnTo>
                  <a:lnTo>
                    <a:pt x="1523587" y="15997"/>
                  </a:lnTo>
                  <a:lnTo>
                    <a:pt x="1572543" y="13310"/>
                  </a:lnTo>
                  <a:lnTo>
                    <a:pt x="1621486" y="10869"/>
                  </a:lnTo>
                  <a:lnTo>
                    <a:pt x="1670418" y="8675"/>
                  </a:lnTo>
                  <a:lnTo>
                    <a:pt x="1719338" y="6728"/>
                  </a:lnTo>
                  <a:lnTo>
                    <a:pt x="1768245" y="5027"/>
                  </a:lnTo>
                  <a:lnTo>
                    <a:pt x="1817141" y="3573"/>
                  </a:lnTo>
                  <a:lnTo>
                    <a:pt x="1866024" y="2365"/>
                  </a:lnTo>
                  <a:lnTo>
                    <a:pt x="1914896" y="1404"/>
                  </a:lnTo>
                  <a:lnTo>
                    <a:pt x="1963755" y="689"/>
                  </a:lnTo>
                  <a:lnTo>
                    <a:pt x="2012603" y="221"/>
                  </a:lnTo>
                  <a:lnTo>
                    <a:pt x="2061438" y="0"/>
                  </a:lnTo>
                  <a:lnTo>
                    <a:pt x="2110262" y="24"/>
                  </a:lnTo>
                  <a:lnTo>
                    <a:pt x="2159073" y="296"/>
                  </a:lnTo>
                  <a:lnTo>
                    <a:pt x="2207873" y="814"/>
                  </a:lnTo>
                  <a:lnTo>
                    <a:pt x="2256660" y="1579"/>
                  </a:lnTo>
                  <a:lnTo>
                    <a:pt x="2305436" y="2590"/>
                  </a:lnTo>
                  <a:lnTo>
                    <a:pt x="2354199" y="3848"/>
                  </a:lnTo>
                  <a:lnTo>
                    <a:pt x="2402950" y="5352"/>
                  </a:lnTo>
                  <a:lnTo>
                    <a:pt x="2451690" y="7103"/>
                  </a:lnTo>
                  <a:lnTo>
                    <a:pt x="2500417" y="9100"/>
                  </a:lnTo>
                  <a:lnTo>
                    <a:pt x="2549132" y="11344"/>
                  </a:lnTo>
                  <a:lnTo>
                    <a:pt x="2597836" y="13834"/>
                  </a:lnTo>
                  <a:lnTo>
                    <a:pt x="2646527" y="16571"/>
                  </a:lnTo>
                  <a:lnTo>
                    <a:pt x="2695206" y="19555"/>
                  </a:lnTo>
                  <a:lnTo>
                    <a:pt x="2743874" y="22785"/>
                  </a:lnTo>
                  <a:lnTo>
                    <a:pt x="2792529" y="26261"/>
                  </a:lnTo>
                  <a:lnTo>
                    <a:pt x="2841172" y="29984"/>
                  </a:lnTo>
                  <a:lnTo>
                    <a:pt x="2889803" y="33954"/>
                  </a:lnTo>
                  <a:lnTo>
                    <a:pt x="2938422" y="38170"/>
                  </a:lnTo>
                  <a:lnTo>
                    <a:pt x="2987029" y="42633"/>
                  </a:lnTo>
                  <a:lnTo>
                    <a:pt x="3035625" y="47342"/>
                  </a:lnTo>
                  <a:lnTo>
                    <a:pt x="3084208" y="52298"/>
                  </a:lnTo>
                  <a:lnTo>
                    <a:pt x="3132779" y="57501"/>
                  </a:lnTo>
                  <a:lnTo>
                    <a:pt x="3181338" y="62950"/>
                  </a:lnTo>
                  <a:lnTo>
                    <a:pt x="3229885" y="68645"/>
                  </a:lnTo>
                  <a:lnTo>
                    <a:pt x="3278420" y="74587"/>
                  </a:lnTo>
                  <a:lnTo>
                    <a:pt x="3326943" y="80776"/>
                  </a:lnTo>
                  <a:lnTo>
                    <a:pt x="3375454" y="87211"/>
                  </a:lnTo>
                  <a:lnTo>
                    <a:pt x="3423953" y="93892"/>
                  </a:lnTo>
                  <a:lnTo>
                    <a:pt x="3472440" y="100821"/>
                  </a:lnTo>
                  <a:lnTo>
                    <a:pt x="3520915" y="107995"/>
                  </a:lnTo>
                  <a:lnTo>
                    <a:pt x="3569378" y="115417"/>
                  </a:lnTo>
                  <a:lnTo>
                    <a:pt x="3617829" y="123085"/>
                  </a:lnTo>
                  <a:lnTo>
                    <a:pt x="3666268" y="130999"/>
                  </a:lnTo>
                  <a:lnTo>
                    <a:pt x="3714694" y="139160"/>
                  </a:lnTo>
                  <a:lnTo>
                    <a:pt x="3763109" y="147567"/>
                  </a:lnTo>
                  <a:lnTo>
                    <a:pt x="3811512" y="156221"/>
                  </a:lnTo>
                  <a:lnTo>
                    <a:pt x="3859903" y="165122"/>
                  </a:lnTo>
                  <a:lnTo>
                    <a:pt x="3908282" y="174269"/>
                  </a:lnTo>
                  <a:lnTo>
                    <a:pt x="3956649" y="183663"/>
                  </a:lnTo>
                  <a:lnTo>
                    <a:pt x="4005003" y="193303"/>
                  </a:lnTo>
                  <a:lnTo>
                    <a:pt x="4053346" y="203189"/>
                  </a:lnTo>
                  <a:lnTo>
                    <a:pt x="4101677" y="213323"/>
                  </a:lnTo>
                  <a:lnTo>
                    <a:pt x="4149996" y="223703"/>
                  </a:lnTo>
                  <a:lnTo>
                    <a:pt x="4198302" y="234329"/>
                  </a:lnTo>
                  <a:lnTo>
                    <a:pt x="4246597" y="245202"/>
                  </a:lnTo>
                  <a:lnTo>
                    <a:pt x="4294880" y="256321"/>
                  </a:lnTo>
                  <a:lnTo>
                    <a:pt x="4343150" y="267687"/>
                  </a:lnTo>
                  <a:lnTo>
                    <a:pt x="4391409" y="279300"/>
                  </a:lnTo>
                  <a:lnTo>
                    <a:pt x="4439655" y="291159"/>
                  </a:lnTo>
                  <a:lnTo>
                    <a:pt x="4487890" y="303264"/>
                  </a:lnTo>
                  <a:lnTo>
                    <a:pt x="4536113" y="315617"/>
                  </a:lnTo>
                  <a:lnTo>
                    <a:pt x="4584323" y="328215"/>
                  </a:lnTo>
                  <a:lnTo>
                    <a:pt x="4632522" y="341061"/>
                  </a:lnTo>
                  <a:lnTo>
                    <a:pt x="4680708" y="354152"/>
                  </a:lnTo>
                  <a:lnTo>
                    <a:pt x="4728883" y="367491"/>
                  </a:lnTo>
                  <a:lnTo>
                    <a:pt x="4777045" y="381076"/>
                  </a:lnTo>
                  <a:lnTo>
                    <a:pt x="4825196" y="394907"/>
                  </a:lnTo>
                  <a:lnTo>
                    <a:pt x="4873334" y="408985"/>
                  </a:lnTo>
                  <a:lnTo>
                    <a:pt x="4921460" y="423309"/>
                  </a:lnTo>
                  <a:lnTo>
                    <a:pt x="4969575" y="437880"/>
                  </a:lnTo>
                  <a:lnTo>
                    <a:pt x="5017677" y="452698"/>
                  </a:lnTo>
                  <a:lnTo>
                    <a:pt x="5065767" y="467762"/>
                  </a:lnTo>
                  <a:lnTo>
                    <a:pt x="5113846" y="483073"/>
                  </a:lnTo>
                  <a:lnTo>
                    <a:pt x="5161912" y="498630"/>
                  </a:lnTo>
                  <a:lnTo>
                    <a:pt x="5209966" y="514434"/>
                  </a:lnTo>
                  <a:lnTo>
                    <a:pt x="5258009" y="530484"/>
                  </a:lnTo>
                  <a:lnTo>
                    <a:pt x="5306039" y="546781"/>
                  </a:lnTo>
                  <a:lnTo>
                    <a:pt x="5354057" y="563324"/>
                  </a:lnTo>
                  <a:lnTo>
                    <a:pt x="5402063" y="580114"/>
                  </a:lnTo>
                  <a:lnTo>
                    <a:pt x="5450058" y="597151"/>
                  </a:lnTo>
                  <a:lnTo>
                    <a:pt x="5498040" y="614434"/>
                  </a:lnTo>
                  <a:lnTo>
                    <a:pt x="5546010" y="631964"/>
                  </a:lnTo>
                  <a:lnTo>
                    <a:pt x="5593968" y="649740"/>
                  </a:lnTo>
                  <a:lnTo>
                    <a:pt x="5641914" y="667762"/>
                  </a:lnTo>
                  <a:lnTo>
                    <a:pt x="5689848" y="686031"/>
                  </a:lnTo>
                  <a:lnTo>
                    <a:pt x="5737771" y="704547"/>
                  </a:lnTo>
                  <a:lnTo>
                    <a:pt x="5785681" y="723310"/>
                  </a:lnTo>
                  <a:lnTo>
                    <a:pt x="5833579" y="742318"/>
                  </a:lnTo>
                  <a:lnTo>
                    <a:pt x="5881465" y="761574"/>
                  </a:lnTo>
                  <a:lnTo>
                    <a:pt x="5929339" y="781076"/>
                  </a:lnTo>
                  <a:lnTo>
                    <a:pt x="5977201" y="800824"/>
                  </a:lnTo>
                  <a:lnTo>
                    <a:pt x="6025051" y="820819"/>
                  </a:lnTo>
                  <a:lnTo>
                    <a:pt x="6072889" y="841061"/>
                  </a:lnTo>
                  <a:lnTo>
                    <a:pt x="6120715" y="861549"/>
                  </a:lnTo>
                  <a:lnTo>
                    <a:pt x="6168529" y="882283"/>
                  </a:lnTo>
                  <a:lnTo>
                    <a:pt x="6216331" y="903265"/>
                  </a:lnTo>
                  <a:lnTo>
                    <a:pt x="6264120" y="924492"/>
                  </a:lnTo>
                  <a:lnTo>
                    <a:pt x="6311898" y="945967"/>
                  </a:lnTo>
                  <a:lnTo>
                    <a:pt x="6359664" y="967687"/>
                  </a:lnTo>
                  <a:lnTo>
                    <a:pt x="6407418" y="989655"/>
                  </a:lnTo>
                  <a:lnTo>
                    <a:pt x="6426433" y="99862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36154" y="3190322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75023" y="0"/>
                  </a:moveTo>
                  <a:lnTo>
                    <a:pt x="0" y="159113"/>
                  </a:lnTo>
                  <a:lnTo>
                    <a:pt x="196622" y="154573"/>
                  </a:lnTo>
                  <a:lnTo>
                    <a:pt x="7502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 rot="540000">
            <a:off x="12192621" y="1990794"/>
            <a:ext cx="112627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Inherited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22450" y="4018126"/>
            <a:ext cx="6609080" cy="3020060"/>
            <a:chOff x="9122450" y="4018126"/>
            <a:chExt cx="6609080" cy="3020060"/>
          </a:xfrm>
        </p:grpSpPr>
        <p:sp>
          <p:nvSpPr>
            <p:cNvPr id="34" name="object 34"/>
            <p:cNvSpPr/>
            <p:nvPr/>
          </p:nvSpPr>
          <p:spPr>
            <a:xfrm>
              <a:off x="13724399" y="6804329"/>
              <a:ext cx="1860550" cy="179070"/>
            </a:xfrm>
            <a:custGeom>
              <a:avLst/>
              <a:gdLst/>
              <a:ahLst/>
              <a:cxnLst/>
              <a:rect l="l" t="t" r="r" b="b"/>
              <a:pathLst>
                <a:path w="1860550" h="179070">
                  <a:moveTo>
                    <a:pt x="0" y="178766"/>
                  </a:moveTo>
                  <a:lnTo>
                    <a:pt x="45109" y="161178"/>
                  </a:lnTo>
                  <a:lnTo>
                    <a:pt x="90398" y="144501"/>
                  </a:lnTo>
                  <a:lnTo>
                    <a:pt x="135867" y="128734"/>
                  </a:lnTo>
                  <a:lnTo>
                    <a:pt x="181515" y="113878"/>
                  </a:lnTo>
                  <a:lnTo>
                    <a:pt x="227344" y="99932"/>
                  </a:lnTo>
                  <a:lnTo>
                    <a:pt x="273353" y="86897"/>
                  </a:lnTo>
                  <a:lnTo>
                    <a:pt x="319542" y="74772"/>
                  </a:lnTo>
                  <a:lnTo>
                    <a:pt x="365910" y="63557"/>
                  </a:lnTo>
                  <a:lnTo>
                    <a:pt x="412459" y="53254"/>
                  </a:lnTo>
                  <a:lnTo>
                    <a:pt x="459187" y="43860"/>
                  </a:lnTo>
                  <a:lnTo>
                    <a:pt x="506095" y="35377"/>
                  </a:lnTo>
                  <a:lnTo>
                    <a:pt x="553184" y="27804"/>
                  </a:lnTo>
                  <a:lnTo>
                    <a:pt x="600452" y="21142"/>
                  </a:lnTo>
                  <a:lnTo>
                    <a:pt x="647900" y="15390"/>
                  </a:lnTo>
                  <a:lnTo>
                    <a:pt x="695528" y="10549"/>
                  </a:lnTo>
                  <a:lnTo>
                    <a:pt x="743336" y="6618"/>
                  </a:lnTo>
                  <a:lnTo>
                    <a:pt x="791324" y="3598"/>
                  </a:lnTo>
                  <a:lnTo>
                    <a:pt x="839491" y="1488"/>
                  </a:lnTo>
                  <a:lnTo>
                    <a:pt x="887839" y="289"/>
                  </a:lnTo>
                  <a:lnTo>
                    <a:pt x="936367" y="0"/>
                  </a:lnTo>
                  <a:lnTo>
                    <a:pt x="985074" y="621"/>
                  </a:lnTo>
                  <a:lnTo>
                    <a:pt x="1033962" y="2153"/>
                  </a:lnTo>
                  <a:lnTo>
                    <a:pt x="1083029" y="4595"/>
                  </a:lnTo>
                  <a:lnTo>
                    <a:pt x="1132276" y="7948"/>
                  </a:lnTo>
                  <a:lnTo>
                    <a:pt x="1181704" y="12211"/>
                  </a:lnTo>
                  <a:lnTo>
                    <a:pt x="1231311" y="17385"/>
                  </a:lnTo>
                  <a:lnTo>
                    <a:pt x="1281098" y="23469"/>
                  </a:lnTo>
                  <a:lnTo>
                    <a:pt x="1331065" y="30464"/>
                  </a:lnTo>
                  <a:lnTo>
                    <a:pt x="1381212" y="38369"/>
                  </a:lnTo>
                  <a:lnTo>
                    <a:pt x="1431538" y="47184"/>
                  </a:lnTo>
                  <a:lnTo>
                    <a:pt x="1482045" y="56910"/>
                  </a:lnTo>
                  <a:lnTo>
                    <a:pt x="1532732" y="67546"/>
                  </a:lnTo>
                  <a:lnTo>
                    <a:pt x="1583599" y="79093"/>
                  </a:lnTo>
                  <a:lnTo>
                    <a:pt x="1634645" y="91551"/>
                  </a:lnTo>
                  <a:lnTo>
                    <a:pt x="1685871" y="104918"/>
                  </a:lnTo>
                  <a:lnTo>
                    <a:pt x="1737278" y="119197"/>
                  </a:lnTo>
                  <a:lnTo>
                    <a:pt x="1788864" y="134385"/>
                  </a:lnTo>
                  <a:lnTo>
                    <a:pt x="1840630" y="150484"/>
                  </a:lnTo>
                  <a:lnTo>
                    <a:pt x="1860463" y="157333"/>
                  </a:lnTo>
                </a:path>
              </a:pathLst>
            </a:custGeom>
            <a:ln w="41883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36354" y="6871689"/>
              <a:ext cx="195580" cy="166370"/>
            </a:xfrm>
            <a:custGeom>
              <a:avLst/>
              <a:gdLst/>
              <a:ahLst/>
              <a:cxnLst/>
              <a:rect l="l" t="t" r="r" b="b"/>
              <a:pathLst>
                <a:path w="195580" h="166370">
                  <a:moveTo>
                    <a:pt x="57422" y="0"/>
                  </a:moveTo>
                  <a:lnTo>
                    <a:pt x="0" y="166276"/>
                  </a:lnTo>
                  <a:lnTo>
                    <a:pt x="194988" y="140558"/>
                  </a:lnTo>
                  <a:lnTo>
                    <a:pt x="57422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476427" y="4101451"/>
              <a:ext cx="2096770" cy="2430145"/>
            </a:xfrm>
            <a:custGeom>
              <a:avLst/>
              <a:gdLst/>
              <a:ahLst/>
              <a:cxnLst/>
              <a:rect l="l" t="t" r="r" b="b"/>
              <a:pathLst>
                <a:path w="2096769" h="2430145">
                  <a:moveTo>
                    <a:pt x="0" y="2429632"/>
                  </a:moveTo>
                  <a:lnTo>
                    <a:pt x="8068" y="2372180"/>
                  </a:lnTo>
                  <a:lnTo>
                    <a:pt x="16720" y="2315396"/>
                  </a:lnTo>
                  <a:lnTo>
                    <a:pt x="25958" y="2259281"/>
                  </a:lnTo>
                  <a:lnTo>
                    <a:pt x="35780" y="2203836"/>
                  </a:lnTo>
                  <a:lnTo>
                    <a:pt x="46187" y="2149060"/>
                  </a:lnTo>
                  <a:lnTo>
                    <a:pt x="57179" y="2094953"/>
                  </a:lnTo>
                  <a:lnTo>
                    <a:pt x="68755" y="2041515"/>
                  </a:lnTo>
                  <a:lnTo>
                    <a:pt x="80917" y="1988746"/>
                  </a:lnTo>
                  <a:lnTo>
                    <a:pt x="93663" y="1936647"/>
                  </a:lnTo>
                  <a:lnTo>
                    <a:pt x="106993" y="1885216"/>
                  </a:lnTo>
                  <a:lnTo>
                    <a:pt x="120909" y="1834455"/>
                  </a:lnTo>
                  <a:lnTo>
                    <a:pt x="135409" y="1784363"/>
                  </a:lnTo>
                  <a:lnTo>
                    <a:pt x="150494" y="1734940"/>
                  </a:lnTo>
                  <a:lnTo>
                    <a:pt x="166164" y="1686187"/>
                  </a:lnTo>
                  <a:lnTo>
                    <a:pt x="182418" y="1638102"/>
                  </a:lnTo>
                  <a:lnTo>
                    <a:pt x="199258" y="1590687"/>
                  </a:lnTo>
                  <a:lnTo>
                    <a:pt x="216682" y="1543941"/>
                  </a:lnTo>
                  <a:lnTo>
                    <a:pt x="234690" y="1497864"/>
                  </a:lnTo>
                  <a:lnTo>
                    <a:pt x="253284" y="1452456"/>
                  </a:lnTo>
                  <a:lnTo>
                    <a:pt x="272462" y="1407718"/>
                  </a:lnTo>
                  <a:lnTo>
                    <a:pt x="292225" y="1363648"/>
                  </a:lnTo>
                  <a:lnTo>
                    <a:pt x="312573" y="1320248"/>
                  </a:lnTo>
                  <a:lnTo>
                    <a:pt x="333505" y="1277517"/>
                  </a:lnTo>
                  <a:lnTo>
                    <a:pt x="355022" y="1235455"/>
                  </a:lnTo>
                  <a:lnTo>
                    <a:pt x="377124" y="1194063"/>
                  </a:lnTo>
                  <a:lnTo>
                    <a:pt x="399811" y="1153339"/>
                  </a:lnTo>
                  <a:lnTo>
                    <a:pt x="423082" y="1113285"/>
                  </a:lnTo>
                  <a:lnTo>
                    <a:pt x="446938" y="1073900"/>
                  </a:lnTo>
                  <a:lnTo>
                    <a:pt x="471379" y="1035184"/>
                  </a:lnTo>
                  <a:lnTo>
                    <a:pt x="496405" y="997137"/>
                  </a:lnTo>
                  <a:lnTo>
                    <a:pt x="522015" y="959759"/>
                  </a:lnTo>
                  <a:lnTo>
                    <a:pt x="548211" y="923051"/>
                  </a:lnTo>
                  <a:lnTo>
                    <a:pt x="574991" y="887012"/>
                  </a:lnTo>
                  <a:lnTo>
                    <a:pt x="602355" y="851642"/>
                  </a:lnTo>
                  <a:lnTo>
                    <a:pt x="630305" y="816941"/>
                  </a:lnTo>
                  <a:lnTo>
                    <a:pt x="658839" y="782909"/>
                  </a:lnTo>
                  <a:lnTo>
                    <a:pt x="687958" y="749547"/>
                  </a:lnTo>
                  <a:lnTo>
                    <a:pt x="717661" y="716853"/>
                  </a:lnTo>
                  <a:lnTo>
                    <a:pt x="747950" y="684829"/>
                  </a:lnTo>
                  <a:lnTo>
                    <a:pt x="778823" y="653474"/>
                  </a:lnTo>
                  <a:lnTo>
                    <a:pt x="810281" y="622788"/>
                  </a:lnTo>
                  <a:lnTo>
                    <a:pt x="842323" y="592771"/>
                  </a:lnTo>
                  <a:lnTo>
                    <a:pt x="874951" y="563424"/>
                  </a:lnTo>
                  <a:lnTo>
                    <a:pt x="908163" y="534746"/>
                  </a:lnTo>
                  <a:lnTo>
                    <a:pt x="941960" y="506737"/>
                  </a:lnTo>
                  <a:lnTo>
                    <a:pt x="976341" y="479397"/>
                  </a:lnTo>
                  <a:lnTo>
                    <a:pt x="1011308" y="452726"/>
                  </a:lnTo>
                  <a:lnTo>
                    <a:pt x="1046859" y="426724"/>
                  </a:lnTo>
                  <a:lnTo>
                    <a:pt x="1082995" y="401392"/>
                  </a:lnTo>
                  <a:lnTo>
                    <a:pt x="1119715" y="376729"/>
                  </a:lnTo>
                  <a:lnTo>
                    <a:pt x="1157021" y="352735"/>
                  </a:lnTo>
                  <a:lnTo>
                    <a:pt x="1194911" y="329410"/>
                  </a:lnTo>
                  <a:lnTo>
                    <a:pt x="1233385" y="306754"/>
                  </a:lnTo>
                  <a:lnTo>
                    <a:pt x="1272445" y="284767"/>
                  </a:lnTo>
                  <a:lnTo>
                    <a:pt x="1312089" y="263450"/>
                  </a:lnTo>
                  <a:lnTo>
                    <a:pt x="1352318" y="242802"/>
                  </a:lnTo>
                  <a:lnTo>
                    <a:pt x="1393132" y="222823"/>
                  </a:lnTo>
                  <a:lnTo>
                    <a:pt x="1434531" y="203513"/>
                  </a:lnTo>
                  <a:lnTo>
                    <a:pt x="1476514" y="184872"/>
                  </a:lnTo>
                  <a:lnTo>
                    <a:pt x="1519082" y="166901"/>
                  </a:lnTo>
                  <a:lnTo>
                    <a:pt x="1562235" y="149599"/>
                  </a:lnTo>
                  <a:lnTo>
                    <a:pt x="1605973" y="132966"/>
                  </a:lnTo>
                  <a:lnTo>
                    <a:pt x="1650295" y="117002"/>
                  </a:lnTo>
                  <a:lnTo>
                    <a:pt x="1695202" y="101707"/>
                  </a:lnTo>
                  <a:lnTo>
                    <a:pt x="1740694" y="87081"/>
                  </a:lnTo>
                  <a:lnTo>
                    <a:pt x="1786770" y="73125"/>
                  </a:lnTo>
                  <a:lnTo>
                    <a:pt x="1833431" y="59838"/>
                  </a:lnTo>
                  <a:lnTo>
                    <a:pt x="1880678" y="47220"/>
                  </a:lnTo>
                  <a:lnTo>
                    <a:pt x="1928508" y="35271"/>
                  </a:lnTo>
                  <a:lnTo>
                    <a:pt x="1976924" y="23991"/>
                  </a:lnTo>
                  <a:lnTo>
                    <a:pt x="2025924" y="13380"/>
                  </a:lnTo>
                  <a:lnTo>
                    <a:pt x="2075509" y="3439"/>
                  </a:lnTo>
                  <a:lnTo>
                    <a:pt x="2096181" y="0"/>
                  </a:lnTo>
                </a:path>
              </a:pathLst>
            </a:custGeom>
            <a:ln w="41883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537516" y="4018126"/>
              <a:ext cx="187960" cy="173990"/>
            </a:xfrm>
            <a:custGeom>
              <a:avLst/>
              <a:gdLst/>
              <a:ahLst/>
              <a:cxnLst/>
              <a:rect l="l" t="t" r="r" b="b"/>
              <a:pathLst>
                <a:path w="187959" h="173989">
                  <a:moveTo>
                    <a:pt x="0" y="0"/>
                  </a:moveTo>
                  <a:lnTo>
                    <a:pt x="28868" y="173524"/>
                  </a:lnTo>
                  <a:lnTo>
                    <a:pt x="187962" y="5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43391" y="4883680"/>
              <a:ext cx="6414770" cy="1074420"/>
            </a:xfrm>
            <a:custGeom>
              <a:avLst/>
              <a:gdLst/>
              <a:ahLst/>
              <a:cxnLst/>
              <a:rect l="l" t="t" r="r" b="b"/>
              <a:pathLst>
                <a:path w="6414769" h="1074420">
                  <a:moveTo>
                    <a:pt x="0" y="0"/>
                  </a:moveTo>
                  <a:lnTo>
                    <a:pt x="40867" y="23155"/>
                  </a:lnTo>
                  <a:lnTo>
                    <a:pt x="81851" y="46059"/>
                  </a:lnTo>
                  <a:lnTo>
                    <a:pt x="122950" y="68710"/>
                  </a:lnTo>
                  <a:lnTo>
                    <a:pt x="164165" y="91109"/>
                  </a:lnTo>
                  <a:lnTo>
                    <a:pt x="205495" y="113256"/>
                  </a:lnTo>
                  <a:lnTo>
                    <a:pt x="246940" y="135150"/>
                  </a:lnTo>
                  <a:lnTo>
                    <a:pt x="288502" y="156792"/>
                  </a:lnTo>
                  <a:lnTo>
                    <a:pt x="330179" y="178182"/>
                  </a:lnTo>
                  <a:lnTo>
                    <a:pt x="371971" y="199319"/>
                  </a:lnTo>
                  <a:lnTo>
                    <a:pt x="413879" y="220204"/>
                  </a:lnTo>
                  <a:lnTo>
                    <a:pt x="455902" y="240837"/>
                  </a:lnTo>
                  <a:lnTo>
                    <a:pt x="498041" y="261217"/>
                  </a:lnTo>
                  <a:lnTo>
                    <a:pt x="540296" y="281346"/>
                  </a:lnTo>
                  <a:lnTo>
                    <a:pt x="582666" y="301221"/>
                  </a:lnTo>
                  <a:lnTo>
                    <a:pt x="625152" y="320845"/>
                  </a:lnTo>
                  <a:lnTo>
                    <a:pt x="667753" y="340216"/>
                  </a:lnTo>
                  <a:lnTo>
                    <a:pt x="710470" y="359335"/>
                  </a:lnTo>
                  <a:lnTo>
                    <a:pt x="753302" y="378202"/>
                  </a:lnTo>
                  <a:lnTo>
                    <a:pt x="796250" y="396816"/>
                  </a:lnTo>
                  <a:lnTo>
                    <a:pt x="839314" y="415178"/>
                  </a:lnTo>
                  <a:lnTo>
                    <a:pt x="882493" y="433288"/>
                  </a:lnTo>
                  <a:lnTo>
                    <a:pt x="925788" y="451145"/>
                  </a:lnTo>
                  <a:lnTo>
                    <a:pt x="969198" y="468750"/>
                  </a:lnTo>
                  <a:lnTo>
                    <a:pt x="1012723" y="486103"/>
                  </a:lnTo>
                  <a:lnTo>
                    <a:pt x="1056365" y="503204"/>
                  </a:lnTo>
                  <a:lnTo>
                    <a:pt x="1100122" y="520052"/>
                  </a:lnTo>
                  <a:lnTo>
                    <a:pt x="1143994" y="536648"/>
                  </a:lnTo>
                  <a:lnTo>
                    <a:pt x="1187982" y="552991"/>
                  </a:lnTo>
                  <a:lnTo>
                    <a:pt x="1232085" y="569083"/>
                  </a:lnTo>
                  <a:lnTo>
                    <a:pt x="1276304" y="584922"/>
                  </a:lnTo>
                  <a:lnTo>
                    <a:pt x="1320639" y="600508"/>
                  </a:lnTo>
                  <a:lnTo>
                    <a:pt x="1365089" y="615843"/>
                  </a:lnTo>
                  <a:lnTo>
                    <a:pt x="1409655" y="630925"/>
                  </a:lnTo>
                  <a:lnTo>
                    <a:pt x="1454336" y="645755"/>
                  </a:lnTo>
                  <a:lnTo>
                    <a:pt x="1499133" y="660332"/>
                  </a:lnTo>
                  <a:lnTo>
                    <a:pt x="1544046" y="674657"/>
                  </a:lnTo>
                  <a:lnTo>
                    <a:pt x="1589073" y="688730"/>
                  </a:lnTo>
                  <a:lnTo>
                    <a:pt x="1634217" y="702551"/>
                  </a:lnTo>
                  <a:lnTo>
                    <a:pt x="1679476" y="716119"/>
                  </a:lnTo>
                  <a:lnTo>
                    <a:pt x="1724851" y="729435"/>
                  </a:lnTo>
                  <a:lnTo>
                    <a:pt x="1770341" y="742498"/>
                  </a:lnTo>
                  <a:lnTo>
                    <a:pt x="1815947" y="755310"/>
                  </a:lnTo>
                  <a:lnTo>
                    <a:pt x="1861668" y="767869"/>
                  </a:lnTo>
                  <a:lnTo>
                    <a:pt x="1907505" y="780175"/>
                  </a:lnTo>
                  <a:lnTo>
                    <a:pt x="1953457" y="792230"/>
                  </a:lnTo>
                  <a:lnTo>
                    <a:pt x="1999525" y="804032"/>
                  </a:lnTo>
                  <a:lnTo>
                    <a:pt x="2045709" y="815582"/>
                  </a:lnTo>
                  <a:lnTo>
                    <a:pt x="2092008" y="826879"/>
                  </a:lnTo>
                  <a:lnTo>
                    <a:pt x="2138422" y="837924"/>
                  </a:lnTo>
                  <a:lnTo>
                    <a:pt x="2184952" y="848717"/>
                  </a:lnTo>
                  <a:lnTo>
                    <a:pt x="2231598" y="859258"/>
                  </a:lnTo>
                  <a:lnTo>
                    <a:pt x="2278360" y="869546"/>
                  </a:lnTo>
                  <a:lnTo>
                    <a:pt x="2325236" y="879582"/>
                  </a:lnTo>
                  <a:lnTo>
                    <a:pt x="2372229" y="889366"/>
                  </a:lnTo>
                  <a:lnTo>
                    <a:pt x="2419337" y="898897"/>
                  </a:lnTo>
                  <a:lnTo>
                    <a:pt x="2466560" y="908176"/>
                  </a:lnTo>
                  <a:lnTo>
                    <a:pt x="2513899" y="917203"/>
                  </a:lnTo>
                  <a:lnTo>
                    <a:pt x="2561354" y="925977"/>
                  </a:lnTo>
                  <a:lnTo>
                    <a:pt x="2608924" y="934499"/>
                  </a:lnTo>
                  <a:lnTo>
                    <a:pt x="2656610" y="942769"/>
                  </a:lnTo>
                  <a:lnTo>
                    <a:pt x="2704411" y="950787"/>
                  </a:lnTo>
                  <a:lnTo>
                    <a:pt x="2752328" y="958552"/>
                  </a:lnTo>
                  <a:lnTo>
                    <a:pt x="2800360" y="966065"/>
                  </a:lnTo>
                  <a:lnTo>
                    <a:pt x="2848508" y="973325"/>
                  </a:lnTo>
                  <a:lnTo>
                    <a:pt x="2896772" y="980334"/>
                  </a:lnTo>
                  <a:lnTo>
                    <a:pt x="2945151" y="987090"/>
                  </a:lnTo>
                  <a:lnTo>
                    <a:pt x="2993646" y="993593"/>
                  </a:lnTo>
                  <a:lnTo>
                    <a:pt x="3042256" y="999845"/>
                  </a:lnTo>
                  <a:lnTo>
                    <a:pt x="3090982" y="1005844"/>
                  </a:lnTo>
                  <a:lnTo>
                    <a:pt x="3139823" y="1011590"/>
                  </a:lnTo>
                  <a:lnTo>
                    <a:pt x="3188780" y="1017085"/>
                  </a:lnTo>
                  <a:lnTo>
                    <a:pt x="3237852" y="1022327"/>
                  </a:lnTo>
                  <a:lnTo>
                    <a:pt x="3287040" y="1027317"/>
                  </a:lnTo>
                  <a:lnTo>
                    <a:pt x="3336344" y="1032054"/>
                  </a:lnTo>
                  <a:lnTo>
                    <a:pt x="3385763" y="1036540"/>
                  </a:lnTo>
                  <a:lnTo>
                    <a:pt x="3435297" y="1040773"/>
                  </a:lnTo>
                  <a:lnTo>
                    <a:pt x="3484948" y="1044753"/>
                  </a:lnTo>
                  <a:lnTo>
                    <a:pt x="3534713" y="1048481"/>
                  </a:lnTo>
                  <a:lnTo>
                    <a:pt x="3584595" y="1051958"/>
                  </a:lnTo>
                  <a:lnTo>
                    <a:pt x="3634592" y="1055181"/>
                  </a:lnTo>
                  <a:lnTo>
                    <a:pt x="3684704" y="1058153"/>
                  </a:lnTo>
                  <a:lnTo>
                    <a:pt x="3734932" y="1060872"/>
                  </a:lnTo>
                  <a:lnTo>
                    <a:pt x="3785275" y="1063338"/>
                  </a:lnTo>
                  <a:lnTo>
                    <a:pt x="3835735" y="1065553"/>
                  </a:lnTo>
                  <a:lnTo>
                    <a:pt x="3886309" y="1067515"/>
                  </a:lnTo>
                  <a:lnTo>
                    <a:pt x="3936999" y="1069225"/>
                  </a:lnTo>
                  <a:lnTo>
                    <a:pt x="3987805" y="1070683"/>
                  </a:lnTo>
                  <a:lnTo>
                    <a:pt x="4038726" y="1071888"/>
                  </a:lnTo>
                  <a:lnTo>
                    <a:pt x="4089763" y="1072841"/>
                  </a:lnTo>
                  <a:lnTo>
                    <a:pt x="4140916" y="1073541"/>
                  </a:lnTo>
                  <a:lnTo>
                    <a:pt x="4192184" y="1073990"/>
                  </a:lnTo>
                  <a:lnTo>
                    <a:pt x="4243567" y="1074186"/>
                  </a:lnTo>
                  <a:lnTo>
                    <a:pt x="4295066" y="1074130"/>
                  </a:lnTo>
                  <a:lnTo>
                    <a:pt x="4346681" y="1073821"/>
                  </a:lnTo>
                  <a:lnTo>
                    <a:pt x="4398411" y="1073260"/>
                  </a:lnTo>
                  <a:lnTo>
                    <a:pt x="4450257" y="1072447"/>
                  </a:lnTo>
                  <a:lnTo>
                    <a:pt x="4502218" y="1071381"/>
                  </a:lnTo>
                  <a:lnTo>
                    <a:pt x="4554295" y="1070064"/>
                  </a:lnTo>
                  <a:lnTo>
                    <a:pt x="4606488" y="1068494"/>
                  </a:lnTo>
                  <a:lnTo>
                    <a:pt x="4658796" y="1066671"/>
                  </a:lnTo>
                  <a:lnTo>
                    <a:pt x="4711219" y="1064596"/>
                  </a:lnTo>
                  <a:lnTo>
                    <a:pt x="4763758" y="1062269"/>
                  </a:lnTo>
                  <a:lnTo>
                    <a:pt x="4816413" y="1059690"/>
                  </a:lnTo>
                  <a:lnTo>
                    <a:pt x="4869183" y="1056859"/>
                  </a:lnTo>
                  <a:lnTo>
                    <a:pt x="4922069" y="1053775"/>
                  </a:lnTo>
                  <a:lnTo>
                    <a:pt x="4975070" y="1050438"/>
                  </a:lnTo>
                  <a:lnTo>
                    <a:pt x="5028187" y="1046850"/>
                  </a:lnTo>
                  <a:lnTo>
                    <a:pt x="5081419" y="1043009"/>
                  </a:lnTo>
                  <a:lnTo>
                    <a:pt x="5134767" y="1038916"/>
                  </a:lnTo>
                  <a:lnTo>
                    <a:pt x="5188231" y="1034570"/>
                  </a:lnTo>
                  <a:lnTo>
                    <a:pt x="5241810" y="1029973"/>
                  </a:lnTo>
                  <a:lnTo>
                    <a:pt x="5295505" y="1025123"/>
                  </a:lnTo>
                  <a:lnTo>
                    <a:pt x="5349315" y="1020020"/>
                  </a:lnTo>
                  <a:lnTo>
                    <a:pt x="5403241" y="1014665"/>
                  </a:lnTo>
                  <a:lnTo>
                    <a:pt x="5457282" y="1009058"/>
                  </a:lnTo>
                  <a:lnTo>
                    <a:pt x="5511439" y="1003199"/>
                  </a:lnTo>
                  <a:lnTo>
                    <a:pt x="5565711" y="997088"/>
                  </a:lnTo>
                  <a:lnTo>
                    <a:pt x="5620099" y="990724"/>
                  </a:lnTo>
                  <a:lnTo>
                    <a:pt x="5674603" y="984107"/>
                  </a:lnTo>
                  <a:lnTo>
                    <a:pt x="5729222" y="977239"/>
                  </a:lnTo>
                  <a:lnTo>
                    <a:pt x="5783957" y="970118"/>
                  </a:lnTo>
                  <a:lnTo>
                    <a:pt x="5838807" y="962745"/>
                  </a:lnTo>
                  <a:lnTo>
                    <a:pt x="5893773" y="955120"/>
                  </a:lnTo>
                  <a:lnTo>
                    <a:pt x="5948854" y="947242"/>
                  </a:lnTo>
                  <a:lnTo>
                    <a:pt x="6004051" y="939112"/>
                  </a:lnTo>
                  <a:lnTo>
                    <a:pt x="6059363" y="930729"/>
                  </a:lnTo>
                  <a:lnTo>
                    <a:pt x="6114791" y="922095"/>
                  </a:lnTo>
                  <a:lnTo>
                    <a:pt x="6170335" y="913208"/>
                  </a:lnTo>
                  <a:lnTo>
                    <a:pt x="6225994" y="904069"/>
                  </a:lnTo>
                  <a:lnTo>
                    <a:pt x="6281769" y="894677"/>
                  </a:lnTo>
                  <a:lnTo>
                    <a:pt x="6337659" y="885033"/>
                  </a:lnTo>
                  <a:lnTo>
                    <a:pt x="6393665" y="875137"/>
                  </a:lnTo>
                  <a:lnTo>
                    <a:pt x="6414224" y="87133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521014" y="5672338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0" y="0"/>
                  </a:moveTo>
                  <a:lnTo>
                    <a:pt x="32019" y="172972"/>
                  </a:lnTo>
                  <a:lnTo>
                    <a:pt x="188978" y="54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1747717" y="6620856"/>
            <a:ext cx="179895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-5" dirty="0">
                <a:solidFill>
                  <a:srgbClr val="A15AEE"/>
                </a:solidFill>
                <a:latin typeface="Roboto"/>
                <a:cs typeface="Roboto"/>
              </a:rPr>
              <a:t>OWN methods </a:t>
            </a:r>
            <a:r>
              <a:rPr sz="2150" b="1" spc="-525" dirty="0">
                <a:solidFill>
                  <a:srgbClr val="A15AEE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A15AEE"/>
                </a:solidFill>
                <a:latin typeface="Roboto"/>
                <a:cs typeface="Roboto"/>
              </a:rPr>
              <a:t>and</a:t>
            </a:r>
            <a:r>
              <a:rPr sz="2150" b="1" spc="-85" dirty="0">
                <a:solidFill>
                  <a:srgbClr val="A15AEE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A15AEE"/>
                </a:solidFill>
                <a:latin typeface="Roboto"/>
                <a:cs typeface="Roboto"/>
              </a:rPr>
              <a:t>properties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 rot="360000">
            <a:off x="11801524" y="5474843"/>
            <a:ext cx="1131822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Inherited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 rot="1260000">
            <a:off x="11271167" y="3436164"/>
            <a:ext cx="25873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3900" b="1" spc="7" baseline="2136" dirty="0">
                <a:solidFill>
                  <a:srgbClr val="444444"/>
                </a:solidFill>
                <a:latin typeface="Roboto"/>
                <a:cs typeface="Roboto"/>
              </a:rPr>
              <a:t>INHE</a:t>
            </a:r>
            <a:r>
              <a:rPr sz="3900" b="1" spc="7" baseline="1068" dirty="0">
                <a:solidFill>
                  <a:srgbClr val="444444"/>
                </a:solidFill>
                <a:latin typeface="Roboto"/>
                <a:cs typeface="Roboto"/>
              </a:rPr>
              <a:t>RITANC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 rot="1260000">
            <a:off x="9559149" y="4160552"/>
            <a:ext cx="49408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3225" b="1" spc="-37" baseline="2583" dirty="0">
                <a:solidFill>
                  <a:srgbClr val="444444"/>
                </a:solidFill>
                <a:latin typeface="Roboto"/>
                <a:cs typeface="Roboto"/>
              </a:rPr>
              <a:t>CHI</a:t>
            </a:r>
            <a:r>
              <a:rPr sz="3225" b="1" spc="-37" baseline="1291" dirty="0">
                <a:solidFill>
                  <a:srgbClr val="444444"/>
                </a:solidFill>
                <a:latin typeface="Roboto"/>
                <a:cs typeface="Roboto"/>
              </a:rPr>
              <a:t>LD</a:t>
            </a:r>
            <a:r>
              <a:rPr sz="3225" b="1" spc="-52" baseline="129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225" b="1" spc="-15" baseline="1291" dirty="0">
                <a:solidFill>
                  <a:srgbClr val="444444"/>
                </a:solidFill>
                <a:latin typeface="Roboto"/>
                <a:cs typeface="Roboto"/>
              </a:rPr>
              <a:t>CL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ASS</a:t>
            </a:r>
            <a:r>
              <a:rPr sz="21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3225" b="1" spc="-15" baseline="-1291" dirty="0">
                <a:solidFill>
                  <a:srgbClr val="444444"/>
                </a:solidFill>
                <a:latin typeface="Roboto"/>
                <a:cs typeface="Roboto"/>
              </a:rPr>
              <a:t>XTEND</a:t>
            </a:r>
            <a:r>
              <a:rPr sz="3225" b="1" spc="-15" baseline="-2583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3225" b="1" spc="-52" baseline="-258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225" b="1" spc="-44" baseline="-2583" dirty="0">
                <a:solidFill>
                  <a:srgbClr val="444444"/>
                </a:solidFill>
                <a:latin typeface="Roboto"/>
                <a:cs typeface="Roboto"/>
              </a:rPr>
              <a:t>PAR</a:t>
            </a:r>
            <a:r>
              <a:rPr sz="3225" b="1" spc="-44" baseline="-3875" dirty="0">
                <a:solidFill>
                  <a:srgbClr val="444444"/>
                </a:solidFill>
                <a:latin typeface="Roboto"/>
                <a:cs typeface="Roboto"/>
              </a:rPr>
              <a:t>ENT </a:t>
            </a:r>
            <a:r>
              <a:rPr sz="3225" b="1" spc="-15" baseline="-3875" dirty="0">
                <a:solidFill>
                  <a:srgbClr val="444444"/>
                </a:solidFill>
                <a:latin typeface="Roboto"/>
                <a:cs typeface="Roboto"/>
              </a:rPr>
              <a:t>CL</a:t>
            </a:r>
            <a:r>
              <a:rPr sz="3225" b="1" spc="-15" baseline="-5167" dirty="0">
                <a:solidFill>
                  <a:srgbClr val="444444"/>
                </a:solidFill>
                <a:latin typeface="Roboto"/>
                <a:cs typeface="Roboto"/>
              </a:rPr>
              <a:t>ASS</a:t>
            </a:r>
            <a:endParaRPr sz="3225" baseline="-5167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83515" y="3558088"/>
            <a:ext cx="3180080" cy="4547870"/>
            <a:chOff x="15583515" y="3558088"/>
            <a:chExt cx="3180080" cy="4547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83515" y="3558088"/>
              <a:ext cx="3179583" cy="45477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35859" y="3558088"/>
              <a:ext cx="2339084" cy="453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4204" y="3610606"/>
              <a:ext cx="1181835" cy="41848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1487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PRINCIPL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10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POLYMORPHISM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374008"/>
            <a:ext cx="4791075" cy="9934575"/>
          </a:xfrm>
          <a:custGeom>
            <a:avLst/>
            <a:gdLst/>
            <a:ahLst/>
            <a:cxnLst/>
            <a:rect l="l" t="t" r="r" b="b"/>
            <a:pathLst>
              <a:path w="4791075" h="9934575">
                <a:moveTo>
                  <a:pt x="4790493" y="0"/>
                </a:moveTo>
                <a:lnTo>
                  <a:pt x="0" y="0"/>
                </a:lnTo>
                <a:lnTo>
                  <a:pt x="0" y="9934547"/>
                </a:lnTo>
                <a:lnTo>
                  <a:pt x="4790493" y="9934547"/>
                </a:lnTo>
                <a:lnTo>
                  <a:pt x="479049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2842" y="5813728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Inheritance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6931966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0581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Polymorphism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37568" y="1736876"/>
            <a:ext cx="12799695" cy="8773795"/>
            <a:chOff x="5837568" y="1736876"/>
            <a:chExt cx="12799695" cy="877379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406" y="1736885"/>
              <a:ext cx="3074615" cy="41944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4703" y="1736876"/>
              <a:ext cx="2205575" cy="4653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7568" y="3552734"/>
              <a:ext cx="3533934" cy="45477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9452" y="3552734"/>
              <a:ext cx="2696898" cy="4374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99376" y="3469863"/>
              <a:ext cx="2549525" cy="1046480"/>
            </a:xfrm>
            <a:custGeom>
              <a:avLst/>
              <a:gdLst/>
              <a:ahLst/>
              <a:cxnLst/>
              <a:rect l="l" t="t" r="r" b="b"/>
              <a:pathLst>
                <a:path w="2549525" h="1046479">
                  <a:moveTo>
                    <a:pt x="0" y="0"/>
                  </a:moveTo>
                  <a:lnTo>
                    <a:pt x="2549496" y="0"/>
                  </a:lnTo>
                  <a:lnTo>
                    <a:pt x="2549496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12122" y="5589120"/>
              <a:ext cx="3011805" cy="1046480"/>
            </a:xfrm>
            <a:custGeom>
              <a:avLst/>
              <a:gdLst/>
              <a:ahLst/>
              <a:cxnLst/>
              <a:rect l="l" t="t" r="r" b="b"/>
              <a:pathLst>
                <a:path w="3011804" h="1046479">
                  <a:moveTo>
                    <a:pt x="0" y="0"/>
                  </a:moveTo>
                  <a:lnTo>
                    <a:pt x="3011789" y="0"/>
                  </a:lnTo>
                  <a:lnTo>
                    <a:pt x="3011789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98552" y="5594475"/>
              <a:ext cx="2707640" cy="1046480"/>
            </a:xfrm>
            <a:custGeom>
              <a:avLst/>
              <a:gdLst/>
              <a:ahLst/>
              <a:cxnLst/>
              <a:rect l="l" t="t" r="r" b="b"/>
              <a:pathLst>
                <a:path w="2707640" h="1046479">
                  <a:moveTo>
                    <a:pt x="0" y="0"/>
                  </a:moveTo>
                  <a:lnTo>
                    <a:pt x="2707228" y="0"/>
                  </a:lnTo>
                  <a:lnTo>
                    <a:pt x="2707228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91417" y="9111753"/>
              <a:ext cx="10902950" cy="1398905"/>
            </a:xfrm>
            <a:custGeom>
              <a:avLst/>
              <a:gdLst/>
              <a:ahLst/>
              <a:cxnLst/>
              <a:rect l="l" t="t" r="r" b="b"/>
              <a:pathLst>
                <a:path w="10902950" h="1398904">
                  <a:moveTo>
                    <a:pt x="10902589" y="0"/>
                  </a:moveTo>
                  <a:lnTo>
                    <a:pt x="0" y="0"/>
                  </a:lnTo>
                  <a:lnTo>
                    <a:pt x="0" y="1398910"/>
                  </a:lnTo>
                  <a:lnTo>
                    <a:pt x="10902589" y="1398910"/>
                  </a:lnTo>
                  <a:lnTo>
                    <a:pt x="109025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3189" y="9414754"/>
              <a:ext cx="303655" cy="30365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62842" y="3588141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Abstraction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842" y="4702360"/>
            <a:ext cx="3665220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58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Encapsulation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91417" y="9111753"/>
            <a:ext cx="10902950" cy="139890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770255" marR="461645" indent="-509270">
              <a:lnSpc>
                <a:spcPct val="130500"/>
              </a:lnSpc>
              <a:spcBef>
                <a:spcPts val="1265"/>
              </a:spcBef>
              <a:tabLst>
                <a:tab pos="770255" algn="l"/>
              </a:tabLst>
            </a:pPr>
            <a:r>
              <a:rPr sz="3600" spc="-15" baseline="231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Polymorphism: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child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400" b="1" spc="-5" dirty="0">
                <a:solidFill>
                  <a:srgbClr val="444444"/>
                </a:solidFill>
                <a:latin typeface="Roboto"/>
                <a:cs typeface="Roboto"/>
              </a:rPr>
              <a:t>overwrite</a:t>
            </a:r>
            <a:r>
              <a:rPr sz="24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method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it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inherited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400" spc="-5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parent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0" dirty="0">
                <a:solidFill>
                  <a:srgbClr val="444444"/>
                </a:solidFill>
                <a:latin typeface="Roboto"/>
                <a:cs typeface="Roboto"/>
              </a:rPr>
              <a:t>[it’s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more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complex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that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that, but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"/>
                <a:cs typeface="Roboto"/>
              </a:rPr>
              <a:t>enough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Roboto"/>
                <a:cs typeface="Roboto"/>
              </a:rPr>
              <a:t>our</a:t>
            </a:r>
            <a:r>
              <a:rPr sz="24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Roboto"/>
                <a:cs typeface="Roboto"/>
              </a:rPr>
              <a:t>purposes].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19216" y="6059932"/>
            <a:ext cx="22472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PARENT</a:t>
            </a:r>
            <a:r>
              <a:rPr sz="24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30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20313" y="8234463"/>
            <a:ext cx="11537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80880" algn="l"/>
              </a:tabLst>
            </a:pPr>
            <a:r>
              <a:rPr sz="3675" b="1" spc="7" baseline="1133" dirty="0">
                <a:solidFill>
                  <a:srgbClr val="444444"/>
                </a:solidFill>
                <a:latin typeface="Roboto"/>
                <a:cs typeface="Roboto"/>
              </a:rPr>
              <a:t>CHILD </a:t>
            </a:r>
            <a:r>
              <a:rPr sz="3675" b="1" spc="44" baseline="1133" dirty="0">
                <a:solidFill>
                  <a:srgbClr val="444444"/>
                </a:solidFill>
                <a:latin typeface="Roboto"/>
                <a:cs typeface="Roboto"/>
              </a:rPr>
              <a:t>CLASS	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CHILD</a:t>
            </a:r>
            <a:r>
              <a:rPr sz="245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30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690508" y="2159162"/>
            <a:ext cx="2044064" cy="1109345"/>
            <a:chOff x="8690508" y="2159162"/>
            <a:chExt cx="2044064" cy="1109345"/>
          </a:xfrm>
        </p:grpSpPr>
        <p:sp>
          <p:nvSpPr>
            <p:cNvPr id="27" name="object 27"/>
            <p:cNvSpPr/>
            <p:nvPr/>
          </p:nvSpPr>
          <p:spPr>
            <a:xfrm>
              <a:off x="8999421" y="2211549"/>
              <a:ext cx="1682750" cy="893444"/>
            </a:xfrm>
            <a:custGeom>
              <a:avLst/>
              <a:gdLst/>
              <a:ahLst/>
              <a:cxnLst/>
              <a:rect l="l" t="t" r="r" b="b"/>
              <a:pathLst>
                <a:path w="1682750" h="893444">
                  <a:moveTo>
                    <a:pt x="1682232" y="0"/>
                  </a:moveTo>
                  <a:lnTo>
                    <a:pt x="46244" y="868339"/>
                  </a:lnTo>
                  <a:lnTo>
                    <a:pt x="0" y="892884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0508" y="2902311"/>
              <a:ext cx="449580" cy="366395"/>
            </a:xfrm>
            <a:custGeom>
              <a:avLst/>
              <a:gdLst/>
              <a:ahLst/>
              <a:cxnLst/>
              <a:rect l="l" t="t" r="r" b="b"/>
              <a:pathLst>
                <a:path w="449579" h="366395">
                  <a:moveTo>
                    <a:pt x="260902" y="0"/>
                  </a:moveTo>
                  <a:lnTo>
                    <a:pt x="0" y="366084"/>
                  </a:lnTo>
                  <a:lnTo>
                    <a:pt x="449409" y="355155"/>
                  </a:lnTo>
                  <a:lnTo>
                    <a:pt x="260902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684888" y="2220615"/>
            <a:ext cx="2155907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INHERITANCE</a:t>
            </a:r>
            <a:endParaRPr sz="2450" dirty="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151388" y="2177256"/>
            <a:ext cx="2044064" cy="1109345"/>
            <a:chOff x="14151388" y="2177256"/>
            <a:chExt cx="2044064" cy="1109345"/>
          </a:xfrm>
        </p:grpSpPr>
        <p:sp>
          <p:nvSpPr>
            <p:cNvPr id="31" name="object 31"/>
            <p:cNvSpPr/>
            <p:nvPr/>
          </p:nvSpPr>
          <p:spPr>
            <a:xfrm>
              <a:off x="14203776" y="2229644"/>
              <a:ext cx="1682750" cy="893444"/>
            </a:xfrm>
            <a:custGeom>
              <a:avLst/>
              <a:gdLst/>
              <a:ahLst/>
              <a:cxnLst/>
              <a:rect l="l" t="t" r="r" b="b"/>
              <a:pathLst>
                <a:path w="1682750" h="893444">
                  <a:moveTo>
                    <a:pt x="0" y="0"/>
                  </a:moveTo>
                  <a:lnTo>
                    <a:pt x="1635988" y="868339"/>
                  </a:lnTo>
                  <a:lnTo>
                    <a:pt x="1682232" y="892884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745509" y="2920406"/>
              <a:ext cx="449580" cy="366395"/>
            </a:xfrm>
            <a:custGeom>
              <a:avLst/>
              <a:gdLst/>
              <a:ahLst/>
              <a:cxnLst/>
              <a:rect l="l" t="t" r="r" b="b"/>
              <a:pathLst>
                <a:path w="449580" h="366395">
                  <a:moveTo>
                    <a:pt x="188507" y="0"/>
                  </a:moveTo>
                  <a:lnTo>
                    <a:pt x="0" y="355155"/>
                  </a:lnTo>
                  <a:lnTo>
                    <a:pt x="449410" y="366085"/>
                  </a:lnTo>
                  <a:lnTo>
                    <a:pt x="188507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189297" y="2220615"/>
            <a:ext cx="27050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INHERITANCE</a:t>
            </a:r>
            <a:endParaRPr sz="2450" dirty="0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909710" y="6106888"/>
            <a:ext cx="1948180" cy="999490"/>
            <a:chOff x="13909710" y="6106888"/>
            <a:chExt cx="1948180" cy="999490"/>
          </a:xfrm>
        </p:grpSpPr>
        <p:sp>
          <p:nvSpPr>
            <p:cNvPr id="35" name="object 35"/>
            <p:cNvSpPr/>
            <p:nvPr/>
          </p:nvSpPr>
          <p:spPr>
            <a:xfrm>
              <a:off x="13930665" y="6192958"/>
              <a:ext cx="1772920" cy="892175"/>
            </a:xfrm>
            <a:custGeom>
              <a:avLst/>
              <a:gdLst/>
              <a:ahLst/>
              <a:cxnLst/>
              <a:rect l="l" t="t" r="r" b="b"/>
              <a:pathLst>
                <a:path w="1772919" h="892175">
                  <a:moveTo>
                    <a:pt x="0" y="892142"/>
                  </a:moveTo>
                  <a:lnTo>
                    <a:pt x="30234" y="854702"/>
                  </a:lnTo>
                  <a:lnTo>
                    <a:pt x="61092" y="818048"/>
                  </a:lnTo>
                  <a:lnTo>
                    <a:pt x="92576" y="782179"/>
                  </a:lnTo>
                  <a:lnTo>
                    <a:pt x="124683" y="747097"/>
                  </a:lnTo>
                  <a:lnTo>
                    <a:pt x="157415" y="712800"/>
                  </a:lnTo>
                  <a:lnTo>
                    <a:pt x="190771" y="679290"/>
                  </a:lnTo>
                  <a:lnTo>
                    <a:pt x="224752" y="646566"/>
                  </a:lnTo>
                  <a:lnTo>
                    <a:pt x="259357" y="614627"/>
                  </a:lnTo>
                  <a:lnTo>
                    <a:pt x="294587" y="583475"/>
                  </a:lnTo>
                  <a:lnTo>
                    <a:pt x="330441" y="553109"/>
                  </a:lnTo>
                  <a:lnTo>
                    <a:pt x="366920" y="523529"/>
                  </a:lnTo>
                  <a:lnTo>
                    <a:pt x="404023" y="494734"/>
                  </a:lnTo>
                  <a:lnTo>
                    <a:pt x="441750" y="466726"/>
                  </a:lnTo>
                  <a:lnTo>
                    <a:pt x="480102" y="439504"/>
                  </a:lnTo>
                  <a:lnTo>
                    <a:pt x="519078" y="413068"/>
                  </a:lnTo>
                  <a:lnTo>
                    <a:pt x="558679" y="387418"/>
                  </a:lnTo>
                  <a:lnTo>
                    <a:pt x="598904" y="362554"/>
                  </a:lnTo>
                  <a:lnTo>
                    <a:pt x="639754" y="338475"/>
                  </a:lnTo>
                  <a:lnTo>
                    <a:pt x="681227" y="315183"/>
                  </a:lnTo>
                  <a:lnTo>
                    <a:pt x="723326" y="292677"/>
                  </a:lnTo>
                  <a:lnTo>
                    <a:pt x="766049" y="270957"/>
                  </a:lnTo>
                  <a:lnTo>
                    <a:pt x="809396" y="250023"/>
                  </a:lnTo>
                  <a:lnTo>
                    <a:pt x="853368" y="229875"/>
                  </a:lnTo>
                  <a:lnTo>
                    <a:pt x="897964" y="210513"/>
                  </a:lnTo>
                  <a:lnTo>
                    <a:pt x="943184" y="191937"/>
                  </a:lnTo>
                  <a:lnTo>
                    <a:pt x="989029" y="174147"/>
                  </a:lnTo>
                  <a:lnTo>
                    <a:pt x="1035499" y="157144"/>
                  </a:lnTo>
                  <a:lnTo>
                    <a:pt x="1082592" y="140926"/>
                  </a:lnTo>
                  <a:lnTo>
                    <a:pt x="1130311" y="125494"/>
                  </a:lnTo>
                  <a:lnTo>
                    <a:pt x="1178653" y="110848"/>
                  </a:lnTo>
                  <a:lnTo>
                    <a:pt x="1227620" y="96988"/>
                  </a:lnTo>
                  <a:lnTo>
                    <a:pt x="1277212" y="83914"/>
                  </a:lnTo>
                  <a:lnTo>
                    <a:pt x="1327428" y="71626"/>
                  </a:lnTo>
                  <a:lnTo>
                    <a:pt x="1378268" y="60125"/>
                  </a:lnTo>
                  <a:lnTo>
                    <a:pt x="1429733" y="49409"/>
                  </a:lnTo>
                  <a:lnTo>
                    <a:pt x="1481822" y="39479"/>
                  </a:lnTo>
                  <a:lnTo>
                    <a:pt x="1534536" y="30336"/>
                  </a:lnTo>
                  <a:lnTo>
                    <a:pt x="1587874" y="21978"/>
                  </a:lnTo>
                  <a:lnTo>
                    <a:pt x="1641837" y="14406"/>
                  </a:lnTo>
                  <a:lnTo>
                    <a:pt x="1696424" y="7621"/>
                  </a:lnTo>
                  <a:lnTo>
                    <a:pt x="1751635" y="1621"/>
                  </a:lnTo>
                  <a:lnTo>
                    <a:pt x="1772517" y="0"/>
                  </a:lnTo>
                </a:path>
              </a:pathLst>
            </a:custGeom>
            <a:ln w="41883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675492" y="6106888"/>
              <a:ext cx="182245" cy="175895"/>
            </a:xfrm>
            <a:custGeom>
              <a:avLst/>
              <a:gdLst/>
              <a:ahLst/>
              <a:cxnLst/>
              <a:rect l="l" t="t" r="r" b="b"/>
              <a:pathLst>
                <a:path w="182244" h="175895">
                  <a:moveTo>
                    <a:pt x="0" y="0"/>
                  </a:moveTo>
                  <a:lnTo>
                    <a:pt x="13622" y="175383"/>
                  </a:lnTo>
                  <a:lnTo>
                    <a:pt x="182193" y="74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885072" y="6979232"/>
            <a:ext cx="3303904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800"/>
              </a:lnSpc>
              <a:spcBef>
                <a:spcPts val="100"/>
              </a:spcBef>
            </a:pPr>
            <a:r>
              <a:rPr sz="2150" spc="-10" dirty="0">
                <a:solidFill>
                  <a:srgbClr val="A15AEE"/>
                </a:solidFill>
                <a:latin typeface="Roboto Lt"/>
                <a:cs typeface="Roboto Lt"/>
              </a:rPr>
              <a:t>Ow</a:t>
            </a:r>
            <a:r>
              <a:rPr sz="2150" spc="-5" dirty="0">
                <a:solidFill>
                  <a:srgbClr val="A15AEE"/>
                </a:solidFill>
                <a:latin typeface="Roboto Lt"/>
                <a:cs typeface="Roboto Lt"/>
              </a:rPr>
              <a:t>n </a:t>
            </a:r>
            <a:r>
              <a:rPr sz="2150" b="1" spc="-5" dirty="0">
                <a:solidFill>
                  <a:srgbClr val="A15AEE"/>
                </a:solidFill>
                <a:latin typeface="Courier New"/>
                <a:cs typeface="Courier New"/>
              </a:rPr>
              <a:t>login</a:t>
            </a:r>
            <a:r>
              <a:rPr sz="2150" b="1" spc="-760" dirty="0">
                <a:solidFill>
                  <a:srgbClr val="A15AEE"/>
                </a:solidFill>
                <a:latin typeface="Courier New"/>
                <a:cs typeface="Courier New"/>
              </a:rPr>
              <a:t> </a:t>
            </a:r>
            <a:r>
              <a:rPr sz="2150" spc="-15" dirty="0">
                <a:solidFill>
                  <a:srgbClr val="A15AEE"/>
                </a:solidFill>
                <a:latin typeface="Roboto Lt"/>
                <a:cs typeface="Roboto Lt"/>
              </a:rPr>
              <a:t>m</a:t>
            </a:r>
            <a:r>
              <a:rPr sz="2150" spc="5" dirty="0">
                <a:solidFill>
                  <a:srgbClr val="A15AEE"/>
                </a:solidFill>
                <a:latin typeface="Roboto Lt"/>
                <a:cs typeface="Roboto Lt"/>
              </a:rPr>
              <a:t>et</a:t>
            </a:r>
            <a:r>
              <a:rPr sz="2150" spc="-5" dirty="0">
                <a:solidFill>
                  <a:srgbClr val="A15AEE"/>
                </a:solidFill>
                <a:latin typeface="Roboto Lt"/>
                <a:cs typeface="Roboto Lt"/>
              </a:rPr>
              <a:t>hod,  </a:t>
            </a:r>
            <a:r>
              <a:rPr sz="2150" b="1" spc="-25" dirty="0">
                <a:solidFill>
                  <a:srgbClr val="A15AEE"/>
                </a:solidFill>
                <a:latin typeface="Roboto Bk"/>
                <a:cs typeface="Roboto Bk"/>
              </a:rPr>
              <a:t>o</a:t>
            </a:r>
            <a:r>
              <a:rPr sz="2150" b="1" spc="-20" dirty="0">
                <a:solidFill>
                  <a:srgbClr val="A15AEE"/>
                </a:solidFill>
                <a:latin typeface="Roboto Bk"/>
                <a:cs typeface="Roboto Bk"/>
              </a:rPr>
              <a:t>v</a:t>
            </a:r>
            <a:r>
              <a:rPr sz="2150" b="1" spc="10" dirty="0">
                <a:solidFill>
                  <a:srgbClr val="A15AEE"/>
                </a:solidFill>
                <a:latin typeface="Roboto Bk"/>
                <a:cs typeface="Roboto Bk"/>
              </a:rPr>
              <a:t>e</a:t>
            </a:r>
            <a:r>
              <a:rPr sz="2150" b="1" spc="45" dirty="0">
                <a:solidFill>
                  <a:srgbClr val="A15AEE"/>
                </a:solidFill>
                <a:latin typeface="Roboto Bk"/>
                <a:cs typeface="Roboto Bk"/>
              </a:rPr>
              <a:t>r</a:t>
            </a:r>
            <a:r>
              <a:rPr sz="2150" b="1" spc="-5" dirty="0">
                <a:solidFill>
                  <a:srgbClr val="A15AEE"/>
                </a:solidFill>
                <a:latin typeface="Roboto Bk"/>
                <a:cs typeface="Roboto Bk"/>
              </a:rPr>
              <a:t>w</a:t>
            </a:r>
            <a:r>
              <a:rPr sz="2150" b="1" spc="25" dirty="0">
                <a:solidFill>
                  <a:srgbClr val="A15AEE"/>
                </a:solidFill>
                <a:latin typeface="Roboto Bk"/>
                <a:cs typeface="Roboto Bk"/>
              </a:rPr>
              <a:t>r</a:t>
            </a:r>
            <a:r>
              <a:rPr sz="2150" b="1" spc="-10" dirty="0">
                <a:solidFill>
                  <a:srgbClr val="A15AEE"/>
                </a:solidFill>
                <a:latin typeface="Roboto Bk"/>
                <a:cs typeface="Roboto Bk"/>
              </a:rPr>
              <a:t>i</a:t>
            </a:r>
            <a:r>
              <a:rPr sz="2150" b="1" spc="15" dirty="0">
                <a:solidFill>
                  <a:srgbClr val="A15AEE"/>
                </a:solidFill>
                <a:latin typeface="Roboto Bk"/>
                <a:cs typeface="Roboto Bk"/>
              </a:rPr>
              <a:t>t</a:t>
            </a:r>
            <a:r>
              <a:rPr sz="2150" b="1" spc="-10" dirty="0">
                <a:solidFill>
                  <a:srgbClr val="A15AEE"/>
                </a:solidFill>
                <a:latin typeface="Roboto Bk"/>
                <a:cs typeface="Roboto Bk"/>
              </a:rPr>
              <a:t>i</a:t>
            </a:r>
            <a:r>
              <a:rPr sz="2150" b="1" spc="-5" dirty="0">
                <a:solidFill>
                  <a:srgbClr val="A15AEE"/>
                </a:solidFill>
                <a:latin typeface="Roboto Bk"/>
                <a:cs typeface="Roboto Bk"/>
              </a:rPr>
              <a:t>ng </a:t>
            </a:r>
            <a:r>
              <a:rPr sz="2150" b="1" spc="-5" dirty="0">
                <a:solidFill>
                  <a:srgbClr val="A15AEE"/>
                </a:solidFill>
                <a:latin typeface="Courier New"/>
                <a:cs typeface="Courier New"/>
              </a:rPr>
              <a:t>login</a:t>
            </a:r>
            <a:r>
              <a:rPr sz="2150" b="1" spc="-760" dirty="0">
                <a:solidFill>
                  <a:srgbClr val="A15AEE"/>
                </a:solidFill>
                <a:latin typeface="Courier New"/>
                <a:cs typeface="Courier New"/>
              </a:rPr>
              <a:t> </a:t>
            </a:r>
            <a:r>
              <a:rPr sz="2150" spc="-15" dirty="0">
                <a:solidFill>
                  <a:srgbClr val="A15AEE"/>
                </a:solidFill>
                <a:latin typeface="Roboto Lt"/>
                <a:cs typeface="Roboto Lt"/>
              </a:rPr>
              <a:t>m</a:t>
            </a:r>
            <a:r>
              <a:rPr sz="2150" spc="5" dirty="0">
                <a:solidFill>
                  <a:srgbClr val="A15AEE"/>
                </a:solidFill>
                <a:latin typeface="Roboto Lt"/>
                <a:cs typeface="Roboto Lt"/>
              </a:rPr>
              <a:t>et</a:t>
            </a:r>
            <a:r>
              <a:rPr sz="2150" spc="-5" dirty="0">
                <a:solidFill>
                  <a:srgbClr val="A15AEE"/>
                </a:solidFill>
                <a:latin typeface="Roboto Lt"/>
                <a:cs typeface="Roboto Lt"/>
              </a:rPr>
              <a:t>hod  </a:t>
            </a:r>
            <a:r>
              <a:rPr sz="2150" dirty="0">
                <a:solidFill>
                  <a:srgbClr val="A15AEE"/>
                </a:solidFill>
                <a:latin typeface="Roboto Lt"/>
                <a:cs typeface="Roboto Lt"/>
              </a:rPr>
              <a:t>inherited</a:t>
            </a:r>
            <a:r>
              <a:rPr sz="2150" spc="-15" dirty="0">
                <a:solidFill>
                  <a:srgbClr val="A15AEE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A15AEE"/>
                </a:solidFill>
                <a:latin typeface="Roboto Lt"/>
                <a:cs typeface="Roboto Lt"/>
              </a:rPr>
              <a:t>from</a:t>
            </a:r>
            <a:r>
              <a:rPr sz="2150" spc="-10" dirty="0">
                <a:solidFill>
                  <a:srgbClr val="A15AEE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A15AEE"/>
                </a:solidFill>
                <a:latin typeface="Courier New"/>
                <a:cs typeface="Courier New"/>
              </a:rPr>
              <a:t>User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80710" y="5557708"/>
            <a:ext cx="12556490" cy="1548765"/>
            <a:chOff x="6080710" y="5557708"/>
            <a:chExt cx="12556490" cy="1548765"/>
          </a:xfrm>
        </p:grpSpPr>
        <p:sp>
          <p:nvSpPr>
            <p:cNvPr id="39" name="object 39"/>
            <p:cNvSpPr/>
            <p:nvPr/>
          </p:nvSpPr>
          <p:spPr>
            <a:xfrm>
              <a:off x="9319837" y="6192958"/>
              <a:ext cx="1772920" cy="892175"/>
            </a:xfrm>
            <a:custGeom>
              <a:avLst/>
              <a:gdLst/>
              <a:ahLst/>
              <a:cxnLst/>
              <a:rect l="l" t="t" r="r" b="b"/>
              <a:pathLst>
                <a:path w="1772920" h="892175">
                  <a:moveTo>
                    <a:pt x="1772516" y="892142"/>
                  </a:moveTo>
                  <a:lnTo>
                    <a:pt x="1742282" y="854702"/>
                  </a:lnTo>
                  <a:lnTo>
                    <a:pt x="1711423" y="818048"/>
                  </a:lnTo>
                  <a:lnTo>
                    <a:pt x="1679940" y="782179"/>
                  </a:lnTo>
                  <a:lnTo>
                    <a:pt x="1647833" y="747097"/>
                  </a:lnTo>
                  <a:lnTo>
                    <a:pt x="1615101" y="712800"/>
                  </a:lnTo>
                  <a:lnTo>
                    <a:pt x="1581745" y="679290"/>
                  </a:lnTo>
                  <a:lnTo>
                    <a:pt x="1547764" y="646566"/>
                  </a:lnTo>
                  <a:lnTo>
                    <a:pt x="1513159" y="614627"/>
                  </a:lnTo>
                  <a:lnTo>
                    <a:pt x="1477929" y="583475"/>
                  </a:lnTo>
                  <a:lnTo>
                    <a:pt x="1442075" y="553109"/>
                  </a:lnTo>
                  <a:lnTo>
                    <a:pt x="1405596" y="523529"/>
                  </a:lnTo>
                  <a:lnTo>
                    <a:pt x="1368493" y="494734"/>
                  </a:lnTo>
                  <a:lnTo>
                    <a:pt x="1330766" y="466726"/>
                  </a:lnTo>
                  <a:lnTo>
                    <a:pt x="1292414" y="439504"/>
                  </a:lnTo>
                  <a:lnTo>
                    <a:pt x="1253438" y="413068"/>
                  </a:lnTo>
                  <a:lnTo>
                    <a:pt x="1213837" y="387418"/>
                  </a:lnTo>
                  <a:lnTo>
                    <a:pt x="1173612" y="362554"/>
                  </a:lnTo>
                  <a:lnTo>
                    <a:pt x="1132763" y="338475"/>
                  </a:lnTo>
                  <a:lnTo>
                    <a:pt x="1091289" y="315183"/>
                  </a:lnTo>
                  <a:lnTo>
                    <a:pt x="1049190" y="292677"/>
                  </a:lnTo>
                  <a:lnTo>
                    <a:pt x="1006468" y="270957"/>
                  </a:lnTo>
                  <a:lnTo>
                    <a:pt x="963120" y="250023"/>
                  </a:lnTo>
                  <a:lnTo>
                    <a:pt x="919149" y="229875"/>
                  </a:lnTo>
                  <a:lnTo>
                    <a:pt x="874553" y="210513"/>
                  </a:lnTo>
                  <a:lnTo>
                    <a:pt x="829332" y="191937"/>
                  </a:lnTo>
                  <a:lnTo>
                    <a:pt x="783487" y="174147"/>
                  </a:lnTo>
                  <a:lnTo>
                    <a:pt x="737018" y="157144"/>
                  </a:lnTo>
                  <a:lnTo>
                    <a:pt x="689924" y="140926"/>
                  </a:lnTo>
                  <a:lnTo>
                    <a:pt x="642206" y="125494"/>
                  </a:lnTo>
                  <a:lnTo>
                    <a:pt x="593863" y="110848"/>
                  </a:lnTo>
                  <a:lnTo>
                    <a:pt x="544896" y="96988"/>
                  </a:lnTo>
                  <a:lnTo>
                    <a:pt x="495304" y="83914"/>
                  </a:lnTo>
                  <a:lnTo>
                    <a:pt x="445089" y="71626"/>
                  </a:lnTo>
                  <a:lnTo>
                    <a:pt x="394248" y="60125"/>
                  </a:lnTo>
                  <a:lnTo>
                    <a:pt x="342783" y="49409"/>
                  </a:lnTo>
                  <a:lnTo>
                    <a:pt x="290694" y="39479"/>
                  </a:lnTo>
                  <a:lnTo>
                    <a:pt x="237981" y="30336"/>
                  </a:lnTo>
                  <a:lnTo>
                    <a:pt x="184642" y="21978"/>
                  </a:lnTo>
                  <a:lnTo>
                    <a:pt x="130680" y="14406"/>
                  </a:lnTo>
                  <a:lnTo>
                    <a:pt x="76093" y="7621"/>
                  </a:lnTo>
                  <a:lnTo>
                    <a:pt x="20882" y="162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165333" y="6106888"/>
              <a:ext cx="182245" cy="175895"/>
            </a:xfrm>
            <a:custGeom>
              <a:avLst/>
              <a:gdLst/>
              <a:ahLst/>
              <a:cxnLst/>
              <a:rect l="l" t="t" r="r" b="b"/>
              <a:pathLst>
                <a:path w="182245" h="175895">
                  <a:moveTo>
                    <a:pt x="182191" y="0"/>
                  </a:moveTo>
                  <a:lnTo>
                    <a:pt x="0" y="74073"/>
                  </a:lnTo>
                  <a:lnTo>
                    <a:pt x="168573" y="175383"/>
                  </a:lnTo>
                  <a:lnTo>
                    <a:pt x="182191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12122" y="5589121"/>
              <a:ext cx="3011805" cy="1046480"/>
            </a:xfrm>
            <a:custGeom>
              <a:avLst/>
              <a:gdLst/>
              <a:ahLst/>
              <a:cxnLst/>
              <a:rect l="l" t="t" r="r" b="b"/>
              <a:pathLst>
                <a:path w="3011804" h="1046479">
                  <a:moveTo>
                    <a:pt x="0" y="0"/>
                  </a:moveTo>
                  <a:lnTo>
                    <a:pt x="3011789" y="0"/>
                  </a:lnTo>
                  <a:lnTo>
                    <a:pt x="3011789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898552" y="5594475"/>
              <a:ext cx="2707640" cy="1046480"/>
            </a:xfrm>
            <a:custGeom>
              <a:avLst/>
              <a:gdLst/>
              <a:ahLst/>
              <a:cxnLst/>
              <a:rect l="l" t="t" r="r" b="b"/>
              <a:pathLst>
                <a:path w="2707640" h="1046479">
                  <a:moveTo>
                    <a:pt x="0" y="0"/>
                  </a:moveTo>
                  <a:lnTo>
                    <a:pt x="2707228" y="0"/>
                  </a:lnTo>
                  <a:lnTo>
                    <a:pt x="2707228" y="1045947"/>
                  </a:lnTo>
                  <a:lnTo>
                    <a:pt x="0" y="104594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26367" y="1361215"/>
            <a:ext cx="5678170" cy="9947910"/>
            <a:chOff x="14426367" y="1361215"/>
            <a:chExt cx="5678170" cy="9947910"/>
          </a:xfrm>
        </p:grpSpPr>
        <p:sp>
          <p:nvSpPr>
            <p:cNvPr id="3" name="object 3"/>
            <p:cNvSpPr/>
            <p:nvPr/>
          </p:nvSpPr>
          <p:spPr>
            <a:xfrm>
              <a:off x="14426367" y="1361215"/>
              <a:ext cx="5678170" cy="9947910"/>
            </a:xfrm>
            <a:custGeom>
              <a:avLst/>
              <a:gdLst/>
              <a:ahLst/>
              <a:cxnLst/>
              <a:rect l="l" t="t" r="r" b="b"/>
              <a:pathLst>
                <a:path w="5678169" h="9947910">
                  <a:moveTo>
                    <a:pt x="567773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677734" y="9947341"/>
                  </a:lnTo>
                  <a:lnTo>
                    <a:pt x="567773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29251" y="1922896"/>
              <a:ext cx="272243" cy="2722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316550" y="1877736"/>
            <a:ext cx="29908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25550" y="1871427"/>
            <a:ext cx="207898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4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361215"/>
            <a:ext cx="6701790" cy="9947910"/>
            <a:chOff x="0" y="1361215"/>
            <a:chExt cx="6701790" cy="9947910"/>
          </a:xfrm>
        </p:grpSpPr>
        <p:sp>
          <p:nvSpPr>
            <p:cNvPr id="8" name="object 8"/>
            <p:cNvSpPr/>
            <p:nvPr/>
          </p:nvSpPr>
          <p:spPr>
            <a:xfrm>
              <a:off x="0" y="1361215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914" y="1846121"/>
              <a:ext cx="4851538" cy="88978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60379" y="1965827"/>
            <a:ext cx="43903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70" dirty="0">
                <a:solidFill>
                  <a:srgbClr val="FAFBFB"/>
                </a:solidFill>
                <a:latin typeface="Trebuchet MS"/>
                <a:cs typeface="Trebuchet MS"/>
              </a:rPr>
              <a:t>“CLASSICA</a:t>
            </a:r>
            <a:r>
              <a:rPr sz="3700" b="1" spc="-645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1000" dirty="0">
                <a:solidFill>
                  <a:srgbClr val="FAFBFB"/>
                </a:solidFill>
                <a:latin typeface="Trebuchet MS"/>
                <a:cs typeface="Trebuchet MS"/>
              </a:rPr>
              <a:t>OOP”</a:t>
            </a:r>
            <a:r>
              <a:rPr sz="3700" b="1" spc="-610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09" dirty="0">
                <a:solidFill>
                  <a:srgbClr val="FAFBFB"/>
                </a:solidFill>
                <a:latin typeface="Trebuchet MS"/>
                <a:cs typeface="Trebuchet MS"/>
              </a:rPr>
              <a:t>CLASSES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072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305" dirty="0">
                <a:solidFill>
                  <a:srgbClr val="FAFBFB"/>
                </a:solidFill>
                <a:latin typeface="Trebuchet MS"/>
                <a:cs typeface="Trebuchet MS"/>
              </a:rPr>
              <a:t>OO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P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37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35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r>
              <a:rPr sz="4950" b="1" spc="-540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PROTOTYPES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8126" y="3736582"/>
            <a:ext cx="17757140" cy="2452370"/>
            <a:chOff x="848126" y="3736582"/>
            <a:chExt cx="17757140" cy="2452370"/>
          </a:xfrm>
        </p:grpSpPr>
        <p:sp>
          <p:nvSpPr>
            <p:cNvPr id="14" name="object 14"/>
            <p:cNvSpPr/>
            <p:nvPr/>
          </p:nvSpPr>
          <p:spPr>
            <a:xfrm>
              <a:off x="15514516" y="5832742"/>
              <a:ext cx="499109" cy="334645"/>
            </a:xfrm>
            <a:custGeom>
              <a:avLst/>
              <a:gdLst/>
              <a:ahLst/>
              <a:cxnLst/>
              <a:rect l="l" t="t" r="r" b="b"/>
              <a:pathLst>
                <a:path w="499109" h="334645">
                  <a:moveTo>
                    <a:pt x="498568" y="334646"/>
                  </a:moveTo>
                  <a:lnTo>
                    <a:pt x="437458" y="333217"/>
                  </a:lnTo>
                  <a:lnTo>
                    <a:pt x="380277" y="328561"/>
                  </a:lnTo>
                  <a:lnTo>
                    <a:pt x="327024" y="320678"/>
                  </a:lnTo>
                  <a:lnTo>
                    <a:pt x="277699" y="309566"/>
                  </a:lnTo>
                  <a:lnTo>
                    <a:pt x="232303" y="295228"/>
                  </a:lnTo>
                  <a:lnTo>
                    <a:pt x="190835" y="277662"/>
                  </a:lnTo>
                  <a:lnTo>
                    <a:pt x="153296" y="256868"/>
                  </a:lnTo>
                  <a:lnTo>
                    <a:pt x="119685" y="232847"/>
                  </a:lnTo>
                  <a:lnTo>
                    <a:pt x="90003" y="205598"/>
                  </a:lnTo>
                  <a:lnTo>
                    <a:pt x="64249" y="175122"/>
                  </a:lnTo>
                  <a:lnTo>
                    <a:pt x="42423" y="141418"/>
                  </a:lnTo>
                  <a:lnTo>
                    <a:pt x="24526" y="104486"/>
                  </a:lnTo>
                  <a:lnTo>
                    <a:pt x="10557" y="64328"/>
                  </a:lnTo>
                  <a:lnTo>
                    <a:pt x="517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27101" y="5677821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4" h="178435">
                  <a:moveTo>
                    <a:pt x="83578" y="0"/>
                  </a:moveTo>
                  <a:lnTo>
                    <a:pt x="0" y="178029"/>
                  </a:lnTo>
                  <a:lnTo>
                    <a:pt x="175858" y="173684"/>
                  </a:lnTo>
                  <a:lnTo>
                    <a:pt x="835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0351" y="4349459"/>
              <a:ext cx="3334649" cy="11933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301764" y="5112125"/>
              <a:ext cx="1742439" cy="400685"/>
            </a:xfrm>
            <a:custGeom>
              <a:avLst/>
              <a:gdLst/>
              <a:ahLst/>
              <a:cxnLst/>
              <a:rect l="l" t="t" r="r" b="b"/>
              <a:pathLst>
                <a:path w="1742440" h="400685">
                  <a:moveTo>
                    <a:pt x="0" y="0"/>
                  </a:moveTo>
                  <a:lnTo>
                    <a:pt x="1741849" y="0"/>
                  </a:lnTo>
                  <a:lnTo>
                    <a:pt x="174184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0351" y="3796462"/>
              <a:ext cx="2014069" cy="515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126" y="3736582"/>
              <a:ext cx="1684863" cy="111032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191958" y="5755623"/>
            <a:ext cx="3272154" cy="185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9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Array.prototype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the 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prototype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all 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array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objects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 we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create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JavaScript</a:t>
            </a:r>
            <a:endParaRPr sz="1950">
              <a:latin typeface="Roboto Lt"/>
              <a:cs typeface="Roboto Lt"/>
            </a:endParaRPr>
          </a:p>
          <a:p>
            <a:pPr marL="12700" marR="227965">
              <a:lnSpc>
                <a:spcPct val="112700"/>
              </a:lnSpc>
              <a:spcBef>
                <a:spcPts val="1240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Therefore,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all 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arrays have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 a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cc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s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s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th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map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m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hod!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4759" y="3330163"/>
            <a:ext cx="2932430" cy="9950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80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1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84759" y="5752245"/>
            <a:ext cx="2932430" cy="9950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80670" rIns="0" bIns="0" rtlCol="0">
            <a:spAutoFit/>
          </a:bodyPr>
          <a:lstStyle/>
          <a:p>
            <a:pPr marL="774065">
              <a:lnSpc>
                <a:spcPct val="100000"/>
              </a:lnSpc>
              <a:spcBef>
                <a:spcPts val="2210"/>
              </a:spcBef>
            </a:pPr>
            <a:r>
              <a:rPr sz="2800" spc="5" dirty="0">
                <a:solidFill>
                  <a:srgbClr val="FFFFFF"/>
                </a:solidFill>
                <a:latin typeface="Roboto Lt"/>
                <a:cs typeface="Roboto Lt"/>
              </a:rPr>
              <a:t>Instance</a:t>
            </a:r>
            <a:endParaRPr sz="2800">
              <a:latin typeface="Roboto Lt"/>
              <a:cs typeface="Roboto L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06185" y="1846122"/>
            <a:ext cx="9271635" cy="3667760"/>
            <a:chOff x="3206185" y="1846122"/>
            <a:chExt cx="9271635" cy="3667760"/>
          </a:xfrm>
        </p:grpSpPr>
        <p:sp>
          <p:nvSpPr>
            <p:cNvPr id="24" name="object 24"/>
            <p:cNvSpPr/>
            <p:nvPr/>
          </p:nvSpPr>
          <p:spPr>
            <a:xfrm>
              <a:off x="3350683" y="4563817"/>
              <a:ext cx="0" cy="697230"/>
            </a:xfrm>
            <a:custGeom>
              <a:avLst/>
              <a:gdLst/>
              <a:ahLst/>
              <a:cxnLst/>
              <a:rect l="l" t="t" r="r" b="b"/>
              <a:pathLst>
                <a:path h="697229">
                  <a:moveTo>
                    <a:pt x="0" y="0"/>
                  </a:moveTo>
                  <a:lnTo>
                    <a:pt x="0" y="69716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06185" y="522433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6280" y="1846122"/>
              <a:ext cx="4851538" cy="89506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084618" y="1968466"/>
            <a:ext cx="39446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969" dirty="0">
                <a:solidFill>
                  <a:srgbClr val="FAFBFB"/>
                </a:solidFill>
                <a:latin typeface="Trebuchet MS"/>
                <a:cs typeface="Trebuchet MS"/>
              </a:rPr>
              <a:t>OO</a:t>
            </a:r>
            <a:r>
              <a:rPr sz="3700" b="1" spc="-869" dirty="0">
                <a:solidFill>
                  <a:srgbClr val="FAFBFB"/>
                </a:solidFill>
                <a:latin typeface="Trebuchet MS"/>
                <a:cs typeface="Trebuchet MS"/>
              </a:rPr>
              <a:t>P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28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3700" b="1" spc="-83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65" dirty="0">
                <a:solidFill>
                  <a:srgbClr val="FAFBFB"/>
                </a:solidFill>
                <a:latin typeface="Trebuchet MS"/>
                <a:cs typeface="Trebuchet MS"/>
              </a:rPr>
              <a:t>JS</a:t>
            </a:r>
            <a:r>
              <a:rPr sz="3700" b="1" spc="-44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35" dirty="0">
                <a:solidFill>
                  <a:srgbClr val="FAFBFB"/>
                </a:solidFill>
                <a:latin typeface="Trebuchet MS"/>
                <a:cs typeface="Trebuchet MS"/>
              </a:rPr>
              <a:t>PROTOTYPES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813" y="7466948"/>
            <a:ext cx="251301" cy="25130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71113" y="742911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813" y="8851199"/>
            <a:ext cx="251301" cy="25130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71113" y="8813369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0114" y="7356453"/>
            <a:ext cx="4241800" cy="219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4485">
              <a:lnSpc>
                <a:spcPct val="1195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Objects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(instances)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instantiated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from a class, which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like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a blueprint;</a:t>
            </a:r>
            <a:endParaRPr sz="2150">
              <a:latin typeface="Roboto"/>
              <a:cs typeface="Roboto"/>
            </a:endParaRPr>
          </a:p>
          <a:p>
            <a:pPr marL="12700" marR="5080">
              <a:lnSpc>
                <a:spcPct val="119500"/>
              </a:lnSpc>
              <a:spcBef>
                <a:spcPts val="1650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Behavior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(methods) is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copied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from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class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all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instances.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86126" y="3330163"/>
            <a:ext cx="2932430" cy="9950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80670" rIns="0" bIns="0" rtlCol="0">
            <a:spAutoFit/>
          </a:bodyPr>
          <a:lstStyle/>
          <a:p>
            <a:pPr marL="676275">
              <a:lnSpc>
                <a:spcPct val="100000"/>
              </a:lnSpc>
              <a:spcBef>
                <a:spcPts val="2210"/>
              </a:spcBef>
            </a:pP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86126" y="5752245"/>
            <a:ext cx="2932430" cy="9950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80670" rIns="0" bIns="0" rtlCol="0">
            <a:spAutoFit/>
          </a:bodyPr>
          <a:lstStyle/>
          <a:p>
            <a:pPr marL="946785">
              <a:lnSpc>
                <a:spcPct val="100000"/>
              </a:lnSpc>
              <a:spcBef>
                <a:spcPts val="2210"/>
              </a:spcBef>
            </a:pPr>
            <a:r>
              <a:rPr sz="28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800">
              <a:latin typeface="Roboto Lt"/>
              <a:cs typeface="Roboto L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46409" y="4563817"/>
            <a:ext cx="2750185" cy="3154680"/>
            <a:chOff x="7446409" y="4563817"/>
            <a:chExt cx="2750185" cy="3154680"/>
          </a:xfrm>
        </p:grpSpPr>
        <p:sp>
          <p:nvSpPr>
            <p:cNvPr id="36" name="object 36"/>
            <p:cNvSpPr/>
            <p:nvPr/>
          </p:nvSpPr>
          <p:spPr>
            <a:xfrm>
              <a:off x="10052050" y="4816165"/>
              <a:ext cx="0" cy="697230"/>
            </a:xfrm>
            <a:custGeom>
              <a:avLst/>
              <a:gdLst/>
              <a:ahLst/>
              <a:cxnLst/>
              <a:rect l="l" t="t" r="r" b="b"/>
              <a:pathLst>
                <a:path h="697229">
                  <a:moveTo>
                    <a:pt x="0" y="0"/>
                  </a:moveTo>
                  <a:lnTo>
                    <a:pt x="0" y="6971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07551" y="456381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6409" y="7466948"/>
              <a:ext cx="251301" cy="25130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23020" y="4782086"/>
            <a:ext cx="23904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INSTANTIATION</a:t>
            </a:r>
            <a:endParaRPr sz="2050" dirty="0">
              <a:latin typeface="Roboto"/>
              <a:cs typeface="Robo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23473" y="4708100"/>
            <a:ext cx="346519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0" marR="5080" indent="-946785">
              <a:lnSpc>
                <a:spcPct val="110600"/>
              </a:lnSpc>
              <a:spcBef>
                <a:spcPts val="95"/>
              </a:spcBef>
            </a:pPr>
            <a:r>
              <a:rPr sz="2050" b="1" spc="-20" dirty="0">
                <a:solidFill>
                  <a:srgbClr val="444444"/>
                </a:solidFill>
                <a:latin typeface="Roboto"/>
                <a:cs typeface="Roboto"/>
              </a:rPr>
              <a:t>PROTOTYPAL</a:t>
            </a:r>
            <a:r>
              <a:rPr sz="20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INHERITANCE/ </a:t>
            </a:r>
            <a:r>
              <a:rPr sz="2050" b="1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DELEGATION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33709" y="742911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42710" y="7421373"/>
            <a:ext cx="49009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Objects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linked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object;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409" y="8067977"/>
            <a:ext cx="251301" cy="25130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433709" y="8030147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94435" y="7894997"/>
            <a:ext cx="5076190" cy="1824355"/>
          </a:xfrm>
          <a:prstGeom prst="rect">
            <a:avLst/>
          </a:prstGeom>
          <a:solidFill>
            <a:srgbClr val="F2425D">
              <a:alpha val="24688"/>
            </a:srgbClr>
          </a:solidFill>
          <a:ln w="62825">
            <a:solidFill>
              <a:srgbClr val="F1425D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60655" marR="285750" algn="just">
              <a:lnSpc>
                <a:spcPct val="119500"/>
              </a:lnSpc>
              <a:spcBef>
                <a:spcPts val="590"/>
              </a:spcBef>
            </a:pP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Prototypal inheritance: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prototype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contains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methods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(behavior)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accessible to all objects linked to that </a:t>
            </a:r>
            <a:r>
              <a:rPr sz="2150" b="1" spc="-5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prototype;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409" y="9843839"/>
            <a:ext cx="251301" cy="251301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7433709" y="9806009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42710" y="9733346"/>
            <a:ext cx="422529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Behavior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delegated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the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linked </a:t>
            </a:r>
            <a:r>
              <a:rPr sz="2150" spc="-5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object.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660838" y="2491254"/>
            <a:ext cx="6944359" cy="8314690"/>
            <a:chOff x="11660838" y="2491254"/>
            <a:chExt cx="6944359" cy="8314690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0351" y="8133508"/>
              <a:ext cx="3334649" cy="263002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633503" y="9331601"/>
              <a:ext cx="1064895" cy="297180"/>
            </a:xfrm>
            <a:custGeom>
              <a:avLst/>
              <a:gdLst/>
              <a:ahLst/>
              <a:cxnLst/>
              <a:rect l="l" t="t" r="r" b="b"/>
              <a:pathLst>
                <a:path w="1064894" h="297179">
                  <a:moveTo>
                    <a:pt x="0" y="0"/>
                  </a:moveTo>
                  <a:lnTo>
                    <a:pt x="1064836" y="0"/>
                  </a:lnTo>
                  <a:lnTo>
                    <a:pt x="1064836" y="296659"/>
                  </a:lnTo>
                  <a:lnTo>
                    <a:pt x="0" y="29665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807801" y="10482576"/>
              <a:ext cx="1289050" cy="297180"/>
            </a:xfrm>
            <a:custGeom>
              <a:avLst/>
              <a:gdLst/>
              <a:ahLst/>
              <a:cxnLst/>
              <a:rect l="l" t="t" r="r" b="b"/>
              <a:pathLst>
                <a:path w="1289050" h="297179">
                  <a:moveTo>
                    <a:pt x="0" y="0"/>
                  </a:moveTo>
                  <a:lnTo>
                    <a:pt x="1288538" y="0"/>
                  </a:lnTo>
                  <a:lnTo>
                    <a:pt x="1288538" y="296659"/>
                  </a:lnTo>
                  <a:lnTo>
                    <a:pt x="0" y="29665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795875" y="3491958"/>
              <a:ext cx="586105" cy="216535"/>
            </a:xfrm>
            <a:custGeom>
              <a:avLst/>
              <a:gdLst/>
              <a:ahLst/>
              <a:cxnLst/>
              <a:rect l="l" t="t" r="r" b="b"/>
              <a:pathLst>
                <a:path w="586104" h="216535">
                  <a:moveTo>
                    <a:pt x="585569" y="658"/>
                  </a:moveTo>
                  <a:lnTo>
                    <a:pt x="532370" y="0"/>
                  </a:lnTo>
                  <a:lnTo>
                    <a:pt x="480702" y="2009"/>
                  </a:lnTo>
                  <a:lnTo>
                    <a:pt x="430566" y="6688"/>
                  </a:lnTo>
                  <a:lnTo>
                    <a:pt x="381961" y="14035"/>
                  </a:lnTo>
                  <a:lnTo>
                    <a:pt x="334887" y="24050"/>
                  </a:lnTo>
                  <a:lnTo>
                    <a:pt x="289345" y="36733"/>
                  </a:lnTo>
                  <a:lnTo>
                    <a:pt x="245334" y="52085"/>
                  </a:lnTo>
                  <a:lnTo>
                    <a:pt x="202854" y="70105"/>
                  </a:lnTo>
                  <a:lnTo>
                    <a:pt x="161906" y="90794"/>
                  </a:lnTo>
                  <a:lnTo>
                    <a:pt x="122489" y="114151"/>
                  </a:lnTo>
                  <a:lnTo>
                    <a:pt x="84603" y="140177"/>
                  </a:lnTo>
                  <a:lnTo>
                    <a:pt x="48249" y="168871"/>
                  </a:lnTo>
                  <a:lnTo>
                    <a:pt x="13426" y="200233"/>
                  </a:lnTo>
                  <a:lnTo>
                    <a:pt x="0" y="21631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696575" y="3635842"/>
              <a:ext cx="180340" cy="191770"/>
            </a:xfrm>
            <a:custGeom>
              <a:avLst/>
              <a:gdLst/>
              <a:ahLst/>
              <a:cxnLst/>
              <a:rect l="l" t="t" r="r" b="b"/>
              <a:pathLst>
                <a:path w="180340" h="191770">
                  <a:moveTo>
                    <a:pt x="45192" y="0"/>
                  </a:moveTo>
                  <a:lnTo>
                    <a:pt x="0" y="191410"/>
                  </a:lnTo>
                  <a:lnTo>
                    <a:pt x="180245" y="112718"/>
                  </a:lnTo>
                  <a:lnTo>
                    <a:pt x="4519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760138" y="6314573"/>
              <a:ext cx="586105" cy="216535"/>
            </a:xfrm>
            <a:custGeom>
              <a:avLst/>
              <a:gdLst/>
              <a:ahLst/>
              <a:cxnLst/>
              <a:rect l="l" t="t" r="r" b="b"/>
              <a:pathLst>
                <a:path w="586104" h="216534">
                  <a:moveTo>
                    <a:pt x="585569" y="215661"/>
                  </a:moveTo>
                  <a:lnTo>
                    <a:pt x="532370" y="216319"/>
                  </a:lnTo>
                  <a:lnTo>
                    <a:pt x="480702" y="214310"/>
                  </a:lnTo>
                  <a:lnTo>
                    <a:pt x="430566" y="209631"/>
                  </a:lnTo>
                  <a:lnTo>
                    <a:pt x="381961" y="202284"/>
                  </a:lnTo>
                  <a:lnTo>
                    <a:pt x="334887" y="192269"/>
                  </a:lnTo>
                  <a:lnTo>
                    <a:pt x="289345" y="179586"/>
                  </a:lnTo>
                  <a:lnTo>
                    <a:pt x="245334" y="164234"/>
                  </a:lnTo>
                  <a:lnTo>
                    <a:pt x="202854" y="146214"/>
                  </a:lnTo>
                  <a:lnTo>
                    <a:pt x="161906" y="125525"/>
                  </a:lnTo>
                  <a:lnTo>
                    <a:pt x="122489" y="102168"/>
                  </a:lnTo>
                  <a:lnTo>
                    <a:pt x="84603" y="76142"/>
                  </a:lnTo>
                  <a:lnTo>
                    <a:pt x="48249" y="47448"/>
                  </a:lnTo>
                  <a:lnTo>
                    <a:pt x="13426" y="1608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60838" y="6195598"/>
              <a:ext cx="180340" cy="191770"/>
            </a:xfrm>
            <a:custGeom>
              <a:avLst/>
              <a:gdLst/>
              <a:ahLst/>
              <a:cxnLst/>
              <a:rect l="l" t="t" r="r" b="b"/>
              <a:pathLst>
                <a:path w="180340" h="191770">
                  <a:moveTo>
                    <a:pt x="0" y="0"/>
                  </a:moveTo>
                  <a:lnTo>
                    <a:pt x="45192" y="191411"/>
                  </a:lnTo>
                  <a:lnTo>
                    <a:pt x="180245" y="7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70351" y="2491254"/>
              <a:ext cx="3317503" cy="8708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6132336" y="2581874"/>
              <a:ext cx="627380" cy="329565"/>
            </a:xfrm>
            <a:custGeom>
              <a:avLst/>
              <a:gdLst/>
              <a:ahLst/>
              <a:cxnLst/>
              <a:rect l="l" t="t" r="r" b="b"/>
              <a:pathLst>
                <a:path w="627380" h="329564">
                  <a:moveTo>
                    <a:pt x="0" y="0"/>
                  </a:moveTo>
                  <a:lnTo>
                    <a:pt x="627206" y="0"/>
                  </a:lnTo>
                  <a:lnTo>
                    <a:pt x="627206" y="329095"/>
                  </a:lnTo>
                  <a:lnTo>
                    <a:pt x="0" y="32909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306999" y="2922186"/>
              <a:ext cx="627380" cy="329565"/>
            </a:xfrm>
            <a:custGeom>
              <a:avLst/>
              <a:gdLst/>
              <a:ahLst/>
              <a:cxnLst/>
              <a:rect l="l" t="t" r="r" b="b"/>
              <a:pathLst>
                <a:path w="627380" h="329564">
                  <a:moveTo>
                    <a:pt x="0" y="0"/>
                  </a:moveTo>
                  <a:lnTo>
                    <a:pt x="627206" y="0"/>
                  </a:lnTo>
                  <a:lnTo>
                    <a:pt x="627206" y="329095"/>
                  </a:lnTo>
                  <a:lnTo>
                    <a:pt x="0" y="32909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2518583" y="3124818"/>
            <a:ext cx="1074420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Contains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methods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482846" y="6142671"/>
            <a:ext cx="137604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Can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access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methods</a:t>
            </a:r>
            <a:endParaRPr sz="20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53479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00" dirty="0">
                <a:solidFill>
                  <a:srgbClr val="FAFBFB"/>
                </a:solidFill>
                <a:latin typeface="Trebuchet MS"/>
                <a:cs typeface="Trebuchet MS"/>
              </a:rPr>
              <a:t>WAYS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15" dirty="0">
                <a:solidFill>
                  <a:srgbClr val="FAFBFB"/>
                </a:solidFill>
                <a:latin typeface="Trebuchet MS"/>
                <a:cs typeface="Trebuchet MS"/>
              </a:rPr>
              <a:t>OF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IMPLEMENTING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PROTOTYPAL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INHERITANCE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IN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8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9656" y="1814513"/>
            <a:ext cx="13039725" cy="1795145"/>
            <a:chOff x="1109656" y="1814513"/>
            <a:chExt cx="13039725" cy="1795145"/>
          </a:xfrm>
        </p:grpSpPr>
        <p:sp>
          <p:nvSpPr>
            <p:cNvPr id="5" name="object 5"/>
            <p:cNvSpPr/>
            <p:nvPr/>
          </p:nvSpPr>
          <p:spPr>
            <a:xfrm>
              <a:off x="1109656" y="1814513"/>
              <a:ext cx="13039725" cy="1795145"/>
            </a:xfrm>
            <a:custGeom>
              <a:avLst/>
              <a:gdLst/>
              <a:ahLst/>
              <a:cxnLst/>
              <a:rect l="l" t="t" r="r" b="b"/>
              <a:pathLst>
                <a:path w="13039725" h="1795145">
                  <a:moveTo>
                    <a:pt x="13039644" y="0"/>
                  </a:moveTo>
                  <a:lnTo>
                    <a:pt x="0" y="0"/>
                  </a:lnTo>
                  <a:lnTo>
                    <a:pt x="0" y="1794892"/>
                  </a:lnTo>
                  <a:lnTo>
                    <a:pt x="13039644" y="1794892"/>
                  </a:lnTo>
                  <a:lnTo>
                    <a:pt x="1303964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2451" y="2218879"/>
              <a:ext cx="439777" cy="4397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9656" y="1814513"/>
            <a:ext cx="13039725" cy="179514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38250" marR="870585" indent="-270510">
              <a:lnSpc>
                <a:spcPct val="124400"/>
              </a:lnSpc>
              <a:spcBef>
                <a:spcPts val="1775"/>
              </a:spcBef>
              <a:tabLst>
                <a:tab pos="1601470" algn="l"/>
              </a:tabLst>
            </a:pPr>
            <a:r>
              <a:rPr sz="3450" spc="10" dirty="0">
                <a:solidFill>
                  <a:srgbClr val="444444"/>
                </a:solidFill>
                <a:latin typeface="Segoe UI Symbol"/>
                <a:cs typeface="Segoe UI Symbol"/>
              </a:rPr>
              <a:t>🤔	</a:t>
            </a:r>
            <a:r>
              <a:rPr sz="2800" b="1" i="1" spc="-120" dirty="0">
                <a:solidFill>
                  <a:srgbClr val="444444"/>
                </a:solidFill>
                <a:latin typeface="Roboto Lt"/>
                <a:cs typeface="Roboto Lt"/>
              </a:rPr>
              <a:t>“How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95" dirty="0">
                <a:solidFill>
                  <a:srgbClr val="444444"/>
                </a:solidFill>
                <a:latin typeface="Roboto Lt"/>
                <a:cs typeface="Roboto Lt"/>
              </a:rPr>
              <a:t>do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5" dirty="0">
                <a:solidFill>
                  <a:srgbClr val="444444"/>
                </a:solidFill>
                <a:latin typeface="Roboto Lt"/>
                <a:cs typeface="Roboto Lt"/>
              </a:rPr>
              <a:t>actually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5" dirty="0">
                <a:solidFill>
                  <a:srgbClr val="444444"/>
                </a:solidFill>
                <a:latin typeface="Roboto Lt"/>
                <a:cs typeface="Roboto Lt"/>
              </a:rPr>
              <a:t>create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75" dirty="0">
                <a:solidFill>
                  <a:srgbClr val="444444"/>
                </a:solidFill>
                <a:latin typeface="Roboto Lt"/>
                <a:cs typeface="Roboto Lt"/>
              </a:rPr>
              <a:t>prototypes?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5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5" dirty="0">
                <a:solidFill>
                  <a:srgbClr val="444444"/>
                </a:solidFill>
                <a:latin typeface="Roboto Lt"/>
                <a:cs typeface="Roboto Lt"/>
              </a:rPr>
              <a:t>how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95" dirty="0">
                <a:solidFill>
                  <a:srgbClr val="444444"/>
                </a:solidFill>
                <a:latin typeface="Roboto Lt"/>
                <a:cs typeface="Roboto Lt"/>
              </a:rPr>
              <a:t>do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0" dirty="0">
                <a:solidFill>
                  <a:srgbClr val="444444"/>
                </a:solidFill>
                <a:latin typeface="Roboto Lt"/>
                <a:cs typeface="Roboto Lt"/>
              </a:rPr>
              <a:t>link</a:t>
            </a:r>
            <a:r>
              <a:rPr sz="28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5" dirty="0">
                <a:solidFill>
                  <a:srgbClr val="444444"/>
                </a:solidFill>
                <a:latin typeface="Roboto Lt"/>
                <a:cs typeface="Roboto Lt"/>
              </a:rPr>
              <a:t>objects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7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800" b="1" i="1" spc="-6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75" dirty="0">
                <a:solidFill>
                  <a:srgbClr val="444444"/>
                </a:solidFill>
                <a:latin typeface="Roboto Lt"/>
                <a:cs typeface="Roboto Lt"/>
              </a:rPr>
              <a:t>prototypes?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10" dirty="0">
                <a:solidFill>
                  <a:srgbClr val="444444"/>
                </a:solidFill>
                <a:latin typeface="Roboto Lt"/>
                <a:cs typeface="Roboto Lt"/>
              </a:rPr>
              <a:t>How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90" dirty="0">
                <a:solidFill>
                  <a:srgbClr val="444444"/>
                </a:solidFill>
                <a:latin typeface="Roboto Lt"/>
                <a:cs typeface="Roboto Lt"/>
              </a:rPr>
              <a:t>can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5" dirty="0">
                <a:solidFill>
                  <a:srgbClr val="444444"/>
                </a:solidFill>
                <a:latin typeface="Roboto Lt"/>
                <a:cs typeface="Roboto Lt"/>
              </a:rPr>
              <a:t>create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100" dirty="0">
                <a:solidFill>
                  <a:srgbClr val="444444"/>
                </a:solidFill>
                <a:latin typeface="Roboto Lt"/>
                <a:cs typeface="Roboto Lt"/>
              </a:rPr>
              <a:t>new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65" dirty="0">
                <a:solidFill>
                  <a:srgbClr val="444444"/>
                </a:solidFill>
                <a:latin typeface="Roboto Lt"/>
                <a:cs typeface="Roboto Lt"/>
              </a:rPr>
              <a:t>objects,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70" dirty="0">
                <a:solidFill>
                  <a:srgbClr val="444444"/>
                </a:solidFill>
                <a:latin typeface="Roboto Lt"/>
                <a:cs typeface="Roboto Lt"/>
              </a:rPr>
              <a:t>without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85" dirty="0">
                <a:solidFill>
                  <a:srgbClr val="444444"/>
                </a:solidFill>
                <a:latin typeface="Roboto Lt"/>
                <a:cs typeface="Roboto Lt"/>
              </a:rPr>
              <a:t>having</a:t>
            </a:r>
            <a:r>
              <a:rPr sz="28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i="1" spc="-85" dirty="0">
                <a:solidFill>
                  <a:srgbClr val="444444"/>
                </a:solidFill>
                <a:latin typeface="Roboto Lt"/>
                <a:cs typeface="Roboto Lt"/>
              </a:rPr>
              <a:t>classes?”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7466" y="9381962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4" h="677545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7410" y="9506913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2959" y="9469959"/>
            <a:ext cx="3041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Courier New"/>
                <a:cs typeface="Courier New"/>
              </a:rPr>
              <a:t>Object.create()</a:t>
            </a:r>
            <a:endParaRPr sz="26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10190702"/>
            <a:ext cx="251301" cy="25130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28429" y="10143448"/>
            <a:ext cx="280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7430" y="10133782"/>
            <a:ext cx="106565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easiest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and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most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straightforward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way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linking an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a prototype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object.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62484" y="6528275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4" h="677545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92428" y="6653226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3030" y="6632650"/>
            <a:ext cx="370141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ES6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endParaRPr sz="2600" dirty="0">
              <a:latin typeface="Roboto"/>
              <a:cs typeface="Robo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7337015"/>
            <a:ext cx="251301" cy="25130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7897207"/>
            <a:ext cx="251301" cy="2513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8457400"/>
            <a:ext cx="251301" cy="2513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728429" y="7289761"/>
            <a:ext cx="280035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37430" y="7280095"/>
            <a:ext cx="11426190" cy="1485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Modern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alternative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syntax;</a:t>
            </a:r>
            <a:endParaRPr sz="2200">
              <a:latin typeface="Roboto"/>
              <a:cs typeface="Roboto"/>
            </a:endParaRPr>
          </a:p>
          <a:p>
            <a:pPr marL="12700" marR="5080">
              <a:lnSpc>
                <a:spcPct val="167100"/>
              </a:lnSpc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“Syntactic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sugar”: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behind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scenes, </a:t>
            </a:r>
            <a:r>
              <a:rPr sz="2200" spc="45" dirty="0">
                <a:solidFill>
                  <a:srgbClr val="444444"/>
                </a:solidFill>
                <a:latin typeface="Roboto"/>
                <a:cs typeface="Roboto"/>
              </a:rPr>
              <a:t>ES6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classes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work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exactly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like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constructor functions;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45" dirty="0">
                <a:solidFill>
                  <a:srgbClr val="444444"/>
                </a:solidFill>
                <a:latin typeface="Roboto"/>
                <a:cs typeface="Roboto"/>
              </a:rPr>
              <a:t>ES6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behave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like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“classical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OOP”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(last lecture).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62484" y="4234780"/>
            <a:ext cx="677545" cy="677545"/>
          </a:xfrm>
          <a:custGeom>
            <a:avLst/>
            <a:gdLst/>
            <a:ahLst/>
            <a:cxnLst/>
            <a:rect l="l" t="t" r="r" b="b"/>
            <a:pathLst>
              <a:path w="677544" h="677545">
                <a:moveTo>
                  <a:pt x="338763" y="0"/>
                </a:moveTo>
                <a:lnTo>
                  <a:pt x="295510" y="2756"/>
                </a:lnTo>
                <a:lnTo>
                  <a:pt x="252827" y="11024"/>
                </a:lnTo>
                <a:lnTo>
                  <a:pt x="211286" y="24805"/>
                </a:lnTo>
                <a:lnTo>
                  <a:pt x="171458" y="44098"/>
                </a:lnTo>
                <a:lnTo>
                  <a:pt x="133912" y="68903"/>
                </a:lnTo>
                <a:lnTo>
                  <a:pt x="99221" y="99221"/>
                </a:lnTo>
                <a:lnTo>
                  <a:pt x="68903" y="133912"/>
                </a:lnTo>
                <a:lnTo>
                  <a:pt x="44098" y="171458"/>
                </a:lnTo>
                <a:lnTo>
                  <a:pt x="24805" y="211286"/>
                </a:lnTo>
                <a:lnTo>
                  <a:pt x="11024" y="252827"/>
                </a:lnTo>
                <a:lnTo>
                  <a:pt x="2756" y="295510"/>
                </a:lnTo>
                <a:lnTo>
                  <a:pt x="0" y="338763"/>
                </a:lnTo>
                <a:lnTo>
                  <a:pt x="2756" y="382016"/>
                </a:lnTo>
                <a:lnTo>
                  <a:pt x="11024" y="424699"/>
                </a:lnTo>
                <a:lnTo>
                  <a:pt x="24805" y="466240"/>
                </a:lnTo>
                <a:lnTo>
                  <a:pt x="44098" y="506069"/>
                </a:lnTo>
                <a:lnTo>
                  <a:pt x="68903" y="543614"/>
                </a:lnTo>
                <a:lnTo>
                  <a:pt x="99221" y="578305"/>
                </a:lnTo>
                <a:lnTo>
                  <a:pt x="133912" y="608623"/>
                </a:lnTo>
                <a:lnTo>
                  <a:pt x="171458" y="633428"/>
                </a:lnTo>
                <a:lnTo>
                  <a:pt x="211286" y="652721"/>
                </a:lnTo>
                <a:lnTo>
                  <a:pt x="252827" y="666502"/>
                </a:lnTo>
                <a:lnTo>
                  <a:pt x="295510" y="674770"/>
                </a:lnTo>
                <a:lnTo>
                  <a:pt x="338763" y="677527"/>
                </a:lnTo>
                <a:lnTo>
                  <a:pt x="382016" y="674770"/>
                </a:lnTo>
                <a:lnTo>
                  <a:pt x="424699" y="666502"/>
                </a:lnTo>
                <a:lnTo>
                  <a:pt x="466240" y="652721"/>
                </a:lnTo>
                <a:lnTo>
                  <a:pt x="506069" y="633428"/>
                </a:lnTo>
                <a:lnTo>
                  <a:pt x="543614" y="608623"/>
                </a:lnTo>
                <a:lnTo>
                  <a:pt x="578305" y="578305"/>
                </a:lnTo>
                <a:lnTo>
                  <a:pt x="608623" y="543614"/>
                </a:lnTo>
                <a:lnTo>
                  <a:pt x="633428" y="506069"/>
                </a:lnTo>
                <a:lnTo>
                  <a:pt x="652721" y="466240"/>
                </a:lnTo>
                <a:lnTo>
                  <a:pt x="666502" y="424699"/>
                </a:lnTo>
                <a:lnTo>
                  <a:pt x="674770" y="382016"/>
                </a:lnTo>
                <a:lnTo>
                  <a:pt x="677527" y="338763"/>
                </a:lnTo>
                <a:lnTo>
                  <a:pt x="674770" y="295510"/>
                </a:lnTo>
                <a:lnTo>
                  <a:pt x="666502" y="252827"/>
                </a:lnTo>
                <a:lnTo>
                  <a:pt x="652721" y="211286"/>
                </a:lnTo>
                <a:lnTo>
                  <a:pt x="633428" y="171458"/>
                </a:lnTo>
                <a:lnTo>
                  <a:pt x="608623" y="133912"/>
                </a:lnTo>
                <a:lnTo>
                  <a:pt x="578305" y="99221"/>
                </a:lnTo>
                <a:lnTo>
                  <a:pt x="543614" y="68903"/>
                </a:lnTo>
                <a:lnTo>
                  <a:pt x="506069" y="44098"/>
                </a:lnTo>
                <a:lnTo>
                  <a:pt x="466240" y="24805"/>
                </a:lnTo>
                <a:lnTo>
                  <a:pt x="424699" y="11024"/>
                </a:lnTo>
                <a:lnTo>
                  <a:pt x="382016" y="2756"/>
                </a:lnTo>
                <a:lnTo>
                  <a:pt x="33876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92428" y="4359732"/>
            <a:ext cx="2178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93030" y="4339155"/>
            <a:ext cx="469201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6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endParaRPr sz="2600" dirty="0">
              <a:latin typeface="Roboto"/>
              <a:cs typeface="Robo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5043520"/>
            <a:ext cx="251301" cy="25130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129" y="5603712"/>
            <a:ext cx="251301" cy="25130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728429" y="4996266"/>
            <a:ext cx="280035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7430" y="4986601"/>
            <a:ext cx="9974580" cy="92519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Technique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create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objects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from a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function;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40" dirty="0">
                <a:solidFill>
                  <a:srgbClr val="444444"/>
                </a:solidFill>
                <a:latin typeface="Roboto"/>
                <a:cs typeface="Roboto"/>
              </a:rPr>
              <a:t>built-in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objects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like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Arrays,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Maps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Sets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actually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implemented.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128754" y="1814513"/>
            <a:ext cx="4081145" cy="4021454"/>
            <a:chOff x="15128754" y="1814513"/>
            <a:chExt cx="4081145" cy="4021454"/>
          </a:xfrm>
        </p:grpSpPr>
        <p:sp>
          <p:nvSpPr>
            <p:cNvPr id="30" name="object 30"/>
            <p:cNvSpPr/>
            <p:nvPr/>
          </p:nvSpPr>
          <p:spPr>
            <a:xfrm>
              <a:off x="15128754" y="1814513"/>
              <a:ext cx="4081145" cy="4021454"/>
            </a:xfrm>
            <a:custGeom>
              <a:avLst/>
              <a:gdLst/>
              <a:ahLst/>
              <a:cxnLst/>
              <a:rect l="l" t="t" r="r" b="b"/>
              <a:pathLst>
                <a:path w="4081144" h="4021454">
                  <a:moveTo>
                    <a:pt x="4080959" y="0"/>
                  </a:moveTo>
                  <a:lnTo>
                    <a:pt x="0" y="0"/>
                  </a:lnTo>
                  <a:lnTo>
                    <a:pt x="0" y="4021040"/>
                  </a:lnTo>
                  <a:lnTo>
                    <a:pt x="4080959" y="4021040"/>
                  </a:lnTo>
                  <a:lnTo>
                    <a:pt x="408095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547" y="3407087"/>
              <a:ext cx="251301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547" y="3967280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547" y="4527472"/>
              <a:ext cx="251301" cy="2513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6547" y="5087665"/>
              <a:ext cx="251301" cy="25130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066547" y="3359833"/>
            <a:ext cx="267335" cy="201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015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575547" y="3350168"/>
            <a:ext cx="1858645" cy="2045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Abstraction</a:t>
            </a:r>
            <a:endParaRPr sz="2200">
              <a:latin typeface="Roboto"/>
              <a:cs typeface="Roboto"/>
            </a:endParaRPr>
          </a:p>
          <a:p>
            <a:pPr marR="5080">
              <a:lnSpc>
                <a:spcPct val="167100"/>
              </a:lnSpc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Encapsulation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Inheritance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Polymo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phi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90742" y="2172350"/>
            <a:ext cx="376951" cy="37695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5490742" y="2046730"/>
            <a:ext cx="3331210" cy="965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508634" marR="5080" indent="-509270">
              <a:lnSpc>
                <a:spcPct val="112000"/>
              </a:lnSpc>
              <a:spcBef>
                <a:spcPts val="170"/>
              </a:spcBef>
            </a:pPr>
            <a:r>
              <a:rPr sz="2950" spc="1490" dirty="0">
                <a:solidFill>
                  <a:srgbClr val="444444"/>
                </a:solidFill>
                <a:latin typeface="Segoe UI Symbol"/>
                <a:cs typeface="Segoe UI Symbol"/>
              </a:rPr>
              <a:t>☝</a:t>
            </a:r>
            <a:r>
              <a:rPr sz="2950" spc="215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3675" b="1" spc="22" baseline="1133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3675" b="1" spc="-7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675" b="1" spc="15" baseline="1133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r>
              <a:rPr sz="3675" b="1" spc="-7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675" b="1" spc="7" baseline="1133" dirty="0">
                <a:solidFill>
                  <a:srgbClr val="444444"/>
                </a:solidFill>
                <a:latin typeface="Roboto"/>
                <a:cs typeface="Roboto"/>
              </a:rPr>
              <a:t>pillars</a:t>
            </a:r>
            <a:r>
              <a:rPr sz="3675" b="1" spc="-7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675" b="1" spc="30" baseline="1133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3675" b="1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675" b="1" spc="22" baseline="1133" dirty="0">
                <a:solidFill>
                  <a:srgbClr val="444444"/>
                </a:solidFill>
                <a:latin typeface="Roboto"/>
                <a:cs typeface="Roboto"/>
              </a:rPr>
              <a:t>OOP </a:t>
            </a:r>
            <a:r>
              <a:rPr sz="3675" b="1" spc="-892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still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valid!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98876" y="2060274"/>
            <a:ext cx="4712335" cy="7359015"/>
            <a:chOff x="14898876" y="2060274"/>
            <a:chExt cx="4712335" cy="7359015"/>
          </a:xfrm>
        </p:grpSpPr>
        <p:sp>
          <p:nvSpPr>
            <p:cNvPr id="3" name="object 3"/>
            <p:cNvSpPr/>
            <p:nvPr/>
          </p:nvSpPr>
          <p:spPr>
            <a:xfrm>
              <a:off x="14898876" y="2060274"/>
              <a:ext cx="4712335" cy="7359015"/>
            </a:xfrm>
            <a:custGeom>
              <a:avLst/>
              <a:gdLst/>
              <a:ahLst/>
              <a:cxnLst/>
              <a:rect l="l" t="t" r="r" b="b"/>
              <a:pathLst>
                <a:path w="4712334" h="7359015">
                  <a:moveTo>
                    <a:pt x="4711918" y="0"/>
                  </a:moveTo>
                  <a:lnTo>
                    <a:pt x="0" y="0"/>
                  </a:lnTo>
                  <a:lnTo>
                    <a:pt x="0" y="7358767"/>
                  </a:lnTo>
                  <a:lnTo>
                    <a:pt x="4711918" y="7358767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3040" y="2464800"/>
              <a:ext cx="356010" cy="3560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373039" y="2414405"/>
            <a:ext cx="2871470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508634" algn="l"/>
              </a:tabLst>
            </a:pPr>
            <a:r>
              <a:rPr sz="2750" spc="80" dirty="0">
                <a:solidFill>
                  <a:srgbClr val="444444"/>
                </a:solidFill>
                <a:latin typeface="Segoe UI Symbol"/>
                <a:cs typeface="Segoe UI Symbol"/>
              </a:rPr>
              <a:t>🆕	</a:t>
            </a:r>
            <a:r>
              <a:rPr sz="3450" b="1" spc="7" baseline="24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3450" b="1" spc="-60" baseline="24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450" b="1" spc="15" baseline="2415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3450" b="1" spc="-52" baseline="24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450" b="1" spc="-22" baseline="2415" dirty="0">
                <a:solidFill>
                  <a:srgbClr val="444444"/>
                </a:solidFill>
                <a:latin typeface="Roboto"/>
                <a:cs typeface="Roboto"/>
              </a:rPr>
              <a:t>operator:</a:t>
            </a:r>
            <a:endParaRPr sz="3450" baseline="2415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20110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55" dirty="0">
                <a:solidFill>
                  <a:srgbClr val="FAFBFB"/>
                </a:solidFill>
                <a:latin typeface="Trebuchet MS"/>
                <a:cs typeface="Trebuchet MS"/>
              </a:rPr>
              <a:t>HOW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PROTOTYPAL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INHERITANCE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130" dirty="0">
                <a:solidFill>
                  <a:srgbClr val="FAFBFB"/>
                </a:solidFill>
                <a:latin typeface="Trebuchet MS"/>
                <a:cs typeface="Trebuchet MS"/>
              </a:rPr>
              <a:t>/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DELEGATION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WORKS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14145" y="3264628"/>
            <a:ext cx="457834" cy="457834"/>
          </a:xfrm>
          <a:custGeom>
            <a:avLst/>
            <a:gdLst/>
            <a:ahLst/>
            <a:cxnLst/>
            <a:rect l="l" t="t" r="r" b="b"/>
            <a:pathLst>
              <a:path w="457834" h="457835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470869" y="3320806"/>
            <a:ext cx="36937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541655" algn="l"/>
              </a:tabLst>
            </a:pP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1	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An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empty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object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created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14145" y="4047776"/>
            <a:ext cx="457834" cy="457834"/>
          </a:xfrm>
          <a:custGeom>
            <a:avLst/>
            <a:gdLst/>
            <a:ahLst/>
            <a:cxnLst/>
            <a:rect l="l" t="t" r="r" b="b"/>
            <a:pathLst>
              <a:path w="457834" h="457835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8"/>
                </a:lnTo>
                <a:lnTo>
                  <a:pt x="102913" y="419939"/>
                </a:lnTo>
                <a:lnTo>
                  <a:pt x="142712" y="440882"/>
                </a:lnTo>
                <a:lnTo>
                  <a:pt x="185113" y="453449"/>
                </a:lnTo>
                <a:lnTo>
                  <a:pt x="228816" y="457637"/>
                </a:lnTo>
                <a:lnTo>
                  <a:pt x="272519" y="453449"/>
                </a:lnTo>
                <a:lnTo>
                  <a:pt x="314922" y="440882"/>
                </a:lnTo>
                <a:lnTo>
                  <a:pt x="354723" y="419939"/>
                </a:lnTo>
                <a:lnTo>
                  <a:pt x="390621" y="390618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70869" y="4002541"/>
            <a:ext cx="3449954" cy="127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655" marR="5080" indent="-542290">
              <a:lnSpc>
                <a:spcPct val="132800"/>
              </a:lnSpc>
              <a:spcBef>
                <a:spcPts val="100"/>
              </a:spcBef>
              <a:tabLst>
                <a:tab pos="541655" algn="l"/>
              </a:tabLst>
            </a:pP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2	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050" b="1" spc="-7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spc="-20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ey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wo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 in 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constructor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call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set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new</a:t>
            </a:r>
            <a:r>
              <a:rPr sz="20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object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14145" y="5660586"/>
            <a:ext cx="457834" cy="457834"/>
          </a:xfrm>
          <a:custGeom>
            <a:avLst/>
            <a:gdLst/>
            <a:ahLst/>
            <a:cxnLst/>
            <a:rect l="l" t="t" r="r" b="b"/>
            <a:pathLst>
              <a:path w="457834" h="457835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470869" y="5615980"/>
            <a:ext cx="3576320" cy="168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655" marR="5080" indent="-542290">
              <a:lnSpc>
                <a:spcPct val="132800"/>
              </a:lnSpc>
              <a:spcBef>
                <a:spcPts val="95"/>
              </a:spcBef>
              <a:tabLst>
                <a:tab pos="541655" algn="l"/>
              </a:tabLst>
            </a:pP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3	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new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object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is linked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__proto__</a:t>
            </a:r>
            <a:r>
              <a:rPr sz="2050" b="1" spc="-7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op</a:t>
            </a: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y)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o  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05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0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-25" dirty="0">
                <a:solidFill>
                  <a:srgbClr val="444444"/>
                </a:solidFill>
                <a:latin typeface="Roboto"/>
                <a:cs typeface="Roboto"/>
              </a:rPr>
              <a:t>function’s </a:t>
            </a:r>
            <a:r>
              <a:rPr sz="2050" b="1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property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14145" y="7723644"/>
            <a:ext cx="457834" cy="457834"/>
          </a:xfrm>
          <a:custGeom>
            <a:avLst/>
            <a:gdLst/>
            <a:ahLst/>
            <a:cxnLst/>
            <a:rect l="l" t="t" r="r" b="b"/>
            <a:pathLst>
              <a:path w="457834" h="457834">
                <a:moveTo>
                  <a:pt x="228816" y="0"/>
                </a:moveTo>
                <a:lnTo>
                  <a:pt x="185113" y="4188"/>
                </a:lnTo>
                <a:lnTo>
                  <a:pt x="142712" y="16754"/>
                </a:lnTo>
                <a:lnTo>
                  <a:pt x="102913" y="37698"/>
                </a:lnTo>
                <a:lnTo>
                  <a:pt x="67018" y="67019"/>
                </a:lnTo>
                <a:lnTo>
                  <a:pt x="37698" y="102915"/>
                </a:lnTo>
                <a:lnTo>
                  <a:pt x="16754" y="142714"/>
                </a:lnTo>
                <a:lnTo>
                  <a:pt x="4188" y="185116"/>
                </a:lnTo>
                <a:lnTo>
                  <a:pt x="0" y="228819"/>
                </a:lnTo>
                <a:lnTo>
                  <a:pt x="4188" y="272522"/>
                </a:lnTo>
                <a:lnTo>
                  <a:pt x="16754" y="314924"/>
                </a:lnTo>
                <a:lnTo>
                  <a:pt x="37698" y="354723"/>
                </a:lnTo>
                <a:lnTo>
                  <a:pt x="67018" y="390619"/>
                </a:lnTo>
                <a:lnTo>
                  <a:pt x="102913" y="419940"/>
                </a:lnTo>
                <a:lnTo>
                  <a:pt x="142712" y="440884"/>
                </a:lnTo>
                <a:lnTo>
                  <a:pt x="185113" y="453450"/>
                </a:lnTo>
                <a:lnTo>
                  <a:pt x="228816" y="457638"/>
                </a:lnTo>
                <a:lnTo>
                  <a:pt x="272519" y="453450"/>
                </a:lnTo>
                <a:lnTo>
                  <a:pt x="314922" y="440884"/>
                </a:lnTo>
                <a:lnTo>
                  <a:pt x="354723" y="419940"/>
                </a:lnTo>
                <a:lnTo>
                  <a:pt x="390621" y="390619"/>
                </a:lnTo>
                <a:lnTo>
                  <a:pt x="419942" y="354723"/>
                </a:lnTo>
                <a:lnTo>
                  <a:pt x="440885" y="314924"/>
                </a:lnTo>
                <a:lnTo>
                  <a:pt x="453451" y="272522"/>
                </a:lnTo>
                <a:lnTo>
                  <a:pt x="457640" y="228819"/>
                </a:lnTo>
                <a:lnTo>
                  <a:pt x="453451" y="185116"/>
                </a:lnTo>
                <a:lnTo>
                  <a:pt x="440885" y="142714"/>
                </a:lnTo>
                <a:lnTo>
                  <a:pt x="419942" y="102915"/>
                </a:lnTo>
                <a:lnTo>
                  <a:pt x="390621" y="67019"/>
                </a:lnTo>
                <a:lnTo>
                  <a:pt x="354723" y="37698"/>
                </a:lnTo>
                <a:lnTo>
                  <a:pt x="314922" y="16754"/>
                </a:lnTo>
                <a:lnTo>
                  <a:pt x="272519" y="4188"/>
                </a:lnTo>
                <a:lnTo>
                  <a:pt x="22881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70869" y="7788491"/>
            <a:ext cx="1574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13146" y="7690819"/>
            <a:ext cx="2907665" cy="1269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700"/>
              </a:lnSpc>
              <a:spcBef>
                <a:spcPts val="95"/>
              </a:spcBef>
            </a:pP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new object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 returned from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0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constructor</a:t>
            </a:r>
            <a:r>
              <a:rPr sz="20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0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call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14816" y="6552569"/>
            <a:ext cx="3964304" cy="4206875"/>
          </a:xfrm>
          <a:custGeom>
            <a:avLst/>
            <a:gdLst/>
            <a:ahLst/>
            <a:cxnLst/>
            <a:rect l="l" t="t" r="r" b="b"/>
            <a:pathLst>
              <a:path w="3964305" h="4206875">
                <a:moveTo>
                  <a:pt x="3964100" y="0"/>
                </a:moveTo>
                <a:lnTo>
                  <a:pt x="0" y="0"/>
                </a:lnTo>
                <a:lnTo>
                  <a:pt x="0" y="4206530"/>
                </a:lnTo>
                <a:lnTo>
                  <a:pt x="3964100" y="4206530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24503" y="6821852"/>
            <a:ext cx="1344930" cy="102996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450" spc="1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2450" b="1" spc="10" dirty="0">
                <a:solidFill>
                  <a:srgbClr val="FFFFFF"/>
                </a:solidFill>
                <a:latin typeface="Courier New"/>
                <a:cs typeface="Courier New"/>
              </a:rPr>
              <a:t>[jonas]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25989" y="5062801"/>
            <a:ext cx="1786255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 algn="just">
              <a:lnSpc>
                <a:spcPct val="110600"/>
              </a:lnSpc>
              <a:spcBef>
                <a:spcPts val="95"/>
              </a:spcBef>
            </a:pPr>
            <a:r>
              <a:rPr sz="2050" b="1" spc="-20" dirty="0">
                <a:solidFill>
                  <a:srgbClr val="444444"/>
                </a:solidFill>
                <a:latin typeface="Roboto"/>
                <a:cs typeface="Roboto"/>
              </a:rPr>
              <a:t>PROTOTYPAL </a:t>
            </a:r>
            <a:r>
              <a:rPr sz="20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NHE</a:t>
            </a:r>
            <a:r>
              <a:rPr sz="2050" b="1" spc="5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050" b="1" spc="-10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ANC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/ 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DELEGATION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9147" y="2070998"/>
            <a:ext cx="3964304" cy="155829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36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4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45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[Person()]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14816" y="2070998"/>
            <a:ext cx="3964304" cy="2599055"/>
          </a:xfrm>
          <a:custGeom>
            <a:avLst/>
            <a:gdLst/>
            <a:ahLst/>
            <a:cxnLst/>
            <a:rect l="l" t="t" r="r" b="b"/>
            <a:pathLst>
              <a:path w="3964305" h="2599054">
                <a:moveTo>
                  <a:pt x="3964100" y="0"/>
                </a:moveTo>
                <a:lnTo>
                  <a:pt x="0" y="0"/>
                </a:lnTo>
                <a:lnTo>
                  <a:pt x="0" y="2598586"/>
                </a:lnTo>
                <a:lnTo>
                  <a:pt x="3964100" y="2598586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987883" y="2287928"/>
            <a:ext cx="3418204" cy="102996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45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[Person.prototype]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71939" y="3628926"/>
            <a:ext cx="3049905" cy="623570"/>
          </a:xfrm>
          <a:custGeom>
            <a:avLst/>
            <a:gdLst/>
            <a:ahLst/>
            <a:cxnLst/>
            <a:rect l="l" t="t" r="r" b="b"/>
            <a:pathLst>
              <a:path w="3049905" h="623570">
                <a:moveTo>
                  <a:pt x="3049853" y="0"/>
                </a:moveTo>
                <a:lnTo>
                  <a:pt x="0" y="0"/>
                </a:lnTo>
                <a:lnTo>
                  <a:pt x="0" y="623496"/>
                </a:lnTo>
                <a:lnTo>
                  <a:pt x="3049853" y="623496"/>
                </a:lnTo>
                <a:lnTo>
                  <a:pt x="3049853" y="0"/>
                </a:lnTo>
                <a:close/>
              </a:path>
            </a:pathLst>
          </a:custGeom>
          <a:solidFill>
            <a:srgbClr val="FFFFFF">
              <a:alpha val="701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208587" y="3667955"/>
            <a:ext cx="2976880" cy="578485"/>
          </a:xfrm>
          <a:prstGeom prst="rect">
            <a:avLst/>
          </a:prstGeom>
          <a:solidFill>
            <a:srgbClr val="FFFFFF">
              <a:alpha val="70138"/>
            </a:srgbClr>
          </a:solidFill>
          <a:ln w="73296">
            <a:solidFill>
              <a:srgbClr val="F1425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83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calcAge:</a:t>
            </a:r>
            <a:r>
              <a:rPr sz="2150" b="1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b="1" i="1" spc="-5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71939" y="8087189"/>
            <a:ext cx="3049905" cy="623570"/>
          </a:xfrm>
          <a:prstGeom prst="rect">
            <a:avLst/>
          </a:prstGeom>
          <a:solidFill>
            <a:srgbClr val="FFFFFF">
              <a:alpha val="29928"/>
            </a:srgbClr>
          </a:solidFill>
        </p:spPr>
        <p:txBody>
          <a:bodyPr vert="horz" wrap="square" lIns="0" tIns="144780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140"/>
              </a:spcBef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name:</a:t>
            </a:r>
            <a:r>
              <a:rPr sz="2150" b="1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‘Jonas’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71939" y="8788658"/>
            <a:ext cx="3049905" cy="623570"/>
          </a:xfrm>
          <a:prstGeom prst="rect">
            <a:avLst/>
          </a:prstGeom>
          <a:solidFill>
            <a:srgbClr val="FFFFFF">
              <a:alpha val="29928"/>
            </a:srgbClr>
          </a:solidFill>
        </p:spPr>
        <p:txBody>
          <a:bodyPr vert="horz" wrap="square" lIns="0" tIns="14478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140"/>
              </a:spcBef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birthYear:</a:t>
            </a:r>
            <a:r>
              <a:rPr sz="2150" b="1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1990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171939" y="9490128"/>
            <a:ext cx="3049905" cy="991869"/>
            <a:chOff x="10171939" y="9490128"/>
            <a:chExt cx="3049905" cy="991869"/>
          </a:xfrm>
        </p:grpSpPr>
        <p:sp>
          <p:nvSpPr>
            <p:cNvPr id="28" name="object 28"/>
            <p:cNvSpPr/>
            <p:nvPr/>
          </p:nvSpPr>
          <p:spPr>
            <a:xfrm>
              <a:off x="10171939" y="9490128"/>
              <a:ext cx="3049905" cy="991869"/>
            </a:xfrm>
            <a:custGeom>
              <a:avLst/>
              <a:gdLst/>
              <a:ahLst/>
              <a:cxnLst/>
              <a:rect l="l" t="t" r="r" b="b"/>
              <a:pathLst>
                <a:path w="3049905" h="991870">
                  <a:moveTo>
                    <a:pt x="3049853" y="0"/>
                  </a:moveTo>
                  <a:lnTo>
                    <a:pt x="0" y="0"/>
                  </a:lnTo>
                  <a:lnTo>
                    <a:pt x="0" y="991243"/>
                  </a:lnTo>
                  <a:lnTo>
                    <a:pt x="3049853" y="991243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80140" y="9947538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59">
                  <a:moveTo>
                    <a:pt x="0" y="0"/>
                  </a:moveTo>
                  <a:lnTo>
                    <a:pt x="326691" y="0"/>
                  </a:lnTo>
                </a:path>
                <a:path w="1470659">
                  <a:moveTo>
                    <a:pt x="1143420" y="0"/>
                  </a:moveTo>
                  <a:lnTo>
                    <a:pt x="1470112" y="0"/>
                  </a:lnTo>
                </a:path>
              </a:pathLst>
            </a:custGeom>
            <a:ln w="24501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77400" y="9614617"/>
            <a:ext cx="2639060" cy="71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6610">
              <a:lnSpc>
                <a:spcPct val="105500"/>
              </a:lnSpc>
              <a:spcBef>
                <a:spcPts val="100"/>
              </a:spcBef>
              <a:tabLst>
                <a:tab pos="1972310" algn="l"/>
              </a:tabLst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proto	: </a:t>
            </a:r>
            <a:r>
              <a:rPr sz="2150" b="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Person.prototype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514675" y="4930469"/>
            <a:ext cx="364490" cy="1361440"/>
            <a:chOff x="11514675" y="4930469"/>
            <a:chExt cx="364490" cy="1361440"/>
          </a:xfrm>
        </p:grpSpPr>
        <p:sp>
          <p:nvSpPr>
            <p:cNvPr id="32" name="object 32"/>
            <p:cNvSpPr/>
            <p:nvPr/>
          </p:nvSpPr>
          <p:spPr>
            <a:xfrm>
              <a:off x="11696868" y="5247737"/>
              <a:ext cx="0" cy="1044575"/>
            </a:xfrm>
            <a:custGeom>
              <a:avLst/>
              <a:gdLst/>
              <a:ahLst/>
              <a:cxnLst/>
              <a:rect l="l" t="t" r="r" b="b"/>
              <a:pathLst>
                <a:path h="1044575">
                  <a:moveTo>
                    <a:pt x="-47118" y="521973"/>
                  </a:moveTo>
                  <a:lnTo>
                    <a:pt x="47118" y="521973"/>
                  </a:lnTo>
                </a:path>
              </a:pathLst>
            </a:custGeom>
            <a:ln w="104394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14675" y="4930469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091622" y="5397441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88491" y="2314019"/>
            <a:ext cx="3691254" cy="364490"/>
            <a:chOff x="5588491" y="2314019"/>
            <a:chExt cx="3691254" cy="364490"/>
          </a:xfrm>
        </p:grpSpPr>
        <p:sp>
          <p:nvSpPr>
            <p:cNvPr id="36" name="object 36"/>
            <p:cNvSpPr/>
            <p:nvPr/>
          </p:nvSpPr>
          <p:spPr>
            <a:xfrm>
              <a:off x="5588491" y="2496212"/>
              <a:ext cx="3374390" cy="0"/>
            </a:xfrm>
            <a:custGeom>
              <a:avLst/>
              <a:gdLst/>
              <a:ahLst/>
              <a:cxnLst/>
              <a:rect l="l" t="t" r="r" b="b"/>
              <a:pathLst>
                <a:path w="3374390">
                  <a:moveTo>
                    <a:pt x="0" y="0"/>
                  </a:moveTo>
                  <a:lnTo>
                    <a:pt x="3326694" y="0"/>
                  </a:lnTo>
                  <a:lnTo>
                    <a:pt x="3373813" y="0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15186" y="2314019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0"/>
                  </a:moveTo>
                  <a:lnTo>
                    <a:pt x="0" y="364386"/>
                  </a:lnTo>
                  <a:lnTo>
                    <a:pt x="364386" y="182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53147" y="1888909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.prototype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88491" y="3062233"/>
            <a:ext cx="3558540" cy="364490"/>
            <a:chOff x="5588491" y="3062233"/>
            <a:chExt cx="3558540" cy="364490"/>
          </a:xfrm>
        </p:grpSpPr>
        <p:sp>
          <p:nvSpPr>
            <p:cNvPr id="40" name="object 40"/>
            <p:cNvSpPr/>
            <p:nvPr/>
          </p:nvSpPr>
          <p:spPr>
            <a:xfrm>
              <a:off x="5905759" y="3244426"/>
              <a:ext cx="3241675" cy="0"/>
            </a:xfrm>
            <a:custGeom>
              <a:avLst/>
              <a:gdLst/>
              <a:ahLst/>
              <a:cxnLst/>
              <a:rect l="l" t="t" r="r" b="b"/>
              <a:pathLst>
                <a:path w="3241675">
                  <a:moveTo>
                    <a:pt x="3241216" y="0"/>
                  </a:moveTo>
                  <a:lnTo>
                    <a:pt x="47118" y="0"/>
                  </a:lnTo>
                  <a:lnTo>
                    <a:pt x="0" y="0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88491" y="3062233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364386" y="0"/>
                  </a:moveTo>
                  <a:lnTo>
                    <a:pt x="0" y="182193"/>
                  </a:lnTo>
                  <a:lnTo>
                    <a:pt x="364386" y="364386"/>
                  </a:lnTo>
                  <a:lnTo>
                    <a:pt x="36438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353147" y="3430485"/>
            <a:ext cx="22872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.constructor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7564" y="9709917"/>
            <a:ext cx="4712335" cy="1122680"/>
            <a:chOff x="617564" y="9709917"/>
            <a:chExt cx="4712335" cy="1122680"/>
          </a:xfrm>
        </p:grpSpPr>
        <p:sp>
          <p:nvSpPr>
            <p:cNvPr id="44" name="object 44"/>
            <p:cNvSpPr/>
            <p:nvPr/>
          </p:nvSpPr>
          <p:spPr>
            <a:xfrm>
              <a:off x="617564" y="9709917"/>
              <a:ext cx="4712335" cy="1122680"/>
            </a:xfrm>
            <a:custGeom>
              <a:avLst/>
              <a:gdLst/>
              <a:ahLst/>
              <a:cxnLst/>
              <a:rect l="l" t="t" r="r" b="b"/>
              <a:pathLst>
                <a:path w="4712335" h="1122679">
                  <a:moveTo>
                    <a:pt x="4711918" y="0"/>
                  </a:moveTo>
                  <a:lnTo>
                    <a:pt x="0" y="0"/>
                  </a:lnTo>
                  <a:lnTo>
                    <a:pt x="0" y="1122478"/>
                  </a:lnTo>
                  <a:lnTo>
                    <a:pt x="4711918" y="1122478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981" y="9929805"/>
              <a:ext cx="303655" cy="30365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17564" y="9709917"/>
            <a:ext cx="4712335" cy="112268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718185" marR="201930" indent="-509270">
              <a:lnSpc>
                <a:spcPct val="115599"/>
              </a:lnSpc>
              <a:spcBef>
                <a:spcPts val="1000"/>
              </a:spcBef>
              <a:tabLst>
                <a:tab pos="718185" algn="l"/>
              </a:tabLst>
            </a:pPr>
            <a:r>
              <a:rPr sz="2350" spc="1195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925" spc="7" baseline="1424" dirty="0">
                <a:solidFill>
                  <a:srgbClr val="444444"/>
                </a:solidFill>
                <a:latin typeface="Roboto Lt"/>
                <a:cs typeface="Roboto Lt"/>
              </a:rPr>
              <a:t>This </a:t>
            </a:r>
            <a:r>
              <a:rPr sz="2925" spc="15" baseline="1424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925" spc="22" baseline="1424" dirty="0">
                <a:solidFill>
                  <a:srgbClr val="444444"/>
                </a:solidFill>
                <a:latin typeface="Roboto Lt"/>
                <a:cs typeface="Roboto Lt"/>
              </a:rPr>
              <a:t>how </a:t>
            </a:r>
            <a:r>
              <a:rPr sz="2925" spc="15" baseline="1424" dirty="0">
                <a:solidFill>
                  <a:srgbClr val="444444"/>
                </a:solidFill>
                <a:latin typeface="Roboto Lt"/>
                <a:cs typeface="Roboto Lt"/>
              </a:rPr>
              <a:t>it works </a:t>
            </a:r>
            <a:r>
              <a:rPr sz="2925" spc="22" baseline="1424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925" b="1" spc="22" baseline="1424" dirty="0">
                <a:solidFill>
                  <a:srgbClr val="444444"/>
                </a:solidFill>
                <a:latin typeface="Roboto"/>
                <a:cs typeface="Roboto"/>
              </a:rPr>
              <a:t>function </a:t>
            </a:r>
            <a:r>
              <a:rPr sz="2925" b="1" spc="30" baseline="142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444444"/>
                </a:solidFill>
                <a:latin typeface="Roboto"/>
                <a:cs typeface="Roboto"/>
              </a:rPr>
              <a:t>constructors</a:t>
            </a:r>
            <a:r>
              <a:rPr sz="19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b="1" spc="35" dirty="0">
                <a:solidFill>
                  <a:srgbClr val="444444"/>
                </a:solidFill>
                <a:latin typeface="Roboto"/>
                <a:cs typeface="Roboto"/>
              </a:rPr>
              <a:t>ES6</a:t>
            </a:r>
            <a:r>
              <a:rPr sz="19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468583" y="4138933"/>
            <a:ext cx="364490" cy="2947035"/>
            <a:chOff x="8468583" y="4138933"/>
            <a:chExt cx="364490" cy="2947035"/>
          </a:xfrm>
        </p:grpSpPr>
        <p:sp>
          <p:nvSpPr>
            <p:cNvPr id="48" name="object 48"/>
            <p:cNvSpPr/>
            <p:nvPr/>
          </p:nvSpPr>
          <p:spPr>
            <a:xfrm>
              <a:off x="8650776" y="4456201"/>
              <a:ext cx="0" cy="2630170"/>
            </a:xfrm>
            <a:custGeom>
              <a:avLst/>
              <a:gdLst/>
              <a:ahLst/>
              <a:cxnLst/>
              <a:rect l="l" t="t" r="r" b="b"/>
              <a:pathLst>
                <a:path h="2630170">
                  <a:moveTo>
                    <a:pt x="-47118" y="1314826"/>
                  </a:moveTo>
                  <a:lnTo>
                    <a:pt x="47118" y="1314826"/>
                  </a:lnTo>
                </a:path>
              </a:pathLst>
            </a:custGeom>
            <a:ln w="2629653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68583" y="4138933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17564" y="6641732"/>
            <a:ext cx="8919210" cy="2660015"/>
            <a:chOff x="617564" y="6641732"/>
            <a:chExt cx="8919210" cy="2660015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564" y="6641732"/>
              <a:ext cx="6532228" cy="1498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44885" y="6737995"/>
              <a:ext cx="4039870" cy="468630"/>
            </a:xfrm>
            <a:custGeom>
              <a:avLst/>
              <a:gdLst/>
              <a:ahLst/>
              <a:cxnLst/>
              <a:rect l="l" t="t" r="r" b="b"/>
              <a:pathLst>
                <a:path w="4039870" h="468629">
                  <a:moveTo>
                    <a:pt x="0" y="0"/>
                  </a:moveTo>
                  <a:lnTo>
                    <a:pt x="4039774" y="0"/>
                  </a:lnTo>
                  <a:lnTo>
                    <a:pt x="4039774" y="468024"/>
                  </a:lnTo>
                  <a:lnTo>
                    <a:pt x="0" y="468024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08305" y="7994623"/>
              <a:ext cx="6973570" cy="1256665"/>
            </a:xfrm>
            <a:custGeom>
              <a:avLst/>
              <a:gdLst/>
              <a:ahLst/>
              <a:cxnLst/>
              <a:rect l="l" t="t" r="r" b="b"/>
              <a:pathLst>
                <a:path w="6973570" h="1256665">
                  <a:moveTo>
                    <a:pt x="0" y="0"/>
                  </a:moveTo>
                  <a:lnTo>
                    <a:pt x="34151" y="39760"/>
                  </a:lnTo>
                  <a:lnTo>
                    <a:pt x="69970" y="78882"/>
                  </a:lnTo>
                  <a:lnTo>
                    <a:pt x="107455" y="117363"/>
                  </a:lnTo>
                  <a:lnTo>
                    <a:pt x="146609" y="155206"/>
                  </a:lnTo>
                  <a:lnTo>
                    <a:pt x="187429" y="192409"/>
                  </a:lnTo>
                  <a:lnTo>
                    <a:pt x="229917" y="228972"/>
                  </a:lnTo>
                  <a:lnTo>
                    <a:pt x="274072" y="264896"/>
                  </a:lnTo>
                  <a:lnTo>
                    <a:pt x="319894" y="300181"/>
                  </a:lnTo>
                  <a:lnTo>
                    <a:pt x="367384" y="334826"/>
                  </a:lnTo>
                  <a:lnTo>
                    <a:pt x="416541" y="368831"/>
                  </a:lnTo>
                  <a:lnTo>
                    <a:pt x="467365" y="402197"/>
                  </a:lnTo>
                  <a:lnTo>
                    <a:pt x="519856" y="434924"/>
                  </a:lnTo>
                  <a:lnTo>
                    <a:pt x="574015" y="467011"/>
                  </a:lnTo>
                  <a:lnTo>
                    <a:pt x="629841" y="498459"/>
                  </a:lnTo>
                  <a:lnTo>
                    <a:pt x="687334" y="529267"/>
                  </a:lnTo>
                  <a:lnTo>
                    <a:pt x="746495" y="559436"/>
                  </a:lnTo>
                  <a:lnTo>
                    <a:pt x="807323" y="588965"/>
                  </a:lnTo>
                  <a:lnTo>
                    <a:pt x="869818" y="617855"/>
                  </a:lnTo>
                  <a:lnTo>
                    <a:pt x="933980" y="646105"/>
                  </a:lnTo>
                  <a:lnTo>
                    <a:pt x="999810" y="673716"/>
                  </a:lnTo>
                  <a:lnTo>
                    <a:pt x="1067307" y="700688"/>
                  </a:lnTo>
                  <a:lnTo>
                    <a:pt x="1136471" y="727020"/>
                  </a:lnTo>
                  <a:lnTo>
                    <a:pt x="1207302" y="752712"/>
                  </a:lnTo>
                  <a:lnTo>
                    <a:pt x="1243343" y="765319"/>
                  </a:lnTo>
                  <a:lnTo>
                    <a:pt x="1279801" y="777765"/>
                  </a:lnTo>
                  <a:lnTo>
                    <a:pt x="1316676" y="790052"/>
                  </a:lnTo>
                  <a:lnTo>
                    <a:pt x="1353967" y="802179"/>
                  </a:lnTo>
                  <a:lnTo>
                    <a:pt x="1391675" y="814146"/>
                  </a:lnTo>
                  <a:lnTo>
                    <a:pt x="1429800" y="825953"/>
                  </a:lnTo>
                  <a:lnTo>
                    <a:pt x="1468342" y="837600"/>
                  </a:lnTo>
                  <a:lnTo>
                    <a:pt x="1507301" y="849088"/>
                  </a:lnTo>
                  <a:lnTo>
                    <a:pt x="1546676" y="860415"/>
                  </a:lnTo>
                  <a:lnTo>
                    <a:pt x="1586469" y="871583"/>
                  </a:lnTo>
                  <a:lnTo>
                    <a:pt x="1626678" y="882591"/>
                  </a:lnTo>
                  <a:lnTo>
                    <a:pt x="1667304" y="893439"/>
                  </a:lnTo>
                  <a:lnTo>
                    <a:pt x="1708347" y="904127"/>
                  </a:lnTo>
                  <a:lnTo>
                    <a:pt x="1749806" y="914655"/>
                  </a:lnTo>
                  <a:lnTo>
                    <a:pt x="1791683" y="925023"/>
                  </a:lnTo>
                  <a:lnTo>
                    <a:pt x="1833976" y="935232"/>
                  </a:lnTo>
                  <a:lnTo>
                    <a:pt x="1876686" y="945281"/>
                  </a:lnTo>
                  <a:lnTo>
                    <a:pt x="1919813" y="955169"/>
                  </a:lnTo>
                  <a:lnTo>
                    <a:pt x="1963356" y="964898"/>
                  </a:lnTo>
                  <a:lnTo>
                    <a:pt x="2007317" y="974467"/>
                  </a:lnTo>
                  <a:lnTo>
                    <a:pt x="2051694" y="983876"/>
                  </a:lnTo>
                  <a:lnTo>
                    <a:pt x="2096488" y="993126"/>
                  </a:lnTo>
                  <a:lnTo>
                    <a:pt x="2141699" y="1002215"/>
                  </a:lnTo>
                  <a:lnTo>
                    <a:pt x="2187327" y="1011145"/>
                  </a:lnTo>
                  <a:lnTo>
                    <a:pt x="2233372" y="1019914"/>
                  </a:lnTo>
                  <a:lnTo>
                    <a:pt x="2279833" y="1028524"/>
                  </a:lnTo>
                  <a:lnTo>
                    <a:pt x="2326712" y="1036974"/>
                  </a:lnTo>
                  <a:lnTo>
                    <a:pt x="2374007" y="1045264"/>
                  </a:lnTo>
                  <a:lnTo>
                    <a:pt x="2421719" y="1053394"/>
                  </a:lnTo>
                  <a:lnTo>
                    <a:pt x="2469847" y="1061365"/>
                  </a:lnTo>
                  <a:lnTo>
                    <a:pt x="2518393" y="1069175"/>
                  </a:lnTo>
                  <a:lnTo>
                    <a:pt x="2567355" y="1076826"/>
                  </a:lnTo>
                  <a:lnTo>
                    <a:pt x="2616734" y="1084317"/>
                  </a:lnTo>
                  <a:lnTo>
                    <a:pt x="2666530" y="1091648"/>
                  </a:lnTo>
                  <a:lnTo>
                    <a:pt x="2716743" y="1098819"/>
                  </a:lnTo>
                  <a:lnTo>
                    <a:pt x="2767373" y="1105830"/>
                  </a:lnTo>
                  <a:lnTo>
                    <a:pt x="2818419" y="1112681"/>
                  </a:lnTo>
                  <a:lnTo>
                    <a:pt x="2869882" y="1119372"/>
                  </a:lnTo>
                  <a:lnTo>
                    <a:pt x="2921763" y="1125904"/>
                  </a:lnTo>
                  <a:lnTo>
                    <a:pt x="2974059" y="1132276"/>
                  </a:lnTo>
                  <a:lnTo>
                    <a:pt x="3026773" y="1138488"/>
                  </a:lnTo>
                  <a:lnTo>
                    <a:pt x="3079904" y="1144540"/>
                  </a:lnTo>
                  <a:lnTo>
                    <a:pt x="3133451" y="1150432"/>
                  </a:lnTo>
                  <a:lnTo>
                    <a:pt x="3187415" y="1156164"/>
                  </a:lnTo>
                  <a:lnTo>
                    <a:pt x="3241796" y="1161736"/>
                  </a:lnTo>
                  <a:lnTo>
                    <a:pt x="3296594" y="1167149"/>
                  </a:lnTo>
                  <a:lnTo>
                    <a:pt x="3351809" y="1172401"/>
                  </a:lnTo>
                  <a:lnTo>
                    <a:pt x="3407440" y="1177494"/>
                  </a:lnTo>
                  <a:lnTo>
                    <a:pt x="3463488" y="1182427"/>
                  </a:lnTo>
                  <a:lnTo>
                    <a:pt x="3519953" y="1187200"/>
                  </a:lnTo>
                  <a:lnTo>
                    <a:pt x="3576835" y="1191813"/>
                  </a:lnTo>
                  <a:lnTo>
                    <a:pt x="3634134" y="1196267"/>
                  </a:lnTo>
                  <a:lnTo>
                    <a:pt x="3691850" y="1200560"/>
                  </a:lnTo>
                  <a:lnTo>
                    <a:pt x="3749982" y="1204694"/>
                  </a:lnTo>
                  <a:lnTo>
                    <a:pt x="3808531" y="1208667"/>
                  </a:lnTo>
                  <a:lnTo>
                    <a:pt x="3867497" y="1212481"/>
                  </a:lnTo>
                  <a:lnTo>
                    <a:pt x="3926880" y="1216135"/>
                  </a:lnTo>
                  <a:lnTo>
                    <a:pt x="3986680" y="1219629"/>
                  </a:lnTo>
                  <a:lnTo>
                    <a:pt x="4046896" y="1222964"/>
                  </a:lnTo>
                  <a:lnTo>
                    <a:pt x="4107529" y="1226138"/>
                  </a:lnTo>
                  <a:lnTo>
                    <a:pt x="4168580" y="1229152"/>
                  </a:lnTo>
                  <a:lnTo>
                    <a:pt x="4230046" y="1232007"/>
                  </a:lnTo>
                  <a:lnTo>
                    <a:pt x="4291930" y="1234702"/>
                  </a:lnTo>
                  <a:lnTo>
                    <a:pt x="4354231" y="1237237"/>
                  </a:lnTo>
                  <a:lnTo>
                    <a:pt x="4416948" y="1239612"/>
                  </a:lnTo>
                  <a:lnTo>
                    <a:pt x="4480082" y="1241827"/>
                  </a:lnTo>
                  <a:lnTo>
                    <a:pt x="4543633" y="1243882"/>
                  </a:lnTo>
                  <a:lnTo>
                    <a:pt x="4607601" y="1245778"/>
                  </a:lnTo>
                  <a:lnTo>
                    <a:pt x="4671986" y="1247513"/>
                  </a:lnTo>
                  <a:lnTo>
                    <a:pt x="4736787" y="1249089"/>
                  </a:lnTo>
                  <a:lnTo>
                    <a:pt x="4802006" y="1250505"/>
                  </a:lnTo>
                  <a:lnTo>
                    <a:pt x="4867641" y="1251761"/>
                  </a:lnTo>
                  <a:lnTo>
                    <a:pt x="4933693" y="1252857"/>
                  </a:lnTo>
                  <a:lnTo>
                    <a:pt x="5000161" y="1253793"/>
                  </a:lnTo>
                  <a:lnTo>
                    <a:pt x="5067047" y="1254570"/>
                  </a:lnTo>
                  <a:lnTo>
                    <a:pt x="5134349" y="1255186"/>
                  </a:lnTo>
                  <a:lnTo>
                    <a:pt x="5202069" y="1255643"/>
                  </a:lnTo>
                  <a:lnTo>
                    <a:pt x="5270205" y="1255940"/>
                  </a:lnTo>
                  <a:lnTo>
                    <a:pt x="5338757" y="1256077"/>
                  </a:lnTo>
                  <a:lnTo>
                    <a:pt x="5407727" y="1256054"/>
                  </a:lnTo>
                  <a:lnTo>
                    <a:pt x="5477114" y="1255871"/>
                  </a:lnTo>
                  <a:lnTo>
                    <a:pt x="5546917" y="1255528"/>
                  </a:lnTo>
                  <a:lnTo>
                    <a:pt x="5617137" y="1255026"/>
                  </a:lnTo>
                  <a:lnTo>
                    <a:pt x="5687774" y="1254363"/>
                  </a:lnTo>
                  <a:lnTo>
                    <a:pt x="5758828" y="1253541"/>
                  </a:lnTo>
                  <a:lnTo>
                    <a:pt x="5830298" y="1252559"/>
                  </a:lnTo>
                  <a:lnTo>
                    <a:pt x="5902186" y="1251417"/>
                  </a:lnTo>
                  <a:lnTo>
                    <a:pt x="5974490" y="1250115"/>
                  </a:lnTo>
                  <a:lnTo>
                    <a:pt x="6047211" y="1248653"/>
                  </a:lnTo>
                  <a:lnTo>
                    <a:pt x="6120349" y="1247032"/>
                  </a:lnTo>
                  <a:lnTo>
                    <a:pt x="6193903" y="1245250"/>
                  </a:lnTo>
                  <a:lnTo>
                    <a:pt x="6267875" y="1243309"/>
                  </a:lnTo>
                  <a:lnTo>
                    <a:pt x="6342263" y="1241208"/>
                  </a:lnTo>
                  <a:lnTo>
                    <a:pt x="6417068" y="1238947"/>
                  </a:lnTo>
                  <a:lnTo>
                    <a:pt x="6492290" y="1236526"/>
                  </a:lnTo>
                  <a:lnTo>
                    <a:pt x="6567929" y="1233945"/>
                  </a:lnTo>
                  <a:lnTo>
                    <a:pt x="6643985" y="1231204"/>
                  </a:lnTo>
                  <a:lnTo>
                    <a:pt x="6720457" y="1228304"/>
                  </a:lnTo>
                  <a:lnTo>
                    <a:pt x="6797346" y="1225243"/>
                  </a:lnTo>
                  <a:lnTo>
                    <a:pt x="6874652" y="1222023"/>
                  </a:lnTo>
                  <a:lnTo>
                    <a:pt x="6952375" y="1218643"/>
                  </a:lnTo>
                  <a:lnTo>
                    <a:pt x="6973271" y="121767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56578" y="9125406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5">
                  <a:moveTo>
                    <a:pt x="0" y="0"/>
                  </a:moveTo>
                  <a:lnTo>
                    <a:pt x="8156" y="175721"/>
                  </a:lnTo>
                  <a:lnTo>
                    <a:pt x="179800" y="79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502779" y="5107773"/>
            <a:ext cx="1797050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8625" marR="5080" indent="-416559">
              <a:lnSpc>
                <a:spcPct val="120300"/>
              </a:lnSpc>
              <a:spcBef>
                <a:spcPts val="95"/>
              </a:spcBef>
            </a:pPr>
            <a:r>
              <a:rPr sz="2450" b="1" spc="40" dirty="0">
                <a:solidFill>
                  <a:srgbClr val="F2425B"/>
                </a:solidFill>
                <a:latin typeface="Roboto"/>
                <a:cs typeface="Roboto"/>
              </a:rPr>
              <a:t>PR</a:t>
            </a:r>
            <a:r>
              <a:rPr sz="2450" b="1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450" b="1" spc="-40" dirty="0">
                <a:solidFill>
                  <a:srgbClr val="F2425B"/>
                </a:solidFill>
                <a:latin typeface="Roboto"/>
                <a:cs typeface="Roboto"/>
              </a:rPr>
              <a:t>TO</a:t>
            </a:r>
            <a:r>
              <a:rPr sz="2450" b="1" spc="2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450" b="1" spc="-5" dirty="0">
                <a:solidFill>
                  <a:srgbClr val="F2425B"/>
                </a:solidFill>
                <a:latin typeface="Roboto"/>
                <a:cs typeface="Roboto"/>
              </a:rPr>
              <a:t>Y</a:t>
            </a:r>
            <a:r>
              <a:rPr sz="2450" b="1" spc="30" dirty="0">
                <a:solidFill>
                  <a:srgbClr val="F2425B"/>
                </a:solidFill>
                <a:latin typeface="Roboto"/>
                <a:cs typeface="Roboto"/>
              </a:rPr>
              <a:t>PE  </a:t>
            </a:r>
            <a:r>
              <a:rPr sz="2450" b="1" spc="15" dirty="0">
                <a:solidFill>
                  <a:srgbClr val="F2425B"/>
                </a:solidFill>
                <a:latin typeface="Roboto"/>
                <a:cs typeface="Roboto"/>
              </a:rPr>
              <a:t>CHAIN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564" y="3790636"/>
            <a:ext cx="5107266" cy="128103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12620955" y="9833566"/>
            <a:ext cx="2059939" cy="483870"/>
            <a:chOff x="12620955" y="9833566"/>
            <a:chExt cx="2059939" cy="483870"/>
          </a:xfrm>
        </p:grpSpPr>
        <p:sp>
          <p:nvSpPr>
            <p:cNvPr id="58" name="object 58"/>
            <p:cNvSpPr/>
            <p:nvPr/>
          </p:nvSpPr>
          <p:spPr>
            <a:xfrm>
              <a:off x="12745700" y="9925512"/>
              <a:ext cx="1913889" cy="370840"/>
            </a:xfrm>
            <a:custGeom>
              <a:avLst/>
              <a:gdLst/>
              <a:ahLst/>
              <a:cxnLst/>
              <a:rect l="l" t="t" r="r" b="b"/>
              <a:pathLst>
                <a:path w="1913890" h="370840">
                  <a:moveTo>
                    <a:pt x="1913808" y="370829"/>
                  </a:moveTo>
                  <a:lnTo>
                    <a:pt x="1844112" y="368647"/>
                  </a:lnTo>
                  <a:lnTo>
                    <a:pt x="1775523" y="366096"/>
                  </a:lnTo>
                  <a:lnTo>
                    <a:pt x="1708043" y="363177"/>
                  </a:lnTo>
                  <a:lnTo>
                    <a:pt x="1641671" y="359889"/>
                  </a:lnTo>
                  <a:lnTo>
                    <a:pt x="1576408" y="356232"/>
                  </a:lnTo>
                  <a:lnTo>
                    <a:pt x="1512253" y="352206"/>
                  </a:lnTo>
                  <a:lnTo>
                    <a:pt x="1449206" y="347811"/>
                  </a:lnTo>
                  <a:lnTo>
                    <a:pt x="1387267" y="343048"/>
                  </a:lnTo>
                  <a:lnTo>
                    <a:pt x="1326437" y="337916"/>
                  </a:lnTo>
                  <a:lnTo>
                    <a:pt x="1266715" y="332414"/>
                  </a:lnTo>
                  <a:lnTo>
                    <a:pt x="1208101" y="326544"/>
                  </a:lnTo>
                  <a:lnTo>
                    <a:pt x="1150595" y="320306"/>
                  </a:lnTo>
                  <a:lnTo>
                    <a:pt x="1094198" y="313698"/>
                  </a:lnTo>
                  <a:lnTo>
                    <a:pt x="1038909" y="306721"/>
                  </a:lnTo>
                  <a:lnTo>
                    <a:pt x="984728" y="299376"/>
                  </a:lnTo>
                  <a:lnTo>
                    <a:pt x="931656" y="291662"/>
                  </a:lnTo>
                  <a:lnTo>
                    <a:pt x="879692" y="283579"/>
                  </a:lnTo>
                  <a:lnTo>
                    <a:pt x="828836" y="275127"/>
                  </a:lnTo>
                  <a:lnTo>
                    <a:pt x="779088" y="266306"/>
                  </a:lnTo>
                  <a:lnTo>
                    <a:pt x="730449" y="257117"/>
                  </a:lnTo>
                  <a:lnTo>
                    <a:pt x="682918" y="247559"/>
                  </a:lnTo>
                  <a:lnTo>
                    <a:pt x="636495" y="237631"/>
                  </a:lnTo>
                  <a:lnTo>
                    <a:pt x="591181" y="227335"/>
                  </a:lnTo>
                  <a:lnTo>
                    <a:pt x="546975" y="216671"/>
                  </a:lnTo>
                  <a:lnTo>
                    <a:pt x="503877" y="205637"/>
                  </a:lnTo>
                  <a:lnTo>
                    <a:pt x="461887" y="194235"/>
                  </a:lnTo>
                  <a:lnTo>
                    <a:pt x="421006" y="182463"/>
                  </a:lnTo>
                  <a:lnTo>
                    <a:pt x="381233" y="170323"/>
                  </a:lnTo>
                  <a:lnTo>
                    <a:pt x="342568" y="157814"/>
                  </a:lnTo>
                  <a:lnTo>
                    <a:pt x="305012" y="144936"/>
                  </a:lnTo>
                  <a:lnTo>
                    <a:pt x="268563" y="131690"/>
                  </a:lnTo>
                  <a:lnTo>
                    <a:pt x="198992" y="104090"/>
                  </a:lnTo>
                  <a:lnTo>
                    <a:pt x="133853" y="75015"/>
                  </a:lnTo>
                  <a:lnTo>
                    <a:pt x="73148" y="44464"/>
                  </a:lnTo>
                  <a:lnTo>
                    <a:pt x="16876" y="1243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620955" y="9833566"/>
              <a:ext cx="194310" cy="175260"/>
            </a:xfrm>
            <a:custGeom>
              <a:avLst/>
              <a:gdLst/>
              <a:ahLst/>
              <a:cxnLst/>
              <a:rect l="l" t="t" r="r" b="b"/>
              <a:pathLst>
                <a:path w="194309" h="175259">
                  <a:moveTo>
                    <a:pt x="0" y="0"/>
                  </a:moveTo>
                  <a:lnTo>
                    <a:pt x="89421" y="175172"/>
                  </a:lnTo>
                  <a:lnTo>
                    <a:pt x="193795" y="3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4886993" y="9940451"/>
            <a:ext cx="233235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Always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points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an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object’s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prototype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52967" y="8726316"/>
            <a:ext cx="29597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Ca</a:t>
            </a:r>
            <a:r>
              <a:rPr sz="2050" spc="-30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2050" spc="-110" dirty="0">
                <a:solidFill>
                  <a:srgbClr val="F2425D"/>
                </a:solidFill>
                <a:latin typeface="Roboto Lt"/>
                <a:cs typeface="Roboto Lt"/>
              </a:rPr>
              <a:t>’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25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ind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spc="5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r>
              <a:rPr sz="2050" b="1" spc="-7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h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2050">
              <a:latin typeface="Roboto Lt"/>
              <a:cs typeface="Roboto Lt"/>
            </a:endParaRPr>
          </a:p>
        </p:txBody>
      </p: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4326" y="7563329"/>
            <a:ext cx="826949" cy="354467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12258547" y="1731883"/>
            <a:ext cx="923925" cy="713105"/>
            <a:chOff x="12258547" y="1731883"/>
            <a:chExt cx="923925" cy="713105"/>
          </a:xfrm>
        </p:grpSpPr>
        <p:sp>
          <p:nvSpPr>
            <p:cNvPr id="64" name="object 64"/>
            <p:cNvSpPr/>
            <p:nvPr/>
          </p:nvSpPr>
          <p:spPr>
            <a:xfrm>
              <a:off x="12341665" y="1752825"/>
              <a:ext cx="819785" cy="539750"/>
            </a:xfrm>
            <a:custGeom>
              <a:avLst/>
              <a:gdLst/>
              <a:ahLst/>
              <a:cxnLst/>
              <a:rect l="l" t="t" r="r" b="b"/>
              <a:pathLst>
                <a:path w="819784" h="539750">
                  <a:moveTo>
                    <a:pt x="819293" y="0"/>
                  </a:moveTo>
                  <a:lnTo>
                    <a:pt x="758531" y="4397"/>
                  </a:lnTo>
                  <a:lnTo>
                    <a:pt x="700025" y="10622"/>
                  </a:lnTo>
                  <a:lnTo>
                    <a:pt x="643775" y="18674"/>
                  </a:lnTo>
                  <a:lnTo>
                    <a:pt x="589780" y="28553"/>
                  </a:lnTo>
                  <a:lnTo>
                    <a:pt x="538040" y="40259"/>
                  </a:lnTo>
                  <a:lnTo>
                    <a:pt x="488557" y="53792"/>
                  </a:lnTo>
                  <a:lnTo>
                    <a:pt x="441328" y="69152"/>
                  </a:lnTo>
                  <a:lnTo>
                    <a:pt x="396355" y="86339"/>
                  </a:lnTo>
                  <a:lnTo>
                    <a:pt x="353638" y="105353"/>
                  </a:lnTo>
                  <a:lnTo>
                    <a:pt x="313176" y="126194"/>
                  </a:lnTo>
                  <a:lnTo>
                    <a:pt x="274969" y="148862"/>
                  </a:lnTo>
                  <a:lnTo>
                    <a:pt x="239018" y="173358"/>
                  </a:lnTo>
                  <a:lnTo>
                    <a:pt x="205323" y="199680"/>
                  </a:lnTo>
                  <a:lnTo>
                    <a:pt x="173883" y="227829"/>
                  </a:lnTo>
                  <a:lnTo>
                    <a:pt x="144698" y="257806"/>
                  </a:lnTo>
                  <a:lnTo>
                    <a:pt x="117769" y="289609"/>
                  </a:lnTo>
                  <a:lnTo>
                    <a:pt x="93096" y="323240"/>
                  </a:lnTo>
                  <a:lnTo>
                    <a:pt x="70678" y="358697"/>
                  </a:lnTo>
                  <a:lnTo>
                    <a:pt x="50515" y="395982"/>
                  </a:lnTo>
                  <a:lnTo>
                    <a:pt x="32608" y="435094"/>
                  </a:lnTo>
                  <a:lnTo>
                    <a:pt x="16957" y="476032"/>
                  </a:lnTo>
                  <a:lnTo>
                    <a:pt x="3561" y="518798"/>
                  </a:lnTo>
                  <a:lnTo>
                    <a:pt x="0" y="53945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258547" y="2256692"/>
              <a:ext cx="173355" cy="188595"/>
            </a:xfrm>
            <a:custGeom>
              <a:avLst/>
              <a:gdLst/>
              <a:ahLst/>
              <a:cxnLst/>
              <a:rect l="l" t="t" r="r" b="b"/>
              <a:pathLst>
                <a:path w="173354" h="188594">
                  <a:moveTo>
                    <a:pt x="0" y="0"/>
                  </a:moveTo>
                  <a:lnTo>
                    <a:pt x="56783" y="188298"/>
                  </a:lnTo>
                  <a:lnTo>
                    <a:pt x="173345" y="2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3348579" y="1546154"/>
            <a:ext cx="53727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NOT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Person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,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but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objects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created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by</a:t>
            </a: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Person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7725" y="2220438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17725" y="2220438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[Object.prototype]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36429" y="4642242"/>
            <a:ext cx="327025" cy="539115"/>
            <a:chOff x="7736429" y="4642242"/>
            <a:chExt cx="327025" cy="539115"/>
          </a:xfrm>
        </p:grpSpPr>
        <p:sp>
          <p:nvSpPr>
            <p:cNvPr id="5" name="object 5"/>
            <p:cNvSpPr/>
            <p:nvPr/>
          </p:nvSpPr>
          <p:spPr>
            <a:xfrm>
              <a:off x="7899775" y="4927051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6429" y="464224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01225" y="4692168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0260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PROTOTYPE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CHAIN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36429" y="7713595"/>
            <a:ext cx="327025" cy="539115"/>
            <a:chOff x="7736429" y="7713595"/>
            <a:chExt cx="327025" cy="539115"/>
          </a:xfrm>
        </p:grpSpPr>
        <p:sp>
          <p:nvSpPr>
            <p:cNvPr id="11" name="object 11"/>
            <p:cNvSpPr/>
            <p:nvPr/>
          </p:nvSpPr>
          <p:spPr>
            <a:xfrm>
              <a:off x="7899775" y="799840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4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6429" y="771359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01225" y="7785641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4848" y="3376059"/>
            <a:ext cx="3049905" cy="882650"/>
          </a:xfrm>
          <a:prstGeom prst="rect">
            <a:avLst/>
          </a:prstGeom>
          <a:solidFill>
            <a:srgbClr val="FFFFFF">
              <a:alpha val="40419"/>
            </a:srgbClr>
          </a:solidFill>
        </p:spPr>
        <p:txBody>
          <a:bodyPr vert="horz" wrap="square" lIns="0" tIns="275590" rIns="0" bIns="0" rtlCol="0">
            <a:spAutoFit/>
          </a:bodyPr>
          <a:lstStyle/>
          <a:p>
            <a:pPr marL="346710">
              <a:lnSpc>
                <a:spcPct val="100000"/>
              </a:lnSpc>
              <a:spcBef>
                <a:spcPts val="2170"/>
              </a:spcBef>
            </a:pPr>
            <a:r>
              <a:rPr sz="2050" b="1" u="heavy" spc="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19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</a:t>
            </a:r>
            <a:r>
              <a:rPr sz="2050" b="1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null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17725" y="5291791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7725" y="5291791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[Person.prototype]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4848" y="6447412"/>
            <a:ext cx="3049905" cy="882650"/>
          </a:xfrm>
          <a:prstGeom prst="rect">
            <a:avLst/>
          </a:prstGeom>
          <a:solidFill>
            <a:srgbClr val="FFFFFF">
              <a:alpha val="70138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267970" marR="260350" indent="471170">
              <a:lnSpc>
                <a:spcPct val="107200"/>
              </a:lnSpc>
              <a:spcBef>
                <a:spcPts val="670"/>
              </a:spcBef>
            </a:pPr>
            <a:r>
              <a:rPr sz="2050" b="1" u="heavy" spc="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 </a:t>
            </a:r>
            <a:r>
              <a:rPr sz="2050" b="1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Object.prototype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17725" y="8363144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17725" y="8363144"/>
            <a:ext cx="3964304" cy="231140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b="1" dirty="0">
                <a:solidFill>
                  <a:srgbClr val="FFFFFF"/>
                </a:solidFill>
                <a:latin typeface="Courier New"/>
                <a:cs typeface="Courier New"/>
              </a:rPr>
              <a:t>[jonas]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74848" y="9518766"/>
            <a:ext cx="3049905" cy="882650"/>
            <a:chOff x="6374848" y="9518766"/>
            <a:chExt cx="3049905" cy="882650"/>
          </a:xfrm>
        </p:grpSpPr>
        <p:sp>
          <p:nvSpPr>
            <p:cNvPr id="21" name="object 21"/>
            <p:cNvSpPr/>
            <p:nvPr/>
          </p:nvSpPr>
          <p:spPr>
            <a:xfrm>
              <a:off x="6374848" y="9518766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4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14459" y="9915089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5">
                  <a:moveTo>
                    <a:pt x="0" y="0"/>
                  </a:moveTo>
                  <a:lnTo>
                    <a:pt x="314126" y="0"/>
                  </a:lnTo>
                </a:path>
                <a:path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ln w="2355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428586" y="9612607"/>
            <a:ext cx="1269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99185" algn="l"/>
              </a:tabLst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43269" y="9947674"/>
            <a:ext cx="25260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Person.prototype</a:t>
            </a:r>
            <a:endParaRPr sz="205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19225" y="1946758"/>
            <a:ext cx="640080" cy="335280"/>
            <a:chOff x="10019225" y="1946758"/>
            <a:chExt cx="640080" cy="335280"/>
          </a:xfrm>
        </p:grpSpPr>
        <p:sp>
          <p:nvSpPr>
            <p:cNvPr id="26" name="object 26"/>
            <p:cNvSpPr/>
            <p:nvPr/>
          </p:nvSpPr>
          <p:spPr>
            <a:xfrm>
              <a:off x="10061109" y="2075737"/>
              <a:ext cx="341630" cy="164465"/>
            </a:xfrm>
            <a:custGeom>
              <a:avLst/>
              <a:gdLst/>
              <a:ahLst/>
              <a:cxnLst/>
              <a:rect l="l" t="t" r="r" b="b"/>
              <a:pathLst>
                <a:path w="341629" h="164464">
                  <a:moveTo>
                    <a:pt x="0" y="164389"/>
                  </a:moveTo>
                  <a:lnTo>
                    <a:pt x="303480" y="18178"/>
                  </a:lnTo>
                  <a:lnTo>
                    <a:pt x="341212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93691" y="1946758"/>
              <a:ext cx="365760" cy="294640"/>
            </a:xfrm>
            <a:custGeom>
              <a:avLst/>
              <a:gdLst/>
              <a:ahLst/>
              <a:cxnLst/>
              <a:rect l="l" t="t" r="r" b="b"/>
              <a:pathLst>
                <a:path w="365759" h="294639">
                  <a:moveTo>
                    <a:pt x="0" y="0"/>
                  </a:moveTo>
                  <a:lnTo>
                    <a:pt x="141794" y="294315"/>
                  </a:lnTo>
                  <a:lnTo>
                    <a:pt x="365208" y="5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844267" y="1714203"/>
            <a:ext cx="85471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10" dirty="0">
                <a:solidFill>
                  <a:srgbClr val="444444"/>
                </a:solidFill>
                <a:latin typeface="Courier New"/>
                <a:cs typeface="Courier New"/>
              </a:rPr>
              <a:t>null</a:t>
            </a:r>
            <a:endParaRPr sz="27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183383" y="5657396"/>
            <a:ext cx="706120" cy="356235"/>
            <a:chOff x="10183383" y="5657396"/>
            <a:chExt cx="706120" cy="356235"/>
          </a:xfrm>
        </p:grpSpPr>
        <p:sp>
          <p:nvSpPr>
            <p:cNvPr id="30" name="object 30"/>
            <p:cNvSpPr/>
            <p:nvPr/>
          </p:nvSpPr>
          <p:spPr>
            <a:xfrm>
              <a:off x="10282682" y="5678337"/>
              <a:ext cx="586105" cy="216535"/>
            </a:xfrm>
            <a:custGeom>
              <a:avLst/>
              <a:gdLst/>
              <a:ahLst/>
              <a:cxnLst/>
              <a:rect l="l" t="t" r="r" b="b"/>
              <a:pathLst>
                <a:path w="586104" h="216535">
                  <a:moveTo>
                    <a:pt x="585569" y="658"/>
                  </a:moveTo>
                  <a:lnTo>
                    <a:pt x="532370" y="0"/>
                  </a:lnTo>
                  <a:lnTo>
                    <a:pt x="480702" y="2009"/>
                  </a:lnTo>
                  <a:lnTo>
                    <a:pt x="430566" y="6688"/>
                  </a:lnTo>
                  <a:lnTo>
                    <a:pt x="381961" y="14035"/>
                  </a:lnTo>
                  <a:lnTo>
                    <a:pt x="334887" y="24050"/>
                  </a:lnTo>
                  <a:lnTo>
                    <a:pt x="289345" y="36733"/>
                  </a:lnTo>
                  <a:lnTo>
                    <a:pt x="245334" y="52085"/>
                  </a:lnTo>
                  <a:lnTo>
                    <a:pt x="202854" y="70105"/>
                  </a:lnTo>
                  <a:lnTo>
                    <a:pt x="161906" y="90794"/>
                  </a:lnTo>
                  <a:lnTo>
                    <a:pt x="122489" y="114151"/>
                  </a:lnTo>
                  <a:lnTo>
                    <a:pt x="84603" y="140177"/>
                  </a:lnTo>
                  <a:lnTo>
                    <a:pt x="48249" y="168871"/>
                  </a:lnTo>
                  <a:lnTo>
                    <a:pt x="13426" y="200233"/>
                  </a:lnTo>
                  <a:lnTo>
                    <a:pt x="0" y="21631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83383" y="5822220"/>
              <a:ext cx="180340" cy="191770"/>
            </a:xfrm>
            <a:custGeom>
              <a:avLst/>
              <a:gdLst/>
              <a:ahLst/>
              <a:cxnLst/>
              <a:rect l="l" t="t" r="r" b="b"/>
              <a:pathLst>
                <a:path w="180340" h="191770">
                  <a:moveTo>
                    <a:pt x="45192" y="0"/>
                  </a:moveTo>
                  <a:lnTo>
                    <a:pt x="0" y="191411"/>
                  </a:lnTo>
                  <a:lnTo>
                    <a:pt x="180244" y="112718"/>
                  </a:lnTo>
                  <a:lnTo>
                    <a:pt x="4519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057748" y="4943973"/>
            <a:ext cx="2883535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This</a:t>
            </a:r>
            <a:r>
              <a:rPr sz="2150" spc="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150" spc="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</a:t>
            </a:r>
            <a:r>
              <a:rPr sz="2150" spc="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OBJECT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itself!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Remember,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every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object</a:t>
            </a:r>
            <a:r>
              <a:rPr sz="2150" spc="5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5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JavaScript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prototype!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32012" y="5668448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90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732012" y="5668448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91373" y="6284066"/>
            <a:ext cx="648970" cy="327025"/>
            <a:chOff x="5091373" y="6284066"/>
            <a:chExt cx="648970" cy="327025"/>
          </a:xfrm>
        </p:grpSpPr>
        <p:sp>
          <p:nvSpPr>
            <p:cNvPr id="36" name="object 36"/>
            <p:cNvSpPr/>
            <p:nvPr/>
          </p:nvSpPr>
          <p:spPr>
            <a:xfrm>
              <a:off x="5091373" y="644741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13468" y="628406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1706588" y="2597095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89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06588" y="2597095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[Object()]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65950" y="3212713"/>
            <a:ext cx="648970" cy="327025"/>
            <a:chOff x="5065950" y="3212713"/>
            <a:chExt cx="648970" cy="327025"/>
          </a:xfrm>
        </p:grpSpPr>
        <p:sp>
          <p:nvSpPr>
            <p:cNvPr id="41" name="object 41"/>
            <p:cNvSpPr/>
            <p:nvPr/>
          </p:nvSpPr>
          <p:spPr>
            <a:xfrm>
              <a:off x="5065950" y="3376059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88045" y="321271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9040194" y="2220438"/>
            <a:ext cx="402590" cy="8454390"/>
            <a:chOff x="19040194" y="2220438"/>
            <a:chExt cx="402590" cy="8454390"/>
          </a:xfrm>
        </p:grpSpPr>
        <p:sp>
          <p:nvSpPr>
            <p:cNvPr id="44" name="object 44"/>
            <p:cNvSpPr/>
            <p:nvPr/>
          </p:nvSpPr>
          <p:spPr>
            <a:xfrm>
              <a:off x="19241235" y="2570165"/>
              <a:ext cx="0" cy="8104505"/>
            </a:xfrm>
            <a:custGeom>
              <a:avLst/>
              <a:gdLst/>
              <a:ahLst/>
              <a:cxnLst/>
              <a:rect l="l" t="t" r="r" b="b"/>
              <a:pathLst>
                <a:path h="8104505">
                  <a:moveTo>
                    <a:pt x="-52354" y="4052110"/>
                  </a:moveTo>
                  <a:lnTo>
                    <a:pt x="52354" y="4052110"/>
                  </a:lnTo>
                </a:path>
              </a:pathLst>
            </a:custGeom>
            <a:ln w="8104220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040194" y="22204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253718" y="2346217"/>
            <a:ext cx="6899275" cy="2070735"/>
            <a:chOff x="6253718" y="2346217"/>
            <a:chExt cx="6899275" cy="207073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1825" y="2346217"/>
              <a:ext cx="3270871" cy="204932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15834" y="4027486"/>
              <a:ext cx="2006600" cy="358140"/>
            </a:xfrm>
            <a:custGeom>
              <a:avLst/>
              <a:gdLst/>
              <a:ahLst/>
              <a:cxnLst/>
              <a:rect l="l" t="t" r="r" b="b"/>
              <a:pathLst>
                <a:path w="2006600" h="358139">
                  <a:moveTo>
                    <a:pt x="0" y="0"/>
                  </a:moveTo>
                  <a:lnTo>
                    <a:pt x="2006387" y="0"/>
                  </a:lnTo>
                  <a:lnTo>
                    <a:pt x="2006387" y="357703"/>
                  </a:lnTo>
                  <a:lnTo>
                    <a:pt x="0" y="3577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85131" y="2811943"/>
              <a:ext cx="1463675" cy="400685"/>
            </a:xfrm>
            <a:custGeom>
              <a:avLst/>
              <a:gdLst/>
              <a:ahLst/>
              <a:cxnLst/>
              <a:rect l="l" t="t" r="r" b="b"/>
              <a:pathLst>
                <a:path w="1463675" h="40068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6805081" y="3519734"/>
            <a:ext cx="2096770" cy="3644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2870" marR="95250" algn="ctr">
              <a:lnSpc>
                <a:spcPct val="125000"/>
              </a:lnSpc>
              <a:spcBef>
                <a:spcPts val="90"/>
              </a:spcBef>
            </a:pPr>
            <a:r>
              <a:rPr sz="2600" b="1" spc="50" dirty="0">
                <a:solidFill>
                  <a:srgbClr val="F2425B"/>
                </a:solidFill>
                <a:latin typeface="Roboto"/>
                <a:cs typeface="Roboto"/>
              </a:rPr>
              <a:t>PR</a:t>
            </a:r>
            <a:r>
              <a:rPr sz="2600" b="1" spc="15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-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-30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5" dirty="0">
                <a:solidFill>
                  <a:srgbClr val="F2425B"/>
                </a:solidFill>
                <a:latin typeface="Roboto"/>
                <a:cs typeface="Roboto"/>
              </a:rPr>
              <a:t>Y</a:t>
            </a:r>
            <a:r>
              <a:rPr sz="2600" b="1" spc="40" dirty="0">
                <a:solidFill>
                  <a:srgbClr val="F2425B"/>
                </a:solidFill>
                <a:latin typeface="Roboto"/>
                <a:cs typeface="Roboto"/>
              </a:rPr>
              <a:t>PE  </a:t>
            </a:r>
            <a:r>
              <a:rPr sz="2600" b="1" spc="25" dirty="0">
                <a:solidFill>
                  <a:srgbClr val="F2425B"/>
                </a:solidFill>
                <a:latin typeface="Roboto"/>
                <a:cs typeface="Roboto"/>
              </a:rPr>
              <a:t>CHAIN</a:t>
            </a:r>
            <a:endParaRPr sz="2600">
              <a:latin typeface="Roboto"/>
              <a:cs typeface="Roboto"/>
            </a:endParaRPr>
          </a:p>
          <a:p>
            <a:pPr marL="12700" marR="5080" indent="-635" algn="ctr">
              <a:lnSpc>
                <a:spcPct val="108700"/>
              </a:lnSpc>
              <a:spcBef>
                <a:spcPts val="2235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Series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links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between objects,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linked through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prototypes</a:t>
            </a:r>
            <a:endParaRPr sz="2150">
              <a:latin typeface="Roboto Lt"/>
              <a:cs typeface="Roboto Lt"/>
            </a:endParaRPr>
          </a:p>
          <a:p>
            <a:pPr marL="182245" marR="175260" algn="ctr">
              <a:lnSpc>
                <a:spcPct val="108700"/>
              </a:lnSpc>
              <a:spcBef>
                <a:spcPts val="1645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(Similar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the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scope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chain)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66397" y="4052439"/>
            <a:ext cx="848360" cy="4549140"/>
            <a:chOff x="666397" y="4052439"/>
            <a:chExt cx="848360" cy="4549140"/>
          </a:xfrm>
        </p:grpSpPr>
        <p:sp>
          <p:nvSpPr>
            <p:cNvPr id="52" name="object 52"/>
            <p:cNvSpPr/>
            <p:nvPr/>
          </p:nvSpPr>
          <p:spPr>
            <a:xfrm>
              <a:off x="687339" y="4176469"/>
              <a:ext cx="734060" cy="4403725"/>
            </a:xfrm>
            <a:custGeom>
              <a:avLst/>
              <a:gdLst/>
              <a:ahLst/>
              <a:cxnLst/>
              <a:rect l="l" t="t" r="r" b="b"/>
              <a:pathLst>
                <a:path w="734060" h="4403725">
                  <a:moveTo>
                    <a:pt x="716941" y="4403610"/>
                  </a:moveTo>
                  <a:lnTo>
                    <a:pt x="687934" y="4354896"/>
                  </a:lnTo>
                  <a:lnTo>
                    <a:pt x="659525" y="4306263"/>
                  </a:lnTo>
                  <a:lnTo>
                    <a:pt x="631715" y="4257712"/>
                  </a:lnTo>
                  <a:lnTo>
                    <a:pt x="604504" y="4209242"/>
                  </a:lnTo>
                  <a:lnTo>
                    <a:pt x="577893" y="4160854"/>
                  </a:lnTo>
                  <a:lnTo>
                    <a:pt x="551880" y="4112547"/>
                  </a:lnTo>
                  <a:lnTo>
                    <a:pt x="526466" y="4064321"/>
                  </a:lnTo>
                  <a:lnTo>
                    <a:pt x="501652" y="4016178"/>
                  </a:lnTo>
                  <a:lnTo>
                    <a:pt x="477436" y="3968115"/>
                  </a:lnTo>
                  <a:lnTo>
                    <a:pt x="453819" y="3920134"/>
                  </a:lnTo>
                  <a:lnTo>
                    <a:pt x="430802" y="3872235"/>
                  </a:lnTo>
                  <a:lnTo>
                    <a:pt x="408383" y="3824417"/>
                  </a:lnTo>
                  <a:lnTo>
                    <a:pt x="386564" y="3776680"/>
                  </a:lnTo>
                  <a:lnTo>
                    <a:pt x="365343" y="3729025"/>
                  </a:lnTo>
                  <a:lnTo>
                    <a:pt x="344721" y="3681451"/>
                  </a:lnTo>
                  <a:lnTo>
                    <a:pt x="324699" y="3633959"/>
                  </a:lnTo>
                  <a:lnTo>
                    <a:pt x="305275" y="3586549"/>
                  </a:lnTo>
                  <a:lnTo>
                    <a:pt x="286451" y="3539219"/>
                  </a:lnTo>
                  <a:lnTo>
                    <a:pt x="268225" y="3491972"/>
                  </a:lnTo>
                  <a:lnTo>
                    <a:pt x="250599" y="3444805"/>
                  </a:lnTo>
                  <a:lnTo>
                    <a:pt x="233571" y="3397720"/>
                  </a:lnTo>
                  <a:lnTo>
                    <a:pt x="217143" y="3350717"/>
                  </a:lnTo>
                  <a:lnTo>
                    <a:pt x="201313" y="3303795"/>
                  </a:lnTo>
                  <a:lnTo>
                    <a:pt x="186083" y="3256955"/>
                  </a:lnTo>
                  <a:lnTo>
                    <a:pt x="171451" y="3210196"/>
                  </a:lnTo>
                  <a:lnTo>
                    <a:pt x="157419" y="3163518"/>
                  </a:lnTo>
                  <a:lnTo>
                    <a:pt x="143985" y="3116922"/>
                  </a:lnTo>
                  <a:lnTo>
                    <a:pt x="131151" y="3070408"/>
                  </a:lnTo>
                  <a:lnTo>
                    <a:pt x="118916" y="3023975"/>
                  </a:lnTo>
                  <a:lnTo>
                    <a:pt x="107279" y="2977623"/>
                  </a:lnTo>
                  <a:lnTo>
                    <a:pt x="96242" y="2931353"/>
                  </a:lnTo>
                  <a:lnTo>
                    <a:pt x="85803" y="2885164"/>
                  </a:lnTo>
                  <a:lnTo>
                    <a:pt x="75964" y="2839057"/>
                  </a:lnTo>
                  <a:lnTo>
                    <a:pt x="66724" y="2793032"/>
                  </a:lnTo>
                  <a:lnTo>
                    <a:pt x="58082" y="2747087"/>
                  </a:lnTo>
                  <a:lnTo>
                    <a:pt x="50040" y="2701225"/>
                  </a:lnTo>
                  <a:lnTo>
                    <a:pt x="42597" y="2655443"/>
                  </a:lnTo>
                  <a:lnTo>
                    <a:pt x="35752" y="2609743"/>
                  </a:lnTo>
                  <a:lnTo>
                    <a:pt x="29507" y="2564125"/>
                  </a:lnTo>
                  <a:lnTo>
                    <a:pt x="23861" y="2518588"/>
                  </a:lnTo>
                  <a:lnTo>
                    <a:pt x="18813" y="2473133"/>
                  </a:lnTo>
                  <a:lnTo>
                    <a:pt x="14365" y="2427759"/>
                  </a:lnTo>
                  <a:lnTo>
                    <a:pt x="10516" y="2382466"/>
                  </a:lnTo>
                  <a:lnTo>
                    <a:pt x="7266" y="2337255"/>
                  </a:lnTo>
                  <a:lnTo>
                    <a:pt x="4614" y="2292126"/>
                  </a:lnTo>
                  <a:lnTo>
                    <a:pt x="2562" y="2247078"/>
                  </a:lnTo>
                  <a:lnTo>
                    <a:pt x="1109" y="2202111"/>
                  </a:lnTo>
                  <a:lnTo>
                    <a:pt x="255" y="2157226"/>
                  </a:lnTo>
                  <a:lnTo>
                    <a:pt x="0" y="2112422"/>
                  </a:lnTo>
                  <a:lnTo>
                    <a:pt x="343" y="2067700"/>
                  </a:lnTo>
                  <a:lnTo>
                    <a:pt x="1286" y="2023059"/>
                  </a:lnTo>
                  <a:lnTo>
                    <a:pt x="2828" y="1978500"/>
                  </a:lnTo>
                  <a:lnTo>
                    <a:pt x="4969" y="1934022"/>
                  </a:lnTo>
                  <a:lnTo>
                    <a:pt x="7709" y="1889626"/>
                  </a:lnTo>
                  <a:lnTo>
                    <a:pt x="11048" y="1845311"/>
                  </a:lnTo>
                  <a:lnTo>
                    <a:pt x="14985" y="1801077"/>
                  </a:lnTo>
                  <a:lnTo>
                    <a:pt x="19522" y="1756926"/>
                  </a:lnTo>
                  <a:lnTo>
                    <a:pt x="24658" y="1712855"/>
                  </a:lnTo>
                  <a:lnTo>
                    <a:pt x="30393" y="1668866"/>
                  </a:lnTo>
                  <a:lnTo>
                    <a:pt x="36727" y="1624959"/>
                  </a:lnTo>
                  <a:lnTo>
                    <a:pt x="43660" y="1581132"/>
                  </a:lnTo>
                  <a:lnTo>
                    <a:pt x="51192" y="1537388"/>
                  </a:lnTo>
                  <a:lnTo>
                    <a:pt x="59323" y="1493725"/>
                  </a:lnTo>
                  <a:lnTo>
                    <a:pt x="68053" y="1450143"/>
                  </a:lnTo>
                  <a:lnTo>
                    <a:pt x="77382" y="1406643"/>
                  </a:lnTo>
                  <a:lnTo>
                    <a:pt x="87310" y="1363224"/>
                  </a:lnTo>
                  <a:lnTo>
                    <a:pt x="97837" y="1319887"/>
                  </a:lnTo>
                  <a:lnTo>
                    <a:pt x="108963" y="1276631"/>
                  </a:lnTo>
                  <a:lnTo>
                    <a:pt x="120688" y="1233457"/>
                  </a:lnTo>
                  <a:lnTo>
                    <a:pt x="133012" y="1190364"/>
                  </a:lnTo>
                  <a:lnTo>
                    <a:pt x="145935" y="1147353"/>
                  </a:lnTo>
                  <a:lnTo>
                    <a:pt x="159457" y="1104423"/>
                  </a:lnTo>
                  <a:lnTo>
                    <a:pt x="173578" y="1061574"/>
                  </a:lnTo>
                  <a:lnTo>
                    <a:pt x="188298" y="1018808"/>
                  </a:lnTo>
                  <a:lnTo>
                    <a:pt x="203617" y="976122"/>
                  </a:lnTo>
                  <a:lnTo>
                    <a:pt x="219535" y="933518"/>
                  </a:lnTo>
                  <a:lnTo>
                    <a:pt x="236052" y="890995"/>
                  </a:lnTo>
                  <a:lnTo>
                    <a:pt x="253169" y="848554"/>
                  </a:lnTo>
                  <a:lnTo>
                    <a:pt x="270884" y="806195"/>
                  </a:lnTo>
                  <a:lnTo>
                    <a:pt x="289198" y="763917"/>
                  </a:lnTo>
                  <a:lnTo>
                    <a:pt x="308111" y="721720"/>
                  </a:lnTo>
                  <a:lnTo>
                    <a:pt x="327623" y="679605"/>
                  </a:lnTo>
                  <a:lnTo>
                    <a:pt x="347734" y="637571"/>
                  </a:lnTo>
                  <a:lnTo>
                    <a:pt x="368445" y="595619"/>
                  </a:lnTo>
                  <a:lnTo>
                    <a:pt x="389754" y="553748"/>
                  </a:lnTo>
                  <a:lnTo>
                    <a:pt x="411662" y="511959"/>
                  </a:lnTo>
                  <a:lnTo>
                    <a:pt x="434169" y="470251"/>
                  </a:lnTo>
                  <a:lnTo>
                    <a:pt x="457275" y="428625"/>
                  </a:lnTo>
                  <a:lnTo>
                    <a:pt x="480981" y="387080"/>
                  </a:lnTo>
                  <a:lnTo>
                    <a:pt x="505285" y="345616"/>
                  </a:lnTo>
                  <a:lnTo>
                    <a:pt x="530188" y="304234"/>
                  </a:lnTo>
                  <a:lnTo>
                    <a:pt x="555690" y="262934"/>
                  </a:lnTo>
                  <a:lnTo>
                    <a:pt x="581792" y="221715"/>
                  </a:lnTo>
                  <a:lnTo>
                    <a:pt x="608492" y="180577"/>
                  </a:lnTo>
                  <a:lnTo>
                    <a:pt x="635791" y="139521"/>
                  </a:lnTo>
                  <a:lnTo>
                    <a:pt x="663690" y="98546"/>
                  </a:lnTo>
                  <a:lnTo>
                    <a:pt x="692187" y="57653"/>
                  </a:lnTo>
                  <a:lnTo>
                    <a:pt x="721283" y="16842"/>
                  </a:lnTo>
                  <a:lnTo>
                    <a:pt x="73389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38288" y="4052439"/>
              <a:ext cx="175895" cy="193675"/>
            </a:xfrm>
            <a:custGeom>
              <a:avLst/>
              <a:gdLst/>
              <a:ahLst/>
              <a:cxnLst/>
              <a:rect l="l" t="t" r="r" b="b"/>
              <a:pathLst>
                <a:path w="175894" h="193675">
                  <a:moveTo>
                    <a:pt x="175858" y="0"/>
                  </a:moveTo>
                  <a:lnTo>
                    <a:pt x="0" y="88060"/>
                  </a:lnTo>
                  <a:lnTo>
                    <a:pt x="140791" y="193522"/>
                  </a:lnTo>
                  <a:lnTo>
                    <a:pt x="17585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88060" y="8070653"/>
            <a:ext cx="3674110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Built-in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constructor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for objects.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This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used when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we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write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literal: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{…}</a:t>
            </a:r>
            <a:r>
              <a:rPr sz="2150" b="1" spc="-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===</a:t>
            </a:r>
            <a:r>
              <a:rPr sz="2150" b="1" spc="-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new</a:t>
            </a:r>
            <a:r>
              <a:rPr sz="2150" b="1" spc="-2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Object(…)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405896" y="3428413"/>
            <a:ext cx="1463675" cy="400685"/>
          </a:xfrm>
          <a:custGeom>
            <a:avLst/>
            <a:gdLst/>
            <a:ahLst/>
            <a:cxnLst/>
            <a:rect l="l" t="t" r="r" b="b"/>
            <a:pathLst>
              <a:path w="1463675" h="40068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85131" y="5885944"/>
            <a:ext cx="1463675" cy="400685"/>
          </a:xfrm>
          <a:custGeom>
            <a:avLst/>
            <a:gdLst/>
            <a:ahLst/>
            <a:cxnLst/>
            <a:rect l="l" t="t" r="r" b="b"/>
            <a:pathLst>
              <a:path w="1463675" h="40068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05896" y="6502413"/>
            <a:ext cx="1463675" cy="400685"/>
          </a:xfrm>
          <a:custGeom>
            <a:avLst/>
            <a:gdLst/>
            <a:ahLst/>
            <a:cxnLst/>
            <a:rect l="l" t="t" r="r" b="b"/>
            <a:pathLst>
              <a:path w="1463675" h="400684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0004800" y="6918266"/>
            <a:ext cx="7767320" cy="3385185"/>
            <a:chOff x="10004800" y="6918266"/>
            <a:chExt cx="7767320" cy="3385185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6060" y="8945769"/>
              <a:ext cx="4965966" cy="11459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6060" y="9485025"/>
              <a:ext cx="2817560" cy="5729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8793" y="9518766"/>
              <a:ext cx="1898595" cy="5729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136860" y="9491941"/>
              <a:ext cx="5007610" cy="790575"/>
            </a:xfrm>
            <a:custGeom>
              <a:avLst/>
              <a:gdLst/>
              <a:ahLst/>
              <a:cxnLst/>
              <a:rect l="l" t="t" r="r" b="b"/>
              <a:pathLst>
                <a:path w="5007609" h="790575">
                  <a:moveTo>
                    <a:pt x="5007250" y="0"/>
                  </a:moveTo>
                  <a:lnTo>
                    <a:pt x="4955764" y="27235"/>
                  </a:lnTo>
                  <a:lnTo>
                    <a:pt x="4904378" y="53993"/>
                  </a:lnTo>
                  <a:lnTo>
                    <a:pt x="4853090" y="80274"/>
                  </a:lnTo>
                  <a:lnTo>
                    <a:pt x="4801901" y="106077"/>
                  </a:lnTo>
                  <a:lnTo>
                    <a:pt x="4750811" y="131403"/>
                  </a:lnTo>
                  <a:lnTo>
                    <a:pt x="4699820" y="156251"/>
                  </a:lnTo>
                  <a:lnTo>
                    <a:pt x="4648928" y="180621"/>
                  </a:lnTo>
                  <a:lnTo>
                    <a:pt x="4598134" y="204514"/>
                  </a:lnTo>
                  <a:lnTo>
                    <a:pt x="4547440" y="227930"/>
                  </a:lnTo>
                  <a:lnTo>
                    <a:pt x="4496844" y="250868"/>
                  </a:lnTo>
                  <a:lnTo>
                    <a:pt x="4446347" y="273328"/>
                  </a:lnTo>
                  <a:lnTo>
                    <a:pt x="4395949" y="295311"/>
                  </a:lnTo>
                  <a:lnTo>
                    <a:pt x="4345649" y="316817"/>
                  </a:lnTo>
                  <a:lnTo>
                    <a:pt x="4295449" y="337845"/>
                  </a:lnTo>
                  <a:lnTo>
                    <a:pt x="4245347" y="358395"/>
                  </a:lnTo>
                  <a:lnTo>
                    <a:pt x="4195345" y="378468"/>
                  </a:lnTo>
                  <a:lnTo>
                    <a:pt x="4145441" y="398064"/>
                  </a:lnTo>
                  <a:lnTo>
                    <a:pt x="4095636" y="417182"/>
                  </a:lnTo>
                  <a:lnTo>
                    <a:pt x="4045930" y="435822"/>
                  </a:lnTo>
                  <a:lnTo>
                    <a:pt x="3996322" y="453985"/>
                  </a:lnTo>
                  <a:lnTo>
                    <a:pt x="3946814" y="471670"/>
                  </a:lnTo>
                  <a:lnTo>
                    <a:pt x="3897404" y="488878"/>
                  </a:lnTo>
                  <a:lnTo>
                    <a:pt x="3848093" y="505608"/>
                  </a:lnTo>
                  <a:lnTo>
                    <a:pt x="3798881" y="521861"/>
                  </a:lnTo>
                  <a:lnTo>
                    <a:pt x="3749768" y="537636"/>
                  </a:lnTo>
                  <a:lnTo>
                    <a:pt x="3700754" y="552934"/>
                  </a:lnTo>
                  <a:lnTo>
                    <a:pt x="3651839" y="567754"/>
                  </a:lnTo>
                  <a:lnTo>
                    <a:pt x="3603022" y="582097"/>
                  </a:lnTo>
                  <a:lnTo>
                    <a:pt x="3554304" y="595962"/>
                  </a:lnTo>
                  <a:lnTo>
                    <a:pt x="3505685" y="609350"/>
                  </a:lnTo>
                  <a:lnTo>
                    <a:pt x="3457165" y="622260"/>
                  </a:lnTo>
                  <a:lnTo>
                    <a:pt x="3408744" y="634693"/>
                  </a:lnTo>
                  <a:lnTo>
                    <a:pt x="3360422" y="646648"/>
                  </a:lnTo>
                  <a:lnTo>
                    <a:pt x="3312198" y="658125"/>
                  </a:lnTo>
                  <a:lnTo>
                    <a:pt x="3264074" y="669125"/>
                  </a:lnTo>
                  <a:lnTo>
                    <a:pt x="3216048" y="679648"/>
                  </a:lnTo>
                  <a:lnTo>
                    <a:pt x="3168121" y="689693"/>
                  </a:lnTo>
                  <a:lnTo>
                    <a:pt x="3120293" y="699260"/>
                  </a:lnTo>
                  <a:lnTo>
                    <a:pt x="3072564" y="708350"/>
                  </a:lnTo>
                  <a:lnTo>
                    <a:pt x="3024933" y="716963"/>
                  </a:lnTo>
                  <a:lnTo>
                    <a:pt x="2977402" y="725098"/>
                  </a:lnTo>
                  <a:lnTo>
                    <a:pt x="2929969" y="732755"/>
                  </a:lnTo>
                  <a:lnTo>
                    <a:pt x="2882635" y="739935"/>
                  </a:lnTo>
                  <a:lnTo>
                    <a:pt x="2835400" y="746638"/>
                  </a:lnTo>
                  <a:lnTo>
                    <a:pt x="2788264" y="752863"/>
                  </a:lnTo>
                  <a:lnTo>
                    <a:pt x="2741226" y="758610"/>
                  </a:lnTo>
                  <a:lnTo>
                    <a:pt x="2694288" y="763880"/>
                  </a:lnTo>
                  <a:lnTo>
                    <a:pt x="2647448" y="768672"/>
                  </a:lnTo>
                  <a:lnTo>
                    <a:pt x="2600707" y="772987"/>
                  </a:lnTo>
                  <a:lnTo>
                    <a:pt x="2554065" y="776824"/>
                  </a:lnTo>
                  <a:lnTo>
                    <a:pt x="2507522" y="780184"/>
                  </a:lnTo>
                  <a:lnTo>
                    <a:pt x="2461078" y="783067"/>
                  </a:lnTo>
                  <a:lnTo>
                    <a:pt x="2414733" y="785471"/>
                  </a:lnTo>
                  <a:lnTo>
                    <a:pt x="2368486" y="787399"/>
                  </a:lnTo>
                  <a:lnTo>
                    <a:pt x="2322338" y="788848"/>
                  </a:lnTo>
                  <a:lnTo>
                    <a:pt x="2276290" y="789821"/>
                  </a:lnTo>
                  <a:lnTo>
                    <a:pt x="2230340" y="790315"/>
                  </a:lnTo>
                  <a:lnTo>
                    <a:pt x="2184488" y="790332"/>
                  </a:lnTo>
                  <a:lnTo>
                    <a:pt x="2138736" y="789872"/>
                  </a:lnTo>
                  <a:lnTo>
                    <a:pt x="2093083" y="788934"/>
                  </a:lnTo>
                  <a:lnTo>
                    <a:pt x="2047528" y="787519"/>
                  </a:lnTo>
                  <a:lnTo>
                    <a:pt x="2002072" y="785626"/>
                  </a:lnTo>
                  <a:lnTo>
                    <a:pt x="1956715" y="783256"/>
                  </a:lnTo>
                  <a:lnTo>
                    <a:pt x="1911457" y="780408"/>
                  </a:lnTo>
                  <a:lnTo>
                    <a:pt x="1866298" y="777082"/>
                  </a:lnTo>
                  <a:lnTo>
                    <a:pt x="1821237" y="773279"/>
                  </a:lnTo>
                  <a:lnTo>
                    <a:pt x="1776276" y="768999"/>
                  </a:lnTo>
                  <a:lnTo>
                    <a:pt x="1731413" y="764241"/>
                  </a:lnTo>
                  <a:lnTo>
                    <a:pt x="1686649" y="759005"/>
                  </a:lnTo>
                  <a:lnTo>
                    <a:pt x="1641984" y="753292"/>
                  </a:lnTo>
                  <a:lnTo>
                    <a:pt x="1597418" y="747102"/>
                  </a:lnTo>
                  <a:lnTo>
                    <a:pt x="1552951" y="740434"/>
                  </a:lnTo>
                  <a:lnTo>
                    <a:pt x="1508582" y="733288"/>
                  </a:lnTo>
                  <a:lnTo>
                    <a:pt x="1464313" y="725665"/>
                  </a:lnTo>
                  <a:lnTo>
                    <a:pt x="1420142" y="717564"/>
                  </a:lnTo>
                  <a:lnTo>
                    <a:pt x="1376070" y="708986"/>
                  </a:lnTo>
                  <a:lnTo>
                    <a:pt x="1332097" y="699931"/>
                  </a:lnTo>
                  <a:lnTo>
                    <a:pt x="1288222" y="690397"/>
                  </a:lnTo>
                  <a:lnTo>
                    <a:pt x="1244447" y="680387"/>
                  </a:lnTo>
                  <a:lnTo>
                    <a:pt x="1200770" y="669899"/>
                  </a:lnTo>
                  <a:lnTo>
                    <a:pt x="1157193" y="658933"/>
                  </a:lnTo>
                  <a:lnTo>
                    <a:pt x="1113714" y="647490"/>
                  </a:lnTo>
                  <a:lnTo>
                    <a:pt x="1070334" y="635569"/>
                  </a:lnTo>
                  <a:lnTo>
                    <a:pt x="1027053" y="623171"/>
                  </a:lnTo>
                  <a:lnTo>
                    <a:pt x="983870" y="610295"/>
                  </a:lnTo>
                  <a:lnTo>
                    <a:pt x="940787" y="596941"/>
                  </a:lnTo>
                  <a:lnTo>
                    <a:pt x="897802" y="583111"/>
                  </a:lnTo>
                  <a:lnTo>
                    <a:pt x="854916" y="568802"/>
                  </a:lnTo>
                  <a:lnTo>
                    <a:pt x="812129" y="554016"/>
                  </a:lnTo>
                  <a:lnTo>
                    <a:pt x="769441" y="538753"/>
                  </a:lnTo>
                  <a:lnTo>
                    <a:pt x="726852" y="523012"/>
                  </a:lnTo>
                  <a:lnTo>
                    <a:pt x="684362" y="506794"/>
                  </a:lnTo>
                  <a:lnTo>
                    <a:pt x="641970" y="490098"/>
                  </a:lnTo>
                  <a:lnTo>
                    <a:pt x="599677" y="472924"/>
                  </a:lnTo>
                  <a:lnTo>
                    <a:pt x="557483" y="455273"/>
                  </a:lnTo>
                  <a:lnTo>
                    <a:pt x="515388" y="437145"/>
                  </a:lnTo>
                  <a:lnTo>
                    <a:pt x="473392" y="418539"/>
                  </a:lnTo>
                  <a:lnTo>
                    <a:pt x="431495" y="399455"/>
                  </a:lnTo>
                  <a:lnTo>
                    <a:pt x="389696" y="379894"/>
                  </a:lnTo>
                  <a:lnTo>
                    <a:pt x="347997" y="359856"/>
                  </a:lnTo>
                  <a:lnTo>
                    <a:pt x="306396" y="339340"/>
                  </a:lnTo>
                  <a:lnTo>
                    <a:pt x="264894" y="318346"/>
                  </a:lnTo>
                  <a:lnTo>
                    <a:pt x="223491" y="296875"/>
                  </a:lnTo>
                  <a:lnTo>
                    <a:pt x="182187" y="274926"/>
                  </a:lnTo>
                  <a:lnTo>
                    <a:pt x="140981" y="252500"/>
                  </a:lnTo>
                  <a:lnTo>
                    <a:pt x="99875" y="229597"/>
                  </a:lnTo>
                  <a:lnTo>
                    <a:pt x="58867" y="206215"/>
                  </a:lnTo>
                  <a:lnTo>
                    <a:pt x="17958" y="182357"/>
                  </a:lnTo>
                  <a:lnTo>
                    <a:pt x="0" y="17132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004800" y="9582179"/>
              <a:ext cx="196215" cy="167005"/>
            </a:xfrm>
            <a:custGeom>
              <a:avLst/>
              <a:gdLst/>
              <a:ahLst/>
              <a:cxnLst/>
              <a:rect l="l" t="t" r="r" b="b"/>
              <a:pathLst>
                <a:path w="196215" h="167004">
                  <a:moveTo>
                    <a:pt x="0" y="0"/>
                  </a:moveTo>
                  <a:lnTo>
                    <a:pt x="103880" y="167002"/>
                  </a:lnTo>
                  <a:lnTo>
                    <a:pt x="195930" y="17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216015" y="7005254"/>
              <a:ext cx="4491355" cy="2096135"/>
            </a:xfrm>
            <a:custGeom>
              <a:avLst/>
              <a:gdLst/>
              <a:ahLst/>
              <a:cxnLst/>
              <a:rect l="l" t="t" r="r" b="b"/>
              <a:pathLst>
                <a:path w="4491355" h="2096134">
                  <a:moveTo>
                    <a:pt x="4491277" y="2095718"/>
                  </a:moveTo>
                  <a:lnTo>
                    <a:pt x="4459037" y="2055153"/>
                  </a:lnTo>
                  <a:lnTo>
                    <a:pt x="4426598" y="2014985"/>
                  </a:lnTo>
                  <a:lnTo>
                    <a:pt x="4393961" y="1975214"/>
                  </a:lnTo>
                  <a:lnTo>
                    <a:pt x="4361125" y="1935838"/>
                  </a:lnTo>
                  <a:lnTo>
                    <a:pt x="4328090" y="1896859"/>
                  </a:lnTo>
                  <a:lnTo>
                    <a:pt x="4294856" y="1858277"/>
                  </a:lnTo>
                  <a:lnTo>
                    <a:pt x="4261424" y="1820091"/>
                  </a:lnTo>
                  <a:lnTo>
                    <a:pt x="4227792" y="1782301"/>
                  </a:lnTo>
                  <a:lnTo>
                    <a:pt x="4193962" y="1744908"/>
                  </a:lnTo>
                  <a:lnTo>
                    <a:pt x="4159934" y="1707911"/>
                  </a:lnTo>
                  <a:lnTo>
                    <a:pt x="4125706" y="1671311"/>
                  </a:lnTo>
                  <a:lnTo>
                    <a:pt x="4091280" y="1635107"/>
                  </a:lnTo>
                  <a:lnTo>
                    <a:pt x="4056655" y="1599299"/>
                  </a:lnTo>
                  <a:lnTo>
                    <a:pt x="4021831" y="1563888"/>
                  </a:lnTo>
                  <a:lnTo>
                    <a:pt x="3986809" y="1528874"/>
                  </a:lnTo>
                  <a:lnTo>
                    <a:pt x="3951588" y="1494255"/>
                  </a:lnTo>
                  <a:lnTo>
                    <a:pt x="3916168" y="1460034"/>
                  </a:lnTo>
                  <a:lnTo>
                    <a:pt x="3880549" y="1426208"/>
                  </a:lnTo>
                  <a:lnTo>
                    <a:pt x="3844732" y="1392779"/>
                  </a:lnTo>
                  <a:lnTo>
                    <a:pt x="3808716" y="1359747"/>
                  </a:lnTo>
                  <a:lnTo>
                    <a:pt x="3772501" y="1327111"/>
                  </a:lnTo>
                  <a:lnTo>
                    <a:pt x="3736087" y="1294871"/>
                  </a:lnTo>
                  <a:lnTo>
                    <a:pt x="3699475" y="1263028"/>
                  </a:lnTo>
                  <a:lnTo>
                    <a:pt x="3662664" y="1231581"/>
                  </a:lnTo>
                  <a:lnTo>
                    <a:pt x="3625654" y="1200531"/>
                  </a:lnTo>
                  <a:lnTo>
                    <a:pt x="3588445" y="1169877"/>
                  </a:lnTo>
                  <a:lnTo>
                    <a:pt x="3551038" y="1139619"/>
                  </a:lnTo>
                  <a:lnTo>
                    <a:pt x="3513432" y="1109758"/>
                  </a:lnTo>
                  <a:lnTo>
                    <a:pt x="3475627" y="1080294"/>
                  </a:lnTo>
                  <a:lnTo>
                    <a:pt x="3437624" y="1051226"/>
                  </a:lnTo>
                  <a:lnTo>
                    <a:pt x="3399421" y="1022554"/>
                  </a:lnTo>
                  <a:lnTo>
                    <a:pt x="3361020" y="994278"/>
                  </a:lnTo>
                  <a:lnTo>
                    <a:pt x="3322420" y="966400"/>
                  </a:lnTo>
                  <a:lnTo>
                    <a:pt x="3283622" y="938917"/>
                  </a:lnTo>
                  <a:lnTo>
                    <a:pt x="3244625" y="911831"/>
                  </a:lnTo>
                  <a:lnTo>
                    <a:pt x="3205429" y="885141"/>
                  </a:lnTo>
                  <a:lnTo>
                    <a:pt x="3166034" y="858848"/>
                  </a:lnTo>
                  <a:lnTo>
                    <a:pt x="3126440" y="832951"/>
                  </a:lnTo>
                  <a:lnTo>
                    <a:pt x="3086648" y="807451"/>
                  </a:lnTo>
                  <a:lnTo>
                    <a:pt x="3046657" y="782347"/>
                  </a:lnTo>
                  <a:lnTo>
                    <a:pt x="3006467" y="757640"/>
                  </a:lnTo>
                  <a:lnTo>
                    <a:pt x="2966079" y="733329"/>
                  </a:lnTo>
                  <a:lnTo>
                    <a:pt x="2925491" y="709414"/>
                  </a:lnTo>
                  <a:lnTo>
                    <a:pt x="2884705" y="685896"/>
                  </a:lnTo>
                  <a:lnTo>
                    <a:pt x="2843721" y="662774"/>
                  </a:lnTo>
                  <a:lnTo>
                    <a:pt x="2802537" y="640049"/>
                  </a:lnTo>
                  <a:lnTo>
                    <a:pt x="2761155" y="617720"/>
                  </a:lnTo>
                  <a:lnTo>
                    <a:pt x="2719574" y="595787"/>
                  </a:lnTo>
                  <a:lnTo>
                    <a:pt x="2677794" y="574251"/>
                  </a:lnTo>
                  <a:lnTo>
                    <a:pt x="2635816" y="553111"/>
                  </a:lnTo>
                  <a:lnTo>
                    <a:pt x="2593639" y="532368"/>
                  </a:lnTo>
                  <a:lnTo>
                    <a:pt x="2551263" y="512021"/>
                  </a:lnTo>
                  <a:lnTo>
                    <a:pt x="2508688" y="492071"/>
                  </a:lnTo>
                  <a:lnTo>
                    <a:pt x="2465914" y="472517"/>
                  </a:lnTo>
                  <a:lnTo>
                    <a:pt x="2422942" y="453360"/>
                  </a:lnTo>
                  <a:lnTo>
                    <a:pt x="2379771" y="434599"/>
                  </a:lnTo>
                  <a:lnTo>
                    <a:pt x="2336402" y="416234"/>
                  </a:lnTo>
                  <a:lnTo>
                    <a:pt x="2292833" y="398266"/>
                  </a:lnTo>
                  <a:lnTo>
                    <a:pt x="2249066" y="380694"/>
                  </a:lnTo>
                  <a:lnTo>
                    <a:pt x="2205100" y="363519"/>
                  </a:lnTo>
                  <a:lnTo>
                    <a:pt x="2160936" y="346740"/>
                  </a:lnTo>
                  <a:lnTo>
                    <a:pt x="2116572" y="330357"/>
                  </a:lnTo>
                  <a:lnTo>
                    <a:pt x="2072010" y="314371"/>
                  </a:lnTo>
                  <a:lnTo>
                    <a:pt x="2027249" y="298781"/>
                  </a:lnTo>
                  <a:lnTo>
                    <a:pt x="1982289" y="283588"/>
                  </a:lnTo>
                  <a:lnTo>
                    <a:pt x="1937131" y="268791"/>
                  </a:lnTo>
                  <a:lnTo>
                    <a:pt x="1891774" y="254391"/>
                  </a:lnTo>
                  <a:lnTo>
                    <a:pt x="1846218" y="240387"/>
                  </a:lnTo>
                  <a:lnTo>
                    <a:pt x="1800463" y="226780"/>
                  </a:lnTo>
                  <a:lnTo>
                    <a:pt x="1754510" y="213569"/>
                  </a:lnTo>
                  <a:lnTo>
                    <a:pt x="1708358" y="200754"/>
                  </a:lnTo>
                  <a:lnTo>
                    <a:pt x="1662007" y="188336"/>
                  </a:lnTo>
                  <a:lnTo>
                    <a:pt x="1615458" y="176314"/>
                  </a:lnTo>
                  <a:lnTo>
                    <a:pt x="1568709" y="164689"/>
                  </a:lnTo>
                  <a:lnTo>
                    <a:pt x="1521762" y="153460"/>
                  </a:lnTo>
                  <a:lnTo>
                    <a:pt x="1474616" y="142627"/>
                  </a:lnTo>
                  <a:lnTo>
                    <a:pt x="1427272" y="132191"/>
                  </a:lnTo>
                  <a:lnTo>
                    <a:pt x="1379728" y="122151"/>
                  </a:lnTo>
                  <a:lnTo>
                    <a:pt x="1331986" y="112508"/>
                  </a:lnTo>
                  <a:lnTo>
                    <a:pt x="1284046" y="103261"/>
                  </a:lnTo>
                  <a:lnTo>
                    <a:pt x="1235906" y="94411"/>
                  </a:lnTo>
                  <a:lnTo>
                    <a:pt x="1187568" y="85957"/>
                  </a:lnTo>
                  <a:lnTo>
                    <a:pt x="1139031" y="77900"/>
                  </a:lnTo>
                  <a:lnTo>
                    <a:pt x="1090295" y="70239"/>
                  </a:lnTo>
                  <a:lnTo>
                    <a:pt x="1041360" y="62974"/>
                  </a:lnTo>
                  <a:lnTo>
                    <a:pt x="992227" y="56106"/>
                  </a:lnTo>
                  <a:lnTo>
                    <a:pt x="942895" y="49634"/>
                  </a:lnTo>
                  <a:lnTo>
                    <a:pt x="893364" y="43559"/>
                  </a:lnTo>
                  <a:lnTo>
                    <a:pt x="843635" y="37880"/>
                  </a:lnTo>
                  <a:lnTo>
                    <a:pt x="793707" y="32597"/>
                  </a:lnTo>
                  <a:lnTo>
                    <a:pt x="743580" y="27711"/>
                  </a:lnTo>
                  <a:lnTo>
                    <a:pt x="693254" y="23221"/>
                  </a:lnTo>
                  <a:lnTo>
                    <a:pt x="642729" y="19128"/>
                  </a:lnTo>
                  <a:lnTo>
                    <a:pt x="592006" y="15431"/>
                  </a:lnTo>
                  <a:lnTo>
                    <a:pt x="541084" y="12131"/>
                  </a:lnTo>
                  <a:lnTo>
                    <a:pt x="489963" y="9227"/>
                  </a:lnTo>
                  <a:lnTo>
                    <a:pt x="438644" y="6720"/>
                  </a:lnTo>
                  <a:lnTo>
                    <a:pt x="387126" y="4608"/>
                  </a:lnTo>
                  <a:lnTo>
                    <a:pt x="335409" y="2894"/>
                  </a:lnTo>
                  <a:lnTo>
                    <a:pt x="283493" y="1576"/>
                  </a:lnTo>
                  <a:lnTo>
                    <a:pt x="231378" y="654"/>
                  </a:lnTo>
                  <a:lnTo>
                    <a:pt x="179065" y="128"/>
                  </a:lnTo>
                  <a:lnTo>
                    <a:pt x="126553" y="0"/>
                  </a:lnTo>
                  <a:lnTo>
                    <a:pt x="73843" y="267"/>
                  </a:lnTo>
                  <a:lnTo>
                    <a:pt x="20933" y="931"/>
                  </a:lnTo>
                  <a:lnTo>
                    <a:pt x="0" y="152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061109" y="6918266"/>
              <a:ext cx="178435" cy="175895"/>
            </a:xfrm>
            <a:custGeom>
              <a:avLst/>
              <a:gdLst/>
              <a:ahLst/>
              <a:cxnLst/>
              <a:rect l="l" t="t" r="r" b="b"/>
              <a:pathLst>
                <a:path w="178434" h="175895">
                  <a:moveTo>
                    <a:pt x="173341" y="0"/>
                  </a:moveTo>
                  <a:lnTo>
                    <a:pt x="0" y="92916"/>
                  </a:lnTo>
                  <a:lnTo>
                    <a:pt x="178338" y="175839"/>
                  </a:lnTo>
                  <a:lnTo>
                    <a:pt x="17334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503995" y="10396519"/>
            <a:ext cx="389762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1950" spc="-20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1950" spc="-100" dirty="0">
                <a:solidFill>
                  <a:srgbClr val="F2425D"/>
                </a:solidFill>
                <a:latin typeface="Roboto Lt"/>
                <a:cs typeface="Roboto Lt"/>
              </a:rPr>
              <a:t>’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30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ind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hasOwnProperty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h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981583" y="7368965"/>
            <a:ext cx="2136775" cy="1031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90"/>
              </a:spcBef>
            </a:pPr>
            <a:r>
              <a:rPr sz="1950" spc="-15" dirty="0">
                <a:solidFill>
                  <a:srgbClr val="F2425D"/>
                </a:solidFill>
                <a:latin typeface="Roboto Lt"/>
                <a:cs typeface="Roboto Lt"/>
              </a:rPr>
              <a:t>Can’t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find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hasOwnProperty 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here!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3209461" y="4182900"/>
            <a:ext cx="2479675" cy="4918075"/>
            <a:chOff x="13209461" y="4182900"/>
            <a:chExt cx="2479675" cy="4918075"/>
          </a:xfrm>
        </p:grpSpPr>
        <p:sp>
          <p:nvSpPr>
            <p:cNvPr id="69" name="object 69"/>
            <p:cNvSpPr/>
            <p:nvPr/>
          </p:nvSpPr>
          <p:spPr>
            <a:xfrm>
              <a:off x="13358859" y="4262128"/>
              <a:ext cx="2309495" cy="4818380"/>
            </a:xfrm>
            <a:custGeom>
              <a:avLst/>
              <a:gdLst/>
              <a:ahLst/>
              <a:cxnLst/>
              <a:rect l="l" t="t" r="r" b="b"/>
              <a:pathLst>
                <a:path w="2309494" h="4818380">
                  <a:moveTo>
                    <a:pt x="0" y="0"/>
                  </a:moveTo>
                  <a:lnTo>
                    <a:pt x="63462" y="18753"/>
                  </a:lnTo>
                  <a:lnTo>
                    <a:pt x="106322" y="32349"/>
                  </a:lnTo>
                  <a:lnTo>
                    <a:pt x="148769" y="46354"/>
                  </a:lnTo>
                  <a:lnTo>
                    <a:pt x="190803" y="60768"/>
                  </a:lnTo>
                  <a:lnTo>
                    <a:pt x="232424" y="75589"/>
                  </a:lnTo>
                  <a:lnTo>
                    <a:pt x="273633" y="90819"/>
                  </a:lnTo>
                  <a:lnTo>
                    <a:pt x="314428" y="106457"/>
                  </a:lnTo>
                  <a:lnTo>
                    <a:pt x="354810" y="122503"/>
                  </a:lnTo>
                  <a:lnTo>
                    <a:pt x="394780" y="138957"/>
                  </a:lnTo>
                  <a:lnTo>
                    <a:pt x="434336" y="155819"/>
                  </a:lnTo>
                  <a:lnTo>
                    <a:pt x="473480" y="173090"/>
                  </a:lnTo>
                  <a:lnTo>
                    <a:pt x="512210" y="190769"/>
                  </a:lnTo>
                  <a:lnTo>
                    <a:pt x="550528" y="208856"/>
                  </a:lnTo>
                  <a:lnTo>
                    <a:pt x="588433" y="227352"/>
                  </a:lnTo>
                  <a:lnTo>
                    <a:pt x="625924" y="246255"/>
                  </a:lnTo>
                  <a:lnTo>
                    <a:pt x="663003" y="265567"/>
                  </a:lnTo>
                  <a:lnTo>
                    <a:pt x="699669" y="285287"/>
                  </a:lnTo>
                  <a:lnTo>
                    <a:pt x="735922" y="305416"/>
                  </a:lnTo>
                  <a:lnTo>
                    <a:pt x="771761" y="325952"/>
                  </a:lnTo>
                  <a:lnTo>
                    <a:pt x="807188" y="346897"/>
                  </a:lnTo>
                  <a:lnTo>
                    <a:pt x="842202" y="368250"/>
                  </a:lnTo>
                  <a:lnTo>
                    <a:pt x="876803" y="390011"/>
                  </a:lnTo>
                  <a:lnTo>
                    <a:pt x="910991" y="412181"/>
                  </a:lnTo>
                  <a:lnTo>
                    <a:pt x="944766" y="434758"/>
                  </a:lnTo>
                  <a:lnTo>
                    <a:pt x="978128" y="457744"/>
                  </a:lnTo>
                  <a:lnTo>
                    <a:pt x="1011077" y="481138"/>
                  </a:lnTo>
                  <a:lnTo>
                    <a:pt x="1043613" y="504941"/>
                  </a:lnTo>
                  <a:lnTo>
                    <a:pt x="1075737" y="529151"/>
                  </a:lnTo>
                  <a:lnTo>
                    <a:pt x="1107447" y="553770"/>
                  </a:lnTo>
                  <a:lnTo>
                    <a:pt x="1138744" y="578797"/>
                  </a:lnTo>
                  <a:lnTo>
                    <a:pt x="1169628" y="604232"/>
                  </a:lnTo>
                  <a:lnTo>
                    <a:pt x="1200100" y="630076"/>
                  </a:lnTo>
                  <a:lnTo>
                    <a:pt x="1230158" y="656328"/>
                  </a:lnTo>
                  <a:lnTo>
                    <a:pt x="1259804" y="682987"/>
                  </a:lnTo>
                  <a:lnTo>
                    <a:pt x="1289036" y="710056"/>
                  </a:lnTo>
                  <a:lnTo>
                    <a:pt x="1317856" y="737532"/>
                  </a:lnTo>
                  <a:lnTo>
                    <a:pt x="1346262" y="765417"/>
                  </a:lnTo>
                  <a:lnTo>
                    <a:pt x="1374256" y="793709"/>
                  </a:lnTo>
                  <a:lnTo>
                    <a:pt x="1401836" y="822410"/>
                  </a:lnTo>
                  <a:lnTo>
                    <a:pt x="1429004" y="851520"/>
                  </a:lnTo>
                  <a:lnTo>
                    <a:pt x="1455759" y="881037"/>
                  </a:lnTo>
                  <a:lnTo>
                    <a:pt x="1482101" y="910963"/>
                  </a:lnTo>
                  <a:lnTo>
                    <a:pt x="1508029" y="941297"/>
                  </a:lnTo>
                  <a:lnTo>
                    <a:pt x="1533545" y="972039"/>
                  </a:lnTo>
                  <a:lnTo>
                    <a:pt x="1558648" y="1003189"/>
                  </a:lnTo>
                  <a:lnTo>
                    <a:pt x="1583338" y="1034748"/>
                  </a:lnTo>
                  <a:lnTo>
                    <a:pt x="1607615" y="1066715"/>
                  </a:lnTo>
                  <a:lnTo>
                    <a:pt x="1631479" y="1099090"/>
                  </a:lnTo>
                  <a:lnTo>
                    <a:pt x="1654930" y="1131873"/>
                  </a:lnTo>
                  <a:lnTo>
                    <a:pt x="1677968" y="1165065"/>
                  </a:lnTo>
                  <a:lnTo>
                    <a:pt x="1700593" y="1198664"/>
                  </a:lnTo>
                  <a:lnTo>
                    <a:pt x="1722806" y="1232672"/>
                  </a:lnTo>
                  <a:lnTo>
                    <a:pt x="1744605" y="1267089"/>
                  </a:lnTo>
                  <a:lnTo>
                    <a:pt x="1765991" y="1301913"/>
                  </a:lnTo>
                  <a:lnTo>
                    <a:pt x="1786965" y="1337146"/>
                  </a:lnTo>
                  <a:lnTo>
                    <a:pt x="1807525" y="1372786"/>
                  </a:lnTo>
                  <a:lnTo>
                    <a:pt x="1827672" y="1408836"/>
                  </a:lnTo>
                  <a:lnTo>
                    <a:pt x="1847407" y="1445293"/>
                  </a:lnTo>
                  <a:lnTo>
                    <a:pt x="1866728" y="1482158"/>
                  </a:lnTo>
                  <a:lnTo>
                    <a:pt x="1885637" y="1519432"/>
                  </a:lnTo>
                  <a:lnTo>
                    <a:pt x="1904132" y="1557114"/>
                  </a:lnTo>
                  <a:lnTo>
                    <a:pt x="1922215" y="1595204"/>
                  </a:lnTo>
                  <a:lnTo>
                    <a:pt x="1939885" y="1633703"/>
                  </a:lnTo>
                  <a:lnTo>
                    <a:pt x="1957141" y="1672609"/>
                  </a:lnTo>
                  <a:lnTo>
                    <a:pt x="1973985" y="1711924"/>
                  </a:lnTo>
                  <a:lnTo>
                    <a:pt x="1990416" y="1751647"/>
                  </a:lnTo>
                  <a:lnTo>
                    <a:pt x="2006434" y="1791779"/>
                  </a:lnTo>
                  <a:lnTo>
                    <a:pt x="2022039" y="1832318"/>
                  </a:lnTo>
                  <a:lnTo>
                    <a:pt x="2037231" y="1873266"/>
                  </a:lnTo>
                  <a:lnTo>
                    <a:pt x="2052010" y="1914622"/>
                  </a:lnTo>
                  <a:lnTo>
                    <a:pt x="2066376" y="1956386"/>
                  </a:lnTo>
                  <a:lnTo>
                    <a:pt x="2080329" y="1998559"/>
                  </a:lnTo>
                  <a:lnTo>
                    <a:pt x="2093869" y="2041139"/>
                  </a:lnTo>
                  <a:lnTo>
                    <a:pt x="2106996" y="2084128"/>
                  </a:lnTo>
                  <a:lnTo>
                    <a:pt x="2119710" y="2127525"/>
                  </a:lnTo>
                  <a:lnTo>
                    <a:pt x="2132011" y="2171331"/>
                  </a:lnTo>
                  <a:lnTo>
                    <a:pt x="2143900" y="2215544"/>
                  </a:lnTo>
                  <a:lnTo>
                    <a:pt x="2155375" y="2260166"/>
                  </a:lnTo>
                  <a:lnTo>
                    <a:pt x="2166437" y="2305196"/>
                  </a:lnTo>
                  <a:lnTo>
                    <a:pt x="2177087" y="2350634"/>
                  </a:lnTo>
                  <a:lnTo>
                    <a:pt x="2187323" y="2396481"/>
                  </a:lnTo>
                  <a:lnTo>
                    <a:pt x="2197147" y="2442736"/>
                  </a:lnTo>
                  <a:lnTo>
                    <a:pt x="2206558" y="2489399"/>
                  </a:lnTo>
                  <a:lnTo>
                    <a:pt x="2215555" y="2536470"/>
                  </a:lnTo>
                  <a:lnTo>
                    <a:pt x="2224140" y="2583949"/>
                  </a:lnTo>
                  <a:lnTo>
                    <a:pt x="2232311" y="2631837"/>
                  </a:lnTo>
                  <a:lnTo>
                    <a:pt x="2240070" y="2680133"/>
                  </a:lnTo>
                  <a:lnTo>
                    <a:pt x="2247416" y="2728837"/>
                  </a:lnTo>
                  <a:lnTo>
                    <a:pt x="2254349" y="2777949"/>
                  </a:lnTo>
                  <a:lnTo>
                    <a:pt x="2260869" y="2827469"/>
                  </a:lnTo>
                  <a:lnTo>
                    <a:pt x="2266976" y="2877398"/>
                  </a:lnTo>
                  <a:lnTo>
                    <a:pt x="2272670" y="2927735"/>
                  </a:lnTo>
                  <a:lnTo>
                    <a:pt x="2277951" y="2978480"/>
                  </a:lnTo>
                  <a:lnTo>
                    <a:pt x="2282819" y="3029634"/>
                  </a:lnTo>
                  <a:lnTo>
                    <a:pt x="2287274" y="3081195"/>
                  </a:lnTo>
                  <a:lnTo>
                    <a:pt x="2291316" y="3133165"/>
                  </a:lnTo>
                  <a:lnTo>
                    <a:pt x="2294945" y="3185543"/>
                  </a:lnTo>
                  <a:lnTo>
                    <a:pt x="2298162" y="3238330"/>
                  </a:lnTo>
                  <a:lnTo>
                    <a:pt x="2300965" y="3291524"/>
                  </a:lnTo>
                  <a:lnTo>
                    <a:pt x="2303355" y="3345127"/>
                  </a:lnTo>
                  <a:lnTo>
                    <a:pt x="2305333" y="3399138"/>
                  </a:lnTo>
                  <a:lnTo>
                    <a:pt x="2306897" y="3453557"/>
                  </a:lnTo>
                  <a:lnTo>
                    <a:pt x="2308049" y="3508385"/>
                  </a:lnTo>
                  <a:lnTo>
                    <a:pt x="2308787" y="3563620"/>
                  </a:lnTo>
                  <a:lnTo>
                    <a:pt x="2309113" y="3619264"/>
                  </a:lnTo>
                  <a:lnTo>
                    <a:pt x="2309025" y="3675316"/>
                  </a:lnTo>
                  <a:lnTo>
                    <a:pt x="2308525" y="3731777"/>
                  </a:lnTo>
                  <a:lnTo>
                    <a:pt x="2307612" y="3788645"/>
                  </a:lnTo>
                  <a:lnTo>
                    <a:pt x="2306286" y="3845922"/>
                  </a:lnTo>
                  <a:lnTo>
                    <a:pt x="2304547" y="3903607"/>
                  </a:lnTo>
                  <a:lnTo>
                    <a:pt x="2302394" y="3961700"/>
                  </a:lnTo>
                  <a:lnTo>
                    <a:pt x="2299829" y="4020202"/>
                  </a:lnTo>
                  <a:lnTo>
                    <a:pt x="2296851" y="4079112"/>
                  </a:lnTo>
                  <a:lnTo>
                    <a:pt x="2293460" y="4138430"/>
                  </a:lnTo>
                  <a:lnTo>
                    <a:pt x="2289656" y="4198156"/>
                  </a:lnTo>
                  <a:lnTo>
                    <a:pt x="2285440" y="4258290"/>
                  </a:lnTo>
                  <a:lnTo>
                    <a:pt x="2280810" y="4318833"/>
                  </a:lnTo>
                  <a:lnTo>
                    <a:pt x="2275767" y="4379784"/>
                  </a:lnTo>
                  <a:lnTo>
                    <a:pt x="2270311" y="4441143"/>
                  </a:lnTo>
                  <a:lnTo>
                    <a:pt x="2264443" y="4502910"/>
                  </a:lnTo>
                  <a:lnTo>
                    <a:pt x="2258161" y="4565085"/>
                  </a:lnTo>
                  <a:lnTo>
                    <a:pt x="2251466" y="4627669"/>
                  </a:lnTo>
                  <a:lnTo>
                    <a:pt x="2244359" y="4690661"/>
                  </a:lnTo>
                  <a:lnTo>
                    <a:pt x="2236838" y="4754061"/>
                  </a:lnTo>
                  <a:lnTo>
                    <a:pt x="2228905" y="481787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209461" y="4182900"/>
              <a:ext cx="193040" cy="170180"/>
            </a:xfrm>
            <a:custGeom>
              <a:avLst/>
              <a:gdLst/>
              <a:ahLst/>
              <a:cxnLst/>
              <a:rect l="l" t="t" r="r" b="b"/>
              <a:pathLst>
                <a:path w="193040" h="170179">
                  <a:moveTo>
                    <a:pt x="192957" y="0"/>
                  </a:moveTo>
                  <a:lnTo>
                    <a:pt x="0" y="38050"/>
                  </a:lnTo>
                  <a:lnTo>
                    <a:pt x="146215" y="169587"/>
                  </a:lnTo>
                  <a:lnTo>
                    <a:pt x="19295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4688706" y="4453091"/>
            <a:ext cx="11029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Here</a:t>
            </a:r>
            <a:r>
              <a:rPr sz="195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it</a:t>
            </a:r>
            <a:r>
              <a:rPr sz="195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is!</a:t>
            </a:r>
            <a:endParaRPr sz="1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8787" y="1361215"/>
            <a:ext cx="16405860" cy="9947910"/>
            <a:chOff x="3698787" y="1361215"/>
            <a:chExt cx="16405860" cy="9947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9954" y="2389605"/>
              <a:ext cx="4928556" cy="17210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8787" y="5239027"/>
              <a:ext cx="6459723" cy="5396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43232" y="1361215"/>
              <a:ext cx="8661400" cy="9947910"/>
            </a:xfrm>
            <a:custGeom>
              <a:avLst/>
              <a:gdLst/>
              <a:ahLst/>
              <a:cxnLst/>
              <a:rect l="l" t="t" r="r" b="b"/>
              <a:pathLst>
                <a:path w="8661400" h="9947910">
                  <a:moveTo>
                    <a:pt x="866086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8660869" y="9947341"/>
                  </a:lnTo>
                  <a:lnTo>
                    <a:pt x="866086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7435" y="1686455"/>
              <a:ext cx="5492449" cy="17327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6271" y="1950853"/>
              <a:ext cx="4654778" cy="8950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6796" y="6432425"/>
            <a:ext cx="3964304" cy="420687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1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2450" b="1" spc="10" dirty="0">
                <a:solidFill>
                  <a:srgbClr val="FFFFFF"/>
                </a:solidFill>
                <a:latin typeface="Courier New"/>
                <a:cs typeface="Courier New"/>
              </a:rPr>
              <a:t>[steven]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919" y="7967044"/>
            <a:ext cx="3049905" cy="623570"/>
          </a:xfrm>
          <a:prstGeom prst="rect">
            <a:avLst/>
          </a:prstGeom>
          <a:solidFill>
            <a:srgbClr val="FFFFFF">
              <a:alpha val="29928"/>
            </a:srgbClr>
          </a:solidFill>
        </p:spPr>
        <p:txBody>
          <a:bodyPr vert="horz" wrap="square" lIns="0" tIns="14478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140"/>
              </a:spcBef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name:</a:t>
            </a:r>
            <a:r>
              <a:rPr sz="2150" b="1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‘Steven’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919" y="8668514"/>
            <a:ext cx="3049905" cy="623570"/>
          </a:xfrm>
          <a:prstGeom prst="rect">
            <a:avLst/>
          </a:prstGeom>
          <a:solidFill>
            <a:srgbClr val="FFFFFF">
              <a:alpha val="29928"/>
            </a:srgbClr>
          </a:solidFill>
        </p:spPr>
        <p:txBody>
          <a:bodyPr vert="horz" wrap="square" lIns="0" tIns="144780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140"/>
              </a:spcBef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birthYear:</a:t>
            </a:r>
            <a:r>
              <a:rPr sz="2150" b="1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2002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919" y="9358136"/>
            <a:ext cx="3049905" cy="991869"/>
          </a:xfrm>
          <a:prstGeom prst="rect">
            <a:avLst/>
          </a:prstGeom>
          <a:solidFill>
            <a:srgbClr val="FFFFFF">
              <a:alpha val="29928"/>
            </a:srgbClr>
          </a:solidFill>
        </p:spPr>
        <p:txBody>
          <a:bodyPr vert="horz" wrap="square" lIns="0" tIns="154940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1220"/>
              </a:spcBef>
              <a:tabLst>
                <a:tab pos="2178050" algn="l"/>
              </a:tabLst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4428" y="9818391"/>
            <a:ext cx="2468880" cy="442595"/>
          </a:xfrm>
          <a:prstGeom prst="rect">
            <a:avLst/>
          </a:prstGeom>
          <a:solidFill>
            <a:srgbClr val="FFFFFF">
              <a:alpha val="29928"/>
            </a:srgbClr>
          </a:solidFill>
          <a:ln w="73296">
            <a:solidFill>
              <a:srgbClr val="F1425D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320"/>
              </a:spcBef>
            </a:pPr>
            <a:r>
              <a:rPr sz="2150" b="1" spc="-5" dirty="0">
                <a:solidFill>
                  <a:srgbClr val="FFFFFF"/>
                </a:solidFill>
                <a:latin typeface="Courier New"/>
                <a:cs typeface="Courier New"/>
              </a:rPr>
              <a:t>PersonProto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64527" y="7110186"/>
            <a:ext cx="5492750" cy="1732914"/>
            <a:chOff x="5664527" y="7110186"/>
            <a:chExt cx="5492750" cy="1732914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4527" y="7110186"/>
              <a:ext cx="5492449" cy="17327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362" y="7374585"/>
              <a:ext cx="4654778" cy="89506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136676" y="7496929"/>
            <a:ext cx="255778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35" dirty="0">
                <a:solidFill>
                  <a:srgbClr val="FAFBFB"/>
                </a:solidFill>
                <a:latin typeface="Trebuchet MS"/>
                <a:cs typeface="Trebuchet MS"/>
              </a:rPr>
              <a:t>OBJECT.CREATE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83019" y="2073199"/>
            <a:ext cx="41910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10" dirty="0">
                <a:solidFill>
                  <a:srgbClr val="FAFBFB"/>
                </a:solidFill>
                <a:latin typeface="Trebuchet MS"/>
                <a:cs typeface="Trebuchet MS"/>
              </a:rPr>
              <a:t>CONSTRUCTO</a:t>
            </a:r>
            <a:r>
              <a:rPr sz="3700" b="1" spc="-75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75" dirty="0">
                <a:solidFill>
                  <a:srgbClr val="FAFBFB"/>
                </a:solidFill>
                <a:latin typeface="Trebuchet MS"/>
                <a:cs typeface="Trebuchet MS"/>
              </a:rPr>
              <a:t>FUNCTIONS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383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OBJECT.CREAT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WORKS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911141" y="3771750"/>
            <a:ext cx="7458075" cy="6069965"/>
            <a:chOff x="11911141" y="3771750"/>
            <a:chExt cx="7458075" cy="606996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4432" y="3803182"/>
              <a:ext cx="7414551" cy="603844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942574" y="3803183"/>
              <a:ext cx="2861310" cy="1203325"/>
            </a:xfrm>
            <a:custGeom>
              <a:avLst/>
              <a:gdLst/>
              <a:ahLst/>
              <a:cxnLst/>
              <a:rect l="l" t="t" r="r" b="b"/>
              <a:pathLst>
                <a:path w="2861309" h="1203325">
                  <a:moveTo>
                    <a:pt x="2860818" y="1203044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42574" y="3803182"/>
              <a:ext cx="2861310" cy="1203325"/>
            </a:xfrm>
            <a:custGeom>
              <a:avLst/>
              <a:gdLst/>
              <a:ahLst/>
              <a:cxnLst/>
              <a:rect l="l" t="t" r="r" b="b"/>
              <a:pathLst>
                <a:path w="2861309" h="1203325">
                  <a:moveTo>
                    <a:pt x="0" y="1203044"/>
                  </a:moveTo>
                  <a:lnTo>
                    <a:pt x="2860818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59109" y="4085235"/>
              <a:ext cx="1196340" cy="579755"/>
            </a:xfrm>
            <a:custGeom>
              <a:avLst/>
              <a:gdLst/>
              <a:ahLst/>
              <a:cxnLst/>
              <a:rect l="l" t="t" r="r" b="b"/>
              <a:pathLst>
                <a:path w="1196340" h="579754">
                  <a:moveTo>
                    <a:pt x="1196168" y="579653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59104" y="4085236"/>
              <a:ext cx="1196340" cy="579755"/>
            </a:xfrm>
            <a:custGeom>
              <a:avLst/>
              <a:gdLst/>
              <a:ahLst/>
              <a:cxnLst/>
              <a:rect l="l" t="t" r="r" b="b"/>
              <a:pathLst>
                <a:path w="1196340" h="579754">
                  <a:moveTo>
                    <a:pt x="0" y="579653"/>
                  </a:moveTo>
                  <a:lnTo>
                    <a:pt x="1196168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4432" y="6072623"/>
              <a:ext cx="5126930" cy="52458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240671" y="5782937"/>
            <a:ext cx="14719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20" dirty="0">
                <a:solidFill>
                  <a:srgbClr val="F2425D"/>
                </a:solidFill>
                <a:latin typeface="Roboto Bk"/>
                <a:cs typeface="Roboto Bk"/>
              </a:rPr>
              <a:t>A</a:t>
            </a:r>
            <a:r>
              <a:rPr sz="2050" b="1" spc="5" dirty="0">
                <a:solidFill>
                  <a:srgbClr val="F2425D"/>
                </a:solidFill>
                <a:latin typeface="Roboto Bk"/>
                <a:cs typeface="Roboto Bk"/>
              </a:rPr>
              <a:t>U</a:t>
            </a:r>
            <a:r>
              <a:rPr sz="2050" b="1" spc="-25" dirty="0">
                <a:solidFill>
                  <a:srgbClr val="F2425D"/>
                </a:solidFill>
                <a:latin typeface="Roboto Bk"/>
                <a:cs typeface="Roboto Bk"/>
              </a:rPr>
              <a:t>T</a:t>
            </a:r>
            <a:r>
              <a:rPr sz="2050" b="1" spc="-10" dirty="0">
                <a:solidFill>
                  <a:srgbClr val="F2425D"/>
                </a:solidFill>
                <a:latin typeface="Roboto Bk"/>
                <a:cs typeface="Roboto Bk"/>
              </a:rPr>
              <a:t>O</a:t>
            </a:r>
            <a:r>
              <a:rPr sz="2050" b="1" spc="20" dirty="0">
                <a:solidFill>
                  <a:srgbClr val="F2425D"/>
                </a:solidFill>
                <a:latin typeface="Roboto Bk"/>
                <a:cs typeface="Roboto Bk"/>
              </a:rPr>
              <a:t>M</a:t>
            </a:r>
            <a:r>
              <a:rPr sz="2050" b="1" spc="-90" dirty="0">
                <a:solidFill>
                  <a:srgbClr val="F2425D"/>
                </a:solidFill>
                <a:latin typeface="Roboto Bk"/>
                <a:cs typeface="Roboto Bk"/>
              </a:rPr>
              <a:t>A</a:t>
            </a:r>
            <a:r>
              <a:rPr sz="2050" b="1" spc="5" dirty="0">
                <a:solidFill>
                  <a:srgbClr val="F2425D"/>
                </a:solidFill>
                <a:latin typeface="Roboto Bk"/>
                <a:cs typeface="Roboto Bk"/>
              </a:rPr>
              <a:t>TI</a:t>
            </a:r>
            <a:r>
              <a:rPr sz="2050" b="1" spc="15" dirty="0">
                <a:solidFill>
                  <a:srgbClr val="F2425D"/>
                </a:solidFill>
                <a:latin typeface="Roboto Bk"/>
                <a:cs typeface="Roboto Bk"/>
              </a:rPr>
              <a:t>C</a:t>
            </a:r>
            <a:endParaRPr sz="2050">
              <a:latin typeface="Roboto Bk"/>
              <a:cs typeface="Roboto B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6796" y="1950853"/>
            <a:ext cx="3964304" cy="25990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7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15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34428" y="2813396"/>
            <a:ext cx="2468880" cy="442595"/>
          </a:xfrm>
          <a:prstGeom prst="rect">
            <a:avLst/>
          </a:prstGeom>
          <a:solidFill>
            <a:srgbClr val="F4DB1D"/>
          </a:solidFill>
          <a:ln w="73296">
            <a:solidFill>
              <a:srgbClr val="F1425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2915"/>
              </a:lnSpc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[PersonProto]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43919" y="3508782"/>
            <a:ext cx="3049905" cy="623570"/>
          </a:xfrm>
          <a:prstGeom prst="rect">
            <a:avLst/>
          </a:prstGeom>
          <a:solidFill>
            <a:srgbClr val="FFFFFF">
              <a:alpha val="70138"/>
            </a:srgbClr>
          </a:solidFill>
        </p:spPr>
        <p:txBody>
          <a:bodyPr vert="horz" wrap="square" lIns="0" tIns="14478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14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calcAge:</a:t>
            </a:r>
            <a:r>
              <a:rPr sz="2150" b="1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b="1" i="1" spc="-5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86653" y="2337251"/>
            <a:ext cx="6913245" cy="3834765"/>
            <a:chOff x="3086653" y="2337251"/>
            <a:chExt cx="6913245" cy="3834765"/>
          </a:xfrm>
        </p:grpSpPr>
        <p:sp>
          <p:nvSpPr>
            <p:cNvPr id="32" name="object 32"/>
            <p:cNvSpPr/>
            <p:nvPr/>
          </p:nvSpPr>
          <p:spPr>
            <a:xfrm>
              <a:off x="3268847" y="5127593"/>
              <a:ext cx="0" cy="1044575"/>
            </a:xfrm>
            <a:custGeom>
              <a:avLst/>
              <a:gdLst/>
              <a:ahLst/>
              <a:cxnLst/>
              <a:rect l="l" t="t" r="r" b="b"/>
              <a:pathLst>
                <a:path h="1044575">
                  <a:moveTo>
                    <a:pt x="-47118" y="521973"/>
                  </a:moveTo>
                  <a:lnTo>
                    <a:pt x="47118" y="521973"/>
                  </a:lnTo>
                </a:path>
              </a:pathLst>
            </a:custGeom>
            <a:ln w="104394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86653" y="4810325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182193" y="0"/>
                  </a:moveTo>
                  <a:lnTo>
                    <a:pt x="0" y="364386"/>
                  </a:lnTo>
                  <a:lnTo>
                    <a:pt x="364386" y="364386"/>
                  </a:lnTo>
                  <a:lnTo>
                    <a:pt x="182193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61443" y="5287823"/>
              <a:ext cx="1901825" cy="442595"/>
            </a:xfrm>
            <a:custGeom>
              <a:avLst/>
              <a:gdLst/>
              <a:ahLst/>
              <a:cxnLst/>
              <a:rect l="l" t="t" r="r" b="b"/>
              <a:pathLst>
                <a:path w="1901825" h="442595">
                  <a:moveTo>
                    <a:pt x="0" y="0"/>
                  </a:moveTo>
                  <a:lnTo>
                    <a:pt x="1901604" y="0"/>
                  </a:lnTo>
                  <a:lnTo>
                    <a:pt x="1901604" y="441986"/>
                  </a:lnTo>
                  <a:lnTo>
                    <a:pt x="0" y="441986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39812" y="3754974"/>
              <a:ext cx="804545" cy="1630680"/>
            </a:xfrm>
            <a:custGeom>
              <a:avLst/>
              <a:gdLst/>
              <a:ahLst/>
              <a:cxnLst/>
              <a:rect l="l" t="t" r="r" b="b"/>
              <a:pathLst>
                <a:path w="804545" h="1630679">
                  <a:moveTo>
                    <a:pt x="0" y="0"/>
                  </a:moveTo>
                  <a:lnTo>
                    <a:pt x="66764" y="59538"/>
                  </a:lnTo>
                  <a:lnTo>
                    <a:pt x="108336" y="98960"/>
                  </a:lnTo>
                  <a:lnTo>
                    <a:pt x="148703" y="138551"/>
                  </a:lnTo>
                  <a:lnTo>
                    <a:pt x="187864" y="178310"/>
                  </a:lnTo>
                  <a:lnTo>
                    <a:pt x="225818" y="218237"/>
                  </a:lnTo>
                  <a:lnTo>
                    <a:pt x="262567" y="258333"/>
                  </a:lnTo>
                  <a:lnTo>
                    <a:pt x="298110" y="298597"/>
                  </a:lnTo>
                  <a:lnTo>
                    <a:pt x="332447" y="339030"/>
                  </a:lnTo>
                  <a:lnTo>
                    <a:pt x="365579" y="379630"/>
                  </a:lnTo>
                  <a:lnTo>
                    <a:pt x="397504" y="420399"/>
                  </a:lnTo>
                  <a:lnTo>
                    <a:pt x="428223" y="461337"/>
                  </a:lnTo>
                  <a:lnTo>
                    <a:pt x="457737" y="502442"/>
                  </a:lnTo>
                  <a:lnTo>
                    <a:pt x="486044" y="543716"/>
                  </a:lnTo>
                  <a:lnTo>
                    <a:pt x="513146" y="585159"/>
                  </a:lnTo>
                  <a:lnTo>
                    <a:pt x="539042" y="626769"/>
                  </a:lnTo>
                  <a:lnTo>
                    <a:pt x="563732" y="668548"/>
                  </a:lnTo>
                  <a:lnTo>
                    <a:pt x="587216" y="710495"/>
                  </a:lnTo>
                  <a:lnTo>
                    <a:pt x="609494" y="752611"/>
                  </a:lnTo>
                  <a:lnTo>
                    <a:pt x="630566" y="794895"/>
                  </a:lnTo>
                  <a:lnTo>
                    <a:pt x="650432" y="837347"/>
                  </a:lnTo>
                  <a:lnTo>
                    <a:pt x="669093" y="879968"/>
                  </a:lnTo>
                  <a:lnTo>
                    <a:pt x="686547" y="922757"/>
                  </a:lnTo>
                  <a:lnTo>
                    <a:pt x="702796" y="965714"/>
                  </a:lnTo>
                  <a:lnTo>
                    <a:pt x="717839" y="1008840"/>
                  </a:lnTo>
                  <a:lnTo>
                    <a:pt x="731676" y="1052134"/>
                  </a:lnTo>
                  <a:lnTo>
                    <a:pt x="744307" y="1095596"/>
                  </a:lnTo>
                  <a:lnTo>
                    <a:pt x="755732" y="1139227"/>
                  </a:lnTo>
                  <a:lnTo>
                    <a:pt x="765951" y="1183026"/>
                  </a:lnTo>
                  <a:lnTo>
                    <a:pt x="774964" y="1226993"/>
                  </a:lnTo>
                  <a:lnTo>
                    <a:pt x="782772" y="1271129"/>
                  </a:lnTo>
                  <a:lnTo>
                    <a:pt x="789373" y="1315433"/>
                  </a:lnTo>
                  <a:lnTo>
                    <a:pt x="794769" y="1359905"/>
                  </a:lnTo>
                  <a:lnTo>
                    <a:pt x="798959" y="1404546"/>
                  </a:lnTo>
                  <a:lnTo>
                    <a:pt x="801943" y="1449355"/>
                  </a:lnTo>
                  <a:lnTo>
                    <a:pt x="803721" y="1494332"/>
                  </a:lnTo>
                  <a:lnTo>
                    <a:pt x="804293" y="1539478"/>
                  </a:lnTo>
                  <a:lnTo>
                    <a:pt x="803659" y="1584792"/>
                  </a:lnTo>
                  <a:lnTo>
                    <a:pt x="801820" y="1630275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71913" y="3612986"/>
              <a:ext cx="273050" cy="258445"/>
            </a:xfrm>
            <a:custGeom>
              <a:avLst/>
              <a:gdLst/>
              <a:ahLst/>
              <a:cxnLst/>
              <a:rect l="l" t="t" r="r" b="b"/>
              <a:pathLst>
                <a:path w="273050" h="258445">
                  <a:moveTo>
                    <a:pt x="0" y="0"/>
                  </a:moveTo>
                  <a:lnTo>
                    <a:pt x="110749" y="258214"/>
                  </a:lnTo>
                  <a:lnTo>
                    <a:pt x="273021" y="66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8397" y="2373899"/>
              <a:ext cx="1522730" cy="442595"/>
            </a:xfrm>
            <a:custGeom>
              <a:avLst/>
              <a:gdLst/>
              <a:ahLst/>
              <a:cxnLst/>
              <a:rect l="l" t="t" r="r" b="b"/>
              <a:pathLst>
                <a:path w="1522729" h="442594">
                  <a:moveTo>
                    <a:pt x="0" y="0"/>
                  </a:moveTo>
                  <a:lnTo>
                    <a:pt x="1522110" y="0"/>
                  </a:lnTo>
                  <a:lnTo>
                    <a:pt x="1522110" y="441986"/>
                  </a:lnTo>
                  <a:lnTo>
                    <a:pt x="0" y="441986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27380" y="5277297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675" y="7769064"/>
            <a:ext cx="9839325" cy="153670"/>
          </a:xfrm>
          <a:custGeom>
            <a:avLst/>
            <a:gdLst/>
            <a:ahLst/>
            <a:cxnLst/>
            <a:rect l="l" t="t" r="r" b="b"/>
            <a:pathLst>
              <a:path w="9839325" h="153670">
                <a:moveTo>
                  <a:pt x="0" y="153137"/>
                </a:moveTo>
                <a:lnTo>
                  <a:pt x="9838896" y="153137"/>
                </a:lnTo>
                <a:lnTo>
                  <a:pt x="9838896" y="0"/>
                </a:lnTo>
                <a:lnTo>
                  <a:pt x="0" y="0"/>
                </a:lnTo>
                <a:lnTo>
                  <a:pt x="0" y="153137"/>
                </a:lnTo>
                <a:close/>
              </a:path>
            </a:pathLst>
          </a:custGeom>
          <a:solidFill>
            <a:srgbClr val="F4DB1D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673" y="5430259"/>
            <a:ext cx="9839325" cy="2339340"/>
          </a:xfrm>
          <a:custGeom>
            <a:avLst/>
            <a:gdLst/>
            <a:ahLst/>
            <a:cxnLst/>
            <a:rect l="l" t="t" r="r" b="b"/>
            <a:pathLst>
              <a:path w="9839325" h="2339340">
                <a:moveTo>
                  <a:pt x="9838893" y="0"/>
                </a:moveTo>
                <a:lnTo>
                  <a:pt x="0" y="0"/>
                </a:lnTo>
                <a:lnTo>
                  <a:pt x="0" y="437946"/>
                </a:lnTo>
                <a:lnTo>
                  <a:pt x="0" y="2338806"/>
                </a:lnTo>
                <a:lnTo>
                  <a:pt x="9838893" y="2338806"/>
                </a:lnTo>
                <a:lnTo>
                  <a:pt x="9838893" y="437946"/>
                </a:lnTo>
                <a:lnTo>
                  <a:pt x="9838893" y="0"/>
                </a:lnTo>
                <a:close/>
              </a:path>
            </a:pathLst>
          </a:custGeom>
          <a:solidFill>
            <a:srgbClr val="F4DB1D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51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INHERITANC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BETWEE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“CLASSES”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90309" y="6100329"/>
            <a:ext cx="3141345" cy="1151890"/>
          </a:xfrm>
          <a:custGeom>
            <a:avLst/>
            <a:gdLst/>
            <a:ahLst/>
            <a:cxnLst/>
            <a:rect l="l" t="t" r="r" b="b"/>
            <a:pathLst>
              <a:path w="3141345" h="1151890">
                <a:moveTo>
                  <a:pt x="3141265" y="0"/>
                </a:moveTo>
                <a:lnTo>
                  <a:pt x="0" y="0"/>
                </a:lnTo>
                <a:lnTo>
                  <a:pt x="0" y="1151797"/>
                </a:lnTo>
                <a:lnTo>
                  <a:pt x="3141265" y="1151797"/>
                </a:lnTo>
                <a:lnTo>
                  <a:pt x="31412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05545" y="6468017"/>
            <a:ext cx="1913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0309" y="8818624"/>
            <a:ext cx="3141345" cy="115189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84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30"/>
              </a:spcBef>
            </a:pP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97596" y="7484257"/>
            <a:ext cx="327025" cy="1102360"/>
            <a:chOff x="8197596" y="7484257"/>
            <a:chExt cx="327025" cy="1102360"/>
          </a:xfrm>
        </p:grpSpPr>
        <p:sp>
          <p:nvSpPr>
            <p:cNvPr id="10" name="object 10"/>
            <p:cNvSpPr/>
            <p:nvPr/>
          </p:nvSpPr>
          <p:spPr>
            <a:xfrm>
              <a:off x="8360942" y="7769064"/>
              <a:ext cx="0" cy="817880"/>
            </a:xfrm>
            <a:custGeom>
              <a:avLst/>
              <a:gdLst/>
              <a:ahLst/>
              <a:cxnLst/>
              <a:rect l="l" t="t" r="r" b="b"/>
              <a:pathLst>
                <a:path h="817879">
                  <a:moveTo>
                    <a:pt x="0" y="0"/>
                  </a:moveTo>
                  <a:lnTo>
                    <a:pt x="0" y="81743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7596" y="748425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508351" y="8094764"/>
            <a:ext cx="652780" cy="554990"/>
            <a:chOff x="11508351" y="8094764"/>
            <a:chExt cx="652780" cy="554990"/>
          </a:xfrm>
        </p:grpSpPr>
        <p:sp>
          <p:nvSpPr>
            <p:cNvPr id="13" name="object 13"/>
            <p:cNvSpPr/>
            <p:nvPr/>
          </p:nvSpPr>
          <p:spPr>
            <a:xfrm>
              <a:off x="11584514" y="8241097"/>
              <a:ext cx="555625" cy="387985"/>
            </a:xfrm>
            <a:custGeom>
              <a:avLst/>
              <a:gdLst/>
              <a:ahLst/>
              <a:cxnLst/>
              <a:rect l="l" t="t" r="r" b="b"/>
              <a:pathLst>
                <a:path w="555625" h="387984">
                  <a:moveTo>
                    <a:pt x="555445" y="387427"/>
                  </a:moveTo>
                  <a:lnTo>
                    <a:pt x="499046" y="375146"/>
                  </a:lnTo>
                  <a:lnTo>
                    <a:pt x="445296" y="360715"/>
                  </a:lnTo>
                  <a:lnTo>
                    <a:pt x="394194" y="344134"/>
                  </a:lnTo>
                  <a:lnTo>
                    <a:pt x="345742" y="325402"/>
                  </a:lnTo>
                  <a:lnTo>
                    <a:pt x="299939" y="304520"/>
                  </a:lnTo>
                  <a:lnTo>
                    <a:pt x="256784" y="281487"/>
                  </a:lnTo>
                  <a:lnTo>
                    <a:pt x="216278" y="256304"/>
                  </a:lnTo>
                  <a:lnTo>
                    <a:pt x="178421" y="228970"/>
                  </a:lnTo>
                  <a:lnTo>
                    <a:pt x="143213" y="199487"/>
                  </a:lnTo>
                  <a:lnTo>
                    <a:pt x="110654" y="167853"/>
                  </a:lnTo>
                  <a:lnTo>
                    <a:pt x="80744" y="134068"/>
                  </a:lnTo>
                  <a:lnTo>
                    <a:pt x="53482" y="98133"/>
                  </a:lnTo>
                  <a:lnTo>
                    <a:pt x="28870" y="60048"/>
                  </a:lnTo>
                  <a:lnTo>
                    <a:pt x="6906" y="1981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08351" y="8094764"/>
              <a:ext cx="166370" cy="195580"/>
            </a:xfrm>
            <a:custGeom>
              <a:avLst/>
              <a:gdLst/>
              <a:ahLst/>
              <a:cxnLst/>
              <a:rect l="l" t="t" r="r" b="b"/>
              <a:pathLst>
                <a:path w="166370" h="195579">
                  <a:moveTo>
                    <a:pt x="25151" y="0"/>
                  </a:moveTo>
                  <a:lnTo>
                    <a:pt x="0" y="195060"/>
                  </a:lnTo>
                  <a:lnTo>
                    <a:pt x="166110" y="137154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362211" y="8378597"/>
            <a:ext cx="2199005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600"/>
              </a:lnSpc>
              <a:spcBef>
                <a:spcPts val="95"/>
              </a:spcBef>
            </a:pP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More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specific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type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person, ideal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as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child</a:t>
            </a:r>
            <a:r>
              <a:rPr sz="20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class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40671" y="6100329"/>
            <a:ext cx="3141345" cy="1151890"/>
          </a:xfrm>
          <a:custGeom>
            <a:avLst/>
            <a:gdLst/>
            <a:ahLst/>
            <a:cxnLst/>
            <a:rect l="l" t="t" r="r" b="b"/>
            <a:pathLst>
              <a:path w="3141345" h="1151890">
                <a:moveTo>
                  <a:pt x="3141265" y="0"/>
                </a:moveTo>
                <a:lnTo>
                  <a:pt x="0" y="0"/>
                </a:lnTo>
                <a:lnTo>
                  <a:pt x="0" y="1151797"/>
                </a:lnTo>
                <a:lnTo>
                  <a:pt x="3141265" y="1151797"/>
                </a:lnTo>
                <a:lnTo>
                  <a:pt x="31412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05879" y="6258600"/>
            <a:ext cx="2393171" cy="83311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935" marR="5080" indent="-229870">
              <a:lnSpc>
                <a:spcPct val="102299"/>
              </a:lnSpc>
              <a:spcBef>
                <a:spcPts val="6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Con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struc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tor 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55580" y="6514641"/>
            <a:ext cx="1061085" cy="327025"/>
            <a:chOff x="5455580" y="6514641"/>
            <a:chExt cx="1061085" cy="327025"/>
          </a:xfrm>
        </p:grpSpPr>
        <p:sp>
          <p:nvSpPr>
            <p:cNvPr id="19" name="object 19"/>
            <p:cNvSpPr/>
            <p:nvPr/>
          </p:nvSpPr>
          <p:spPr>
            <a:xfrm>
              <a:off x="5455580" y="6677986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4">
                  <a:moveTo>
                    <a:pt x="0" y="0"/>
                  </a:moveTo>
                  <a:lnTo>
                    <a:pt x="734394" y="0"/>
                  </a:lnTo>
                  <a:lnTo>
                    <a:pt x="7762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89974" y="651464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66675" y="2711959"/>
            <a:ext cx="9839325" cy="2492375"/>
            <a:chOff x="1066675" y="2711959"/>
            <a:chExt cx="9839325" cy="2492375"/>
          </a:xfrm>
        </p:grpSpPr>
        <p:sp>
          <p:nvSpPr>
            <p:cNvPr id="22" name="object 22"/>
            <p:cNvSpPr/>
            <p:nvPr/>
          </p:nvSpPr>
          <p:spPr>
            <a:xfrm>
              <a:off x="1066673" y="2711963"/>
              <a:ext cx="9839325" cy="2492375"/>
            </a:xfrm>
            <a:custGeom>
              <a:avLst/>
              <a:gdLst/>
              <a:ahLst/>
              <a:cxnLst/>
              <a:rect l="l" t="t" r="r" b="b"/>
              <a:pathLst>
                <a:path w="9839325" h="2492375">
                  <a:moveTo>
                    <a:pt x="9838893" y="0"/>
                  </a:moveTo>
                  <a:lnTo>
                    <a:pt x="0" y="0"/>
                  </a:lnTo>
                  <a:lnTo>
                    <a:pt x="0" y="2338806"/>
                  </a:lnTo>
                  <a:lnTo>
                    <a:pt x="0" y="2491943"/>
                  </a:lnTo>
                  <a:lnTo>
                    <a:pt x="9838893" y="2491943"/>
                  </a:lnTo>
                  <a:lnTo>
                    <a:pt x="9838893" y="2338806"/>
                  </a:lnTo>
                  <a:lnTo>
                    <a:pt x="9838893" y="0"/>
                  </a:lnTo>
                  <a:close/>
                </a:path>
              </a:pathLst>
            </a:custGeom>
            <a:solidFill>
              <a:srgbClr val="6BCB70">
                <a:alpha val="484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90308" y="3382034"/>
              <a:ext cx="3141345" cy="1151890"/>
            </a:xfrm>
            <a:custGeom>
              <a:avLst/>
              <a:gdLst/>
              <a:ahLst/>
              <a:cxnLst/>
              <a:rect l="l" t="t" r="r" b="b"/>
              <a:pathLst>
                <a:path w="3141345" h="1151889">
                  <a:moveTo>
                    <a:pt x="3141265" y="0"/>
                  </a:moveTo>
                  <a:lnTo>
                    <a:pt x="0" y="0"/>
                  </a:lnTo>
                  <a:lnTo>
                    <a:pt x="0" y="1151797"/>
                  </a:lnTo>
                  <a:lnTo>
                    <a:pt x="3141265" y="1151797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6BC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05545" y="3749721"/>
            <a:ext cx="1913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40671" y="3382034"/>
            <a:ext cx="6483985" cy="2528570"/>
            <a:chOff x="2040671" y="3382034"/>
            <a:chExt cx="6483985" cy="2528570"/>
          </a:xfrm>
        </p:grpSpPr>
        <p:sp>
          <p:nvSpPr>
            <p:cNvPr id="26" name="object 26"/>
            <p:cNvSpPr/>
            <p:nvPr/>
          </p:nvSpPr>
          <p:spPr>
            <a:xfrm>
              <a:off x="8360942" y="5050769"/>
              <a:ext cx="0" cy="817880"/>
            </a:xfrm>
            <a:custGeom>
              <a:avLst/>
              <a:gdLst/>
              <a:ahLst/>
              <a:cxnLst/>
              <a:rect l="l" t="t" r="r" b="b"/>
              <a:pathLst>
                <a:path h="817879">
                  <a:moveTo>
                    <a:pt x="0" y="0"/>
                  </a:moveTo>
                  <a:lnTo>
                    <a:pt x="0" y="81743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97596" y="476596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40671" y="3382034"/>
              <a:ext cx="3141345" cy="1151890"/>
            </a:xfrm>
            <a:custGeom>
              <a:avLst/>
              <a:gdLst/>
              <a:ahLst/>
              <a:cxnLst/>
              <a:rect l="l" t="t" r="r" b="b"/>
              <a:pathLst>
                <a:path w="3141345" h="1151889">
                  <a:moveTo>
                    <a:pt x="3141265" y="0"/>
                  </a:moveTo>
                  <a:lnTo>
                    <a:pt x="0" y="0"/>
                  </a:lnTo>
                  <a:lnTo>
                    <a:pt x="0" y="1151797"/>
                  </a:lnTo>
                  <a:lnTo>
                    <a:pt x="3141265" y="1151797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6BC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705879" y="3540303"/>
            <a:ext cx="2476137" cy="83311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935" marR="5080" indent="-229870">
              <a:lnSpc>
                <a:spcPct val="102299"/>
              </a:lnSpc>
              <a:spcBef>
                <a:spcPts val="6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Con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struc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tor 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55580" y="3796345"/>
            <a:ext cx="1061085" cy="327025"/>
            <a:chOff x="5455580" y="3796345"/>
            <a:chExt cx="1061085" cy="327025"/>
          </a:xfrm>
        </p:grpSpPr>
        <p:sp>
          <p:nvSpPr>
            <p:cNvPr id="31" name="object 31"/>
            <p:cNvSpPr/>
            <p:nvPr/>
          </p:nvSpPr>
          <p:spPr>
            <a:xfrm>
              <a:off x="5455580" y="3959690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4">
                  <a:moveTo>
                    <a:pt x="0" y="0"/>
                  </a:moveTo>
                  <a:lnTo>
                    <a:pt x="734394" y="0"/>
                  </a:lnTo>
                  <a:lnTo>
                    <a:pt x="7762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89974" y="379634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554141" y="6370819"/>
            <a:ext cx="25222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5" dirty="0">
                <a:solidFill>
                  <a:srgbClr val="444444"/>
                </a:solidFill>
                <a:latin typeface="Roboto"/>
                <a:cs typeface="Roboto"/>
              </a:rPr>
              <a:t>“CLASS”</a:t>
            </a:r>
            <a:r>
              <a:rPr sz="26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198957" y="6932172"/>
            <a:ext cx="2294255" cy="974090"/>
          </a:xfrm>
          <a:prstGeom prst="rect">
            <a:avLst/>
          </a:prstGeom>
          <a:solidFill>
            <a:srgbClr val="F5EDB4"/>
          </a:solidFill>
        </p:spPr>
        <p:txBody>
          <a:bodyPr vert="horz" wrap="square" lIns="0" tIns="290830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2290"/>
              </a:spcBef>
            </a:pPr>
            <a:r>
              <a:rPr sz="2600" b="1" spc="20" dirty="0">
                <a:solidFill>
                  <a:srgbClr val="444444"/>
                </a:solidFill>
                <a:latin typeface="Roboto Bk"/>
                <a:cs typeface="Roboto Bk"/>
              </a:rPr>
              <a:t>STUDENT</a:t>
            </a:r>
            <a:endParaRPr sz="2600">
              <a:latin typeface="Roboto Bk"/>
              <a:cs typeface="Roboto B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198957" y="3221574"/>
            <a:ext cx="2294255" cy="974090"/>
          </a:xfrm>
          <a:prstGeom prst="rect">
            <a:avLst/>
          </a:prstGeom>
          <a:solidFill>
            <a:srgbClr val="B6E2B7"/>
          </a:solidFill>
        </p:spPr>
        <p:txBody>
          <a:bodyPr vert="horz" wrap="square" lIns="0" tIns="290830" rIns="0" bIns="0" rtlCol="0">
            <a:spAutoFit/>
          </a:bodyPr>
          <a:lstStyle/>
          <a:p>
            <a:pPr marL="492759">
              <a:lnSpc>
                <a:spcPct val="100000"/>
              </a:lnSpc>
              <a:spcBef>
                <a:spcPts val="2290"/>
              </a:spcBef>
            </a:pPr>
            <a:r>
              <a:rPr sz="2600" b="1" spc="45" dirty="0">
                <a:solidFill>
                  <a:srgbClr val="444444"/>
                </a:solidFill>
                <a:latin typeface="Roboto Bk"/>
                <a:cs typeface="Roboto Bk"/>
              </a:rPr>
              <a:t>PERSON</a:t>
            </a:r>
            <a:endParaRPr sz="2600">
              <a:latin typeface="Roboto Bk"/>
              <a:cs typeface="Roboto B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135225" y="1361215"/>
            <a:ext cx="4968875" cy="9947910"/>
            <a:chOff x="15135225" y="1361215"/>
            <a:chExt cx="4968875" cy="9947910"/>
          </a:xfrm>
        </p:grpSpPr>
        <p:sp>
          <p:nvSpPr>
            <p:cNvPr id="37" name="object 37"/>
            <p:cNvSpPr/>
            <p:nvPr/>
          </p:nvSpPr>
          <p:spPr>
            <a:xfrm>
              <a:off x="15135225" y="1361215"/>
              <a:ext cx="4968875" cy="9947910"/>
            </a:xfrm>
            <a:custGeom>
              <a:avLst/>
              <a:gdLst/>
              <a:ahLst/>
              <a:cxnLst/>
              <a:rect l="l" t="t" r="r" b="b"/>
              <a:pathLst>
                <a:path w="4968875" h="9947910">
                  <a:moveTo>
                    <a:pt x="4968873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968873" y="9947341"/>
                  </a:lnTo>
                  <a:lnTo>
                    <a:pt x="496887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775198" y="4634184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292973" y="0"/>
                  </a:moveTo>
                  <a:lnTo>
                    <a:pt x="246805" y="0"/>
                  </a:lnTo>
                  <a:lnTo>
                    <a:pt x="201177" y="7835"/>
                  </a:lnTo>
                  <a:lnTo>
                    <a:pt x="157173" y="23506"/>
                  </a:lnTo>
                  <a:lnTo>
                    <a:pt x="115873" y="47012"/>
                  </a:lnTo>
                  <a:lnTo>
                    <a:pt x="78361" y="78354"/>
                  </a:lnTo>
                  <a:lnTo>
                    <a:pt x="47016" y="115868"/>
                  </a:lnTo>
                  <a:lnTo>
                    <a:pt x="23508" y="157168"/>
                  </a:lnTo>
                  <a:lnTo>
                    <a:pt x="7836" y="201173"/>
                  </a:lnTo>
                  <a:lnTo>
                    <a:pt x="0" y="246800"/>
                  </a:lnTo>
                  <a:lnTo>
                    <a:pt x="0" y="292968"/>
                  </a:lnTo>
                  <a:lnTo>
                    <a:pt x="7836" y="338596"/>
                  </a:lnTo>
                  <a:lnTo>
                    <a:pt x="23508" y="382601"/>
                  </a:lnTo>
                  <a:lnTo>
                    <a:pt x="47016" y="423901"/>
                  </a:lnTo>
                  <a:lnTo>
                    <a:pt x="78361" y="461415"/>
                  </a:lnTo>
                  <a:lnTo>
                    <a:pt x="115873" y="492757"/>
                  </a:lnTo>
                  <a:lnTo>
                    <a:pt x="157173" y="516263"/>
                  </a:lnTo>
                  <a:lnTo>
                    <a:pt x="201177" y="531934"/>
                  </a:lnTo>
                  <a:lnTo>
                    <a:pt x="246805" y="539770"/>
                  </a:lnTo>
                  <a:lnTo>
                    <a:pt x="292973" y="539770"/>
                  </a:lnTo>
                  <a:lnTo>
                    <a:pt x="338600" y="531934"/>
                  </a:lnTo>
                  <a:lnTo>
                    <a:pt x="382604" y="516263"/>
                  </a:lnTo>
                  <a:lnTo>
                    <a:pt x="423904" y="492757"/>
                  </a:lnTo>
                  <a:lnTo>
                    <a:pt x="461417" y="461415"/>
                  </a:lnTo>
                  <a:lnTo>
                    <a:pt x="492758" y="423901"/>
                  </a:lnTo>
                  <a:lnTo>
                    <a:pt x="516264" y="382601"/>
                  </a:lnTo>
                  <a:lnTo>
                    <a:pt x="531935" y="338596"/>
                  </a:lnTo>
                  <a:lnTo>
                    <a:pt x="539770" y="292968"/>
                  </a:lnTo>
                  <a:lnTo>
                    <a:pt x="539770" y="246800"/>
                  </a:lnTo>
                  <a:lnTo>
                    <a:pt x="531935" y="201173"/>
                  </a:lnTo>
                  <a:lnTo>
                    <a:pt x="516264" y="157168"/>
                  </a:lnTo>
                  <a:lnTo>
                    <a:pt x="492758" y="115868"/>
                  </a:lnTo>
                  <a:lnTo>
                    <a:pt x="461417" y="78354"/>
                  </a:lnTo>
                  <a:lnTo>
                    <a:pt x="423904" y="47012"/>
                  </a:lnTo>
                  <a:lnTo>
                    <a:pt x="382604" y="23506"/>
                  </a:lnTo>
                  <a:lnTo>
                    <a:pt x="338600" y="7835"/>
                  </a:lnTo>
                  <a:lnTo>
                    <a:pt x="29297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5948280" y="4713193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508744" y="4678645"/>
            <a:ext cx="2911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775198" y="5494567"/>
            <a:ext cx="540385" cy="540385"/>
          </a:xfrm>
          <a:custGeom>
            <a:avLst/>
            <a:gdLst/>
            <a:ahLst/>
            <a:cxnLst/>
            <a:rect l="l" t="t" r="r" b="b"/>
            <a:pathLst>
              <a:path w="540384" h="540385">
                <a:moveTo>
                  <a:pt x="292973" y="0"/>
                </a:moveTo>
                <a:lnTo>
                  <a:pt x="246805" y="0"/>
                </a:lnTo>
                <a:lnTo>
                  <a:pt x="201177" y="7835"/>
                </a:lnTo>
                <a:lnTo>
                  <a:pt x="157173" y="23506"/>
                </a:lnTo>
                <a:lnTo>
                  <a:pt x="115873" y="47012"/>
                </a:lnTo>
                <a:lnTo>
                  <a:pt x="78361" y="78354"/>
                </a:lnTo>
                <a:lnTo>
                  <a:pt x="47016" y="115868"/>
                </a:lnTo>
                <a:lnTo>
                  <a:pt x="23508" y="157168"/>
                </a:lnTo>
                <a:lnTo>
                  <a:pt x="7836" y="201172"/>
                </a:lnTo>
                <a:lnTo>
                  <a:pt x="0" y="246800"/>
                </a:lnTo>
                <a:lnTo>
                  <a:pt x="0" y="292968"/>
                </a:lnTo>
                <a:lnTo>
                  <a:pt x="7836" y="338596"/>
                </a:lnTo>
                <a:lnTo>
                  <a:pt x="23508" y="382600"/>
                </a:lnTo>
                <a:lnTo>
                  <a:pt x="47016" y="423900"/>
                </a:lnTo>
                <a:lnTo>
                  <a:pt x="78361" y="461414"/>
                </a:lnTo>
                <a:lnTo>
                  <a:pt x="115873" y="492756"/>
                </a:lnTo>
                <a:lnTo>
                  <a:pt x="157173" y="516262"/>
                </a:lnTo>
                <a:lnTo>
                  <a:pt x="201177" y="531933"/>
                </a:lnTo>
                <a:lnTo>
                  <a:pt x="246805" y="539769"/>
                </a:lnTo>
                <a:lnTo>
                  <a:pt x="292973" y="539769"/>
                </a:lnTo>
                <a:lnTo>
                  <a:pt x="338600" y="531933"/>
                </a:lnTo>
                <a:lnTo>
                  <a:pt x="382604" y="516262"/>
                </a:lnTo>
                <a:lnTo>
                  <a:pt x="423904" y="492756"/>
                </a:lnTo>
                <a:lnTo>
                  <a:pt x="461417" y="461414"/>
                </a:lnTo>
                <a:lnTo>
                  <a:pt x="492758" y="423900"/>
                </a:lnTo>
                <a:lnTo>
                  <a:pt x="516264" y="382600"/>
                </a:lnTo>
                <a:lnTo>
                  <a:pt x="531935" y="338596"/>
                </a:lnTo>
                <a:lnTo>
                  <a:pt x="539770" y="292968"/>
                </a:lnTo>
                <a:lnTo>
                  <a:pt x="539770" y="246800"/>
                </a:lnTo>
                <a:lnTo>
                  <a:pt x="531935" y="201172"/>
                </a:lnTo>
                <a:lnTo>
                  <a:pt x="516264" y="157168"/>
                </a:lnTo>
                <a:lnTo>
                  <a:pt x="492758" y="115868"/>
                </a:lnTo>
                <a:lnTo>
                  <a:pt x="461417" y="78354"/>
                </a:lnTo>
                <a:lnTo>
                  <a:pt x="423904" y="47012"/>
                </a:lnTo>
                <a:lnTo>
                  <a:pt x="382604" y="23506"/>
                </a:lnTo>
                <a:lnTo>
                  <a:pt x="338600" y="7835"/>
                </a:lnTo>
                <a:lnTo>
                  <a:pt x="29297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5948280" y="5573576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508744" y="5539027"/>
            <a:ext cx="16529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ES6</a:t>
            </a:r>
            <a:r>
              <a:rPr sz="230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775198" y="6354950"/>
            <a:ext cx="540385" cy="540385"/>
          </a:xfrm>
          <a:custGeom>
            <a:avLst/>
            <a:gdLst/>
            <a:ahLst/>
            <a:cxnLst/>
            <a:rect l="l" t="t" r="r" b="b"/>
            <a:pathLst>
              <a:path w="540384" h="540384">
                <a:moveTo>
                  <a:pt x="292973" y="0"/>
                </a:moveTo>
                <a:lnTo>
                  <a:pt x="246805" y="0"/>
                </a:lnTo>
                <a:lnTo>
                  <a:pt x="201177" y="7835"/>
                </a:lnTo>
                <a:lnTo>
                  <a:pt x="157173" y="23506"/>
                </a:lnTo>
                <a:lnTo>
                  <a:pt x="115873" y="47012"/>
                </a:lnTo>
                <a:lnTo>
                  <a:pt x="78361" y="78354"/>
                </a:lnTo>
                <a:lnTo>
                  <a:pt x="47016" y="115868"/>
                </a:lnTo>
                <a:lnTo>
                  <a:pt x="23508" y="157168"/>
                </a:lnTo>
                <a:lnTo>
                  <a:pt x="7836" y="201172"/>
                </a:lnTo>
                <a:lnTo>
                  <a:pt x="0" y="246800"/>
                </a:lnTo>
                <a:lnTo>
                  <a:pt x="0" y="292968"/>
                </a:lnTo>
                <a:lnTo>
                  <a:pt x="7836" y="338596"/>
                </a:lnTo>
                <a:lnTo>
                  <a:pt x="23508" y="382600"/>
                </a:lnTo>
                <a:lnTo>
                  <a:pt x="47016" y="423900"/>
                </a:lnTo>
                <a:lnTo>
                  <a:pt x="78361" y="461414"/>
                </a:lnTo>
                <a:lnTo>
                  <a:pt x="115873" y="492756"/>
                </a:lnTo>
                <a:lnTo>
                  <a:pt x="157173" y="516262"/>
                </a:lnTo>
                <a:lnTo>
                  <a:pt x="201177" y="531933"/>
                </a:lnTo>
                <a:lnTo>
                  <a:pt x="246805" y="539769"/>
                </a:lnTo>
                <a:lnTo>
                  <a:pt x="292973" y="539769"/>
                </a:lnTo>
                <a:lnTo>
                  <a:pt x="338600" y="531933"/>
                </a:lnTo>
                <a:lnTo>
                  <a:pt x="382604" y="516262"/>
                </a:lnTo>
                <a:lnTo>
                  <a:pt x="423904" y="492756"/>
                </a:lnTo>
                <a:lnTo>
                  <a:pt x="461417" y="461414"/>
                </a:lnTo>
                <a:lnTo>
                  <a:pt x="492758" y="423900"/>
                </a:lnTo>
                <a:lnTo>
                  <a:pt x="516264" y="382600"/>
                </a:lnTo>
                <a:lnTo>
                  <a:pt x="531935" y="338596"/>
                </a:lnTo>
                <a:lnTo>
                  <a:pt x="539770" y="292968"/>
                </a:lnTo>
                <a:lnTo>
                  <a:pt x="539770" y="246800"/>
                </a:lnTo>
                <a:lnTo>
                  <a:pt x="531935" y="201172"/>
                </a:lnTo>
                <a:lnTo>
                  <a:pt x="516264" y="157168"/>
                </a:lnTo>
                <a:lnTo>
                  <a:pt x="492758" y="115868"/>
                </a:lnTo>
                <a:lnTo>
                  <a:pt x="461417" y="78354"/>
                </a:lnTo>
                <a:lnTo>
                  <a:pt x="423904" y="47012"/>
                </a:lnTo>
                <a:lnTo>
                  <a:pt x="382604" y="23506"/>
                </a:lnTo>
                <a:lnTo>
                  <a:pt x="338600" y="7835"/>
                </a:lnTo>
                <a:lnTo>
                  <a:pt x="29297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948280" y="643395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508744" y="6393587"/>
            <a:ext cx="26644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Object.create()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16845" y="5081477"/>
            <a:ext cx="55219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5" dirty="0">
                <a:solidFill>
                  <a:srgbClr val="F2425D"/>
                </a:solidFill>
                <a:latin typeface="Roboto"/>
                <a:cs typeface="Roboto"/>
              </a:rPr>
              <a:t>INHERITANCE</a:t>
            </a:r>
            <a:r>
              <a:rPr sz="260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600" b="1" spc="50" dirty="0">
                <a:solidFill>
                  <a:srgbClr val="F2425D"/>
                </a:solidFill>
                <a:latin typeface="Roboto"/>
                <a:cs typeface="Roboto"/>
              </a:rPr>
              <a:t>BETWEEN</a:t>
            </a:r>
            <a:r>
              <a:rPr sz="2600" b="1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600" b="1" dirty="0">
                <a:solidFill>
                  <a:srgbClr val="F2425D"/>
                </a:solidFill>
                <a:latin typeface="Roboto"/>
                <a:cs typeface="Roboto"/>
              </a:rPr>
              <a:t>“CLASSES”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4756" y="9724452"/>
            <a:ext cx="4712335" cy="1122680"/>
            <a:chOff x="504756" y="9724452"/>
            <a:chExt cx="4712335" cy="1122680"/>
          </a:xfrm>
        </p:grpSpPr>
        <p:sp>
          <p:nvSpPr>
            <p:cNvPr id="49" name="object 49"/>
            <p:cNvSpPr/>
            <p:nvPr/>
          </p:nvSpPr>
          <p:spPr>
            <a:xfrm>
              <a:off x="504756" y="9724452"/>
              <a:ext cx="4712335" cy="1122680"/>
            </a:xfrm>
            <a:custGeom>
              <a:avLst/>
              <a:gdLst/>
              <a:ahLst/>
              <a:cxnLst/>
              <a:rect l="l" t="t" r="r" b="b"/>
              <a:pathLst>
                <a:path w="4712335" h="1122679">
                  <a:moveTo>
                    <a:pt x="4711918" y="0"/>
                  </a:moveTo>
                  <a:lnTo>
                    <a:pt x="0" y="0"/>
                  </a:lnTo>
                  <a:lnTo>
                    <a:pt x="0" y="1122478"/>
                  </a:lnTo>
                  <a:lnTo>
                    <a:pt x="4711918" y="1122478"/>
                  </a:lnTo>
                  <a:lnTo>
                    <a:pt x="471191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74" y="9944341"/>
              <a:ext cx="303655" cy="30365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4756" y="9724452"/>
            <a:ext cx="4712335" cy="112268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718185" marR="410209" indent="-509270">
              <a:lnSpc>
                <a:spcPct val="115599"/>
              </a:lnSpc>
              <a:spcBef>
                <a:spcPts val="1000"/>
              </a:spcBef>
              <a:tabLst>
                <a:tab pos="718185" algn="l"/>
              </a:tabLst>
            </a:pPr>
            <a:r>
              <a:rPr sz="2350" spc="1195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925" spc="15" baseline="1424" dirty="0">
                <a:solidFill>
                  <a:srgbClr val="444444"/>
                </a:solidFill>
                <a:latin typeface="Roboto Lt"/>
                <a:cs typeface="Roboto Lt"/>
              </a:rPr>
              <a:t>Using class terminology </a:t>
            </a:r>
            <a:r>
              <a:rPr sz="2925" spc="22" baseline="1424" dirty="0">
                <a:solidFill>
                  <a:srgbClr val="444444"/>
                </a:solidFill>
                <a:latin typeface="Roboto Lt"/>
                <a:cs typeface="Roboto Lt"/>
              </a:rPr>
              <a:t>here to </a:t>
            </a:r>
            <a:r>
              <a:rPr sz="2925" spc="30" baseline="142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make</a:t>
            </a:r>
            <a:r>
              <a:rPr sz="19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it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easier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19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understand.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2683466" y="2248128"/>
            <a:ext cx="467359" cy="4041775"/>
            <a:chOff x="12683466" y="2248128"/>
            <a:chExt cx="467359" cy="4041775"/>
          </a:xfrm>
        </p:grpSpPr>
        <p:sp>
          <p:nvSpPr>
            <p:cNvPr id="53" name="object 53"/>
            <p:cNvSpPr/>
            <p:nvPr/>
          </p:nvSpPr>
          <p:spPr>
            <a:xfrm>
              <a:off x="12753555" y="5980727"/>
              <a:ext cx="375920" cy="171450"/>
            </a:xfrm>
            <a:custGeom>
              <a:avLst/>
              <a:gdLst/>
              <a:ahLst/>
              <a:cxnLst/>
              <a:rect l="l" t="t" r="r" b="b"/>
              <a:pathLst>
                <a:path w="375919" h="171450">
                  <a:moveTo>
                    <a:pt x="375741" y="3270"/>
                  </a:moveTo>
                  <a:lnTo>
                    <a:pt x="324136" y="0"/>
                  </a:lnTo>
                  <a:lnTo>
                    <a:pt x="275258" y="1681"/>
                  </a:lnTo>
                  <a:lnTo>
                    <a:pt x="229108" y="8314"/>
                  </a:lnTo>
                  <a:lnTo>
                    <a:pt x="185686" y="19900"/>
                  </a:lnTo>
                  <a:lnTo>
                    <a:pt x="144991" y="36438"/>
                  </a:lnTo>
                  <a:lnTo>
                    <a:pt x="107025" y="57928"/>
                  </a:lnTo>
                  <a:lnTo>
                    <a:pt x="71786" y="84370"/>
                  </a:lnTo>
                  <a:lnTo>
                    <a:pt x="39275" y="115764"/>
                  </a:lnTo>
                  <a:lnTo>
                    <a:pt x="9492" y="152110"/>
                  </a:lnTo>
                  <a:lnTo>
                    <a:pt x="0" y="1708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683466" y="6093101"/>
              <a:ext cx="158115" cy="196850"/>
            </a:xfrm>
            <a:custGeom>
              <a:avLst/>
              <a:gdLst/>
              <a:ahLst/>
              <a:cxnLst/>
              <a:rect l="l" t="t" r="r" b="b"/>
              <a:pathLst>
                <a:path w="158115" h="196850">
                  <a:moveTo>
                    <a:pt x="1109" y="0"/>
                  </a:moveTo>
                  <a:lnTo>
                    <a:pt x="0" y="196671"/>
                  </a:lnTo>
                  <a:lnTo>
                    <a:pt x="158005" y="7955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753555" y="2269070"/>
              <a:ext cx="375920" cy="171450"/>
            </a:xfrm>
            <a:custGeom>
              <a:avLst/>
              <a:gdLst/>
              <a:ahLst/>
              <a:cxnLst/>
              <a:rect l="l" t="t" r="r" b="b"/>
              <a:pathLst>
                <a:path w="375919" h="171450">
                  <a:moveTo>
                    <a:pt x="375741" y="3270"/>
                  </a:moveTo>
                  <a:lnTo>
                    <a:pt x="324136" y="0"/>
                  </a:lnTo>
                  <a:lnTo>
                    <a:pt x="275258" y="1681"/>
                  </a:lnTo>
                  <a:lnTo>
                    <a:pt x="229108" y="8314"/>
                  </a:lnTo>
                  <a:lnTo>
                    <a:pt x="185686" y="19900"/>
                  </a:lnTo>
                  <a:lnTo>
                    <a:pt x="144991" y="36438"/>
                  </a:lnTo>
                  <a:lnTo>
                    <a:pt x="107025" y="57928"/>
                  </a:lnTo>
                  <a:lnTo>
                    <a:pt x="71786" y="84370"/>
                  </a:lnTo>
                  <a:lnTo>
                    <a:pt x="39275" y="115764"/>
                  </a:lnTo>
                  <a:lnTo>
                    <a:pt x="9492" y="152110"/>
                  </a:lnTo>
                  <a:lnTo>
                    <a:pt x="0" y="1708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683466" y="2381442"/>
              <a:ext cx="158115" cy="196850"/>
            </a:xfrm>
            <a:custGeom>
              <a:avLst/>
              <a:gdLst/>
              <a:ahLst/>
              <a:cxnLst/>
              <a:rect l="l" t="t" r="r" b="b"/>
              <a:pathLst>
                <a:path w="158115" h="196850">
                  <a:moveTo>
                    <a:pt x="1109" y="0"/>
                  </a:moveTo>
                  <a:lnTo>
                    <a:pt x="0" y="196671"/>
                  </a:lnTo>
                  <a:lnTo>
                    <a:pt x="158005" y="7955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3240582" y="5779014"/>
            <a:ext cx="6489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Child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554141" y="2067355"/>
            <a:ext cx="2522220" cy="1020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Parent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600" b="1" spc="-15" dirty="0">
                <a:solidFill>
                  <a:srgbClr val="444444"/>
                </a:solidFill>
                <a:latin typeface="Roboto"/>
                <a:cs typeface="Roboto"/>
              </a:rPr>
              <a:t>“CLASS”</a:t>
            </a:r>
            <a:r>
              <a:rPr sz="260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1852" y="1906311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1852" y="1906311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[Person.prototype]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50555" y="4432825"/>
            <a:ext cx="327025" cy="539115"/>
            <a:chOff x="8050555" y="4432825"/>
            <a:chExt cx="327025" cy="539115"/>
          </a:xfrm>
        </p:grpSpPr>
        <p:sp>
          <p:nvSpPr>
            <p:cNvPr id="5" name="object 5"/>
            <p:cNvSpPr/>
            <p:nvPr/>
          </p:nvSpPr>
          <p:spPr>
            <a:xfrm>
              <a:off x="8213901" y="471763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50555" y="443282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15351" y="4482750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51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INHERITANC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BETWEE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“CLASSES”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50555" y="7713595"/>
            <a:ext cx="327025" cy="539115"/>
            <a:chOff x="8050555" y="7713595"/>
            <a:chExt cx="327025" cy="539115"/>
          </a:xfrm>
        </p:grpSpPr>
        <p:sp>
          <p:nvSpPr>
            <p:cNvPr id="11" name="object 11"/>
            <p:cNvSpPr/>
            <p:nvPr/>
          </p:nvSpPr>
          <p:spPr>
            <a:xfrm>
              <a:off x="8213901" y="799840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4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50555" y="771359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15351" y="7785641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31852" y="5187082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31852" y="5187082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[Student.prototype]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31852" y="8467853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31852" y="8467853"/>
            <a:ext cx="3964304" cy="231140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b="1" dirty="0">
                <a:solidFill>
                  <a:srgbClr val="FFFFFF"/>
                </a:solidFill>
                <a:latin typeface="Courier New"/>
                <a:cs typeface="Courier New"/>
              </a:rPr>
              <a:t>[mike]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88975" y="9623474"/>
            <a:ext cx="3049905" cy="882650"/>
            <a:chOff x="6688975" y="9623474"/>
            <a:chExt cx="3049905" cy="882650"/>
          </a:xfrm>
        </p:grpSpPr>
        <p:sp>
          <p:nvSpPr>
            <p:cNvPr id="19" name="object 19"/>
            <p:cNvSpPr/>
            <p:nvPr/>
          </p:nvSpPr>
          <p:spPr>
            <a:xfrm>
              <a:off x="6688975" y="9623474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4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28586" y="10019797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5">
                  <a:moveTo>
                    <a:pt x="0" y="0"/>
                  </a:moveTo>
                  <a:lnTo>
                    <a:pt x="314126" y="0"/>
                  </a:lnTo>
                </a:path>
                <a:path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ln w="2355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42712" y="9717316"/>
            <a:ext cx="1269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99185" algn="l"/>
              </a:tabLst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8864" y="10052384"/>
            <a:ext cx="26828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Student.prototype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46138" y="5563739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90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46138" y="5563739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05500" y="6179357"/>
            <a:ext cx="648970" cy="327025"/>
            <a:chOff x="5405500" y="6179357"/>
            <a:chExt cx="648970" cy="327025"/>
          </a:xfrm>
        </p:grpSpPr>
        <p:sp>
          <p:nvSpPr>
            <p:cNvPr id="26" name="object 26"/>
            <p:cNvSpPr/>
            <p:nvPr/>
          </p:nvSpPr>
          <p:spPr>
            <a:xfrm>
              <a:off x="5405500" y="634270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27595" y="617935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020715" y="2282969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89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20715" y="2282969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80077" y="2898587"/>
            <a:ext cx="648970" cy="327025"/>
            <a:chOff x="5380077" y="2898587"/>
            <a:chExt cx="648970" cy="327025"/>
          </a:xfrm>
        </p:grpSpPr>
        <p:sp>
          <p:nvSpPr>
            <p:cNvPr id="31" name="object 31"/>
            <p:cNvSpPr/>
            <p:nvPr/>
          </p:nvSpPr>
          <p:spPr>
            <a:xfrm>
              <a:off x="5380077" y="306193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02171" y="289858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2663554" y="6408175"/>
            <a:ext cx="1593215" cy="400685"/>
          </a:xfrm>
          <a:custGeom>
            <a:avLst/>
            <a:gdLst/>
            <a:ahLst/>
            <a:cxnLst/>
            <a:rect l="l" t="t" r="r" b="b"/>
            <a:pathLst>
              <a:path w="1593214" h="400684">
                <a:moveTo>
                  <a:pt x="0" y="0"/>
                </a:moveTo>
                <a:lnTo>
                  <a:pt x="1593089" y="0"/>
                </a:lnTo>
                <a:lnTo>
                  <a:pt x="1593089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05463" y="10042269"/>
            <a:ext cx="1293495" cy="400685"/>
          </a:xfrm>
          <a:custGeom>
            <a:avLst/>
            <a:gdLst/>
            <a:ahLst/>
            <a:cxnLst/>
            <a:rect l="l" t="t" r="r" b="b"/>
            <a:pathLst>
              <a:path w="1293495" h="400684">
                <a:moveTo>
                  <a:pt x="0" y="0"/>
                </a:moveTo>
                <a:lnTo>
                  <a:pt x="1293258" y="0"/>
                </a:lnTo>
                <a:lnTo>
                  <a:pt x="1293258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6484664" y="5736937"/>
            <a:ext cx="3254375" cy="1488440"/>
            <a:chOff x="6484664" y="5736937"/>
            <a:chExt cx="3254375" cy="1488440"/>
          </a:xfrm>
        </p:grpSpPr>
        <p:sp>
          <p:nvSpPr>
            <p:cNvPr id="36" name="object 36"/>
            <p:cNvSpPr/>
            <p:nvPr/>
          </p:nvSpPr>
          <p:spPr>
            <a:xfrm>
              <a:off x="6526574" y="5778847"/>
              <a:ext cx="1593215" cy="400685"/>
            </a:xfrm>
            <a:custGeom>
              <a:avLst/>
              <a:gdLst/>
              <a:ahLst/>
              <a:cxnLst/>
              <a:rect l="l" t="t" r="r" b="b"/>
              <a:pathLst>
                <a:path w="1593215" h="400685">
                  <a:moveTo>
                    <a:pt x="0" y="0"/>
                  </a:moveTo>
                  <a:lnTo>
                    <a:pt x="1593089" y="0"/>
                  </a:lnTo>
                  <a:lnTo>
                    <a:pt x="159308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8975" y="6342703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4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701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688975" y="6342703"/>
            <a:ext cx="3049905" cy="8826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67970" marR="260350" indent="471170">
              <a:lnSpc>
                <a:spcPct val="107200"/>
              </a:lnSpc>
              <a:spcBef>
                <a:spcPts val="670"/>
              </a:spcBef>
            </a:pPr>
            <a:r>
              <a:rPr sz="2050" b="1" u="heavy" spc="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 </a:t>
            </a:r>
            <a:r>
              <a:rPr sz="2050" b="1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Person.prototype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20022" y="3114287"/>
            <a:ext cx="1463675" cy="400685"/>
          </a:xfrm>
          <a:custGeom>
            <a:avLst/>
            <a:gdLst/>
            <a:ahLst/>
            <a:cxnLst/>
            <a:rect l="l" t="t" r="r" b="b"/>
            <a:pathLst>
              <a:path w="1463675" h="40068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A15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66121" y="6761498"/>
            <a:ext cx="1143000" cy="400685"/>
          </a:xfrm>
          <a:custGeom>
            <a:avLst/>
            <a:gdLst/>
            <a:ahLst/>
            <a:cxnLst/>
            <a:rect l="l" t="t" r="r" b="b"/>
            <a:pathLst>
              <a:path w="1143000" h="400684">
                <a:moveTo>
                  <a:pt x="0" y="0"/>
                </a:moveTo>
                <a:lnTo>
                  <a:pt x="1142551" y="0"/>
                </a:lnTo>
                <a:lnTo>
                  <a:pt x="1142551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A15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078642" y="4400403"/>
            <a:ext cx="6739890" cy="610235"/>
            <a:chOff x="1078642" y="4400403"/>
            <a:chExt cx="6739890" cy="61023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642" y="4400403"/>
              <a:ext cx="6739758" cy="60972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594403" y="4521806"/>
              <a:ext cx="1753870" cy="347980"/>
            </a:xfrm>
            <a:custGeom>
              <a:avLst/>
              <a:gdLst/>
              <a:ahLst/>
              <a:cxnLst/>
              <a:rect l="l" t="t" r="r" b="b"/>
              <a:pathLst>
                <a:path w="1753870" h="347979">
                  <a:moveTo>
                    <a:pt x="0" y="0"/>
                  </a:moveTo>
                  <a:lnTo>
                    <a:pt x="1753561" y="0"/>
                  </a:lnTo>
                  <a:lnTo>
                    <a:pt x="1753561" y="347880"/>
                  </a:lnTo>
                  <a:lnTo>
                    <a:pt x="0" y="34788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641386" y="7681174"/>
            <a:ext cx="4177029" cy="610235"/>
            <a:chOff x="3641386" y="7681174"/>
            <a:chExt cx="4177029" cy="610235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1386" y="7681174"/>
              <a:ext cx="4177014" cy="60972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350875" y="7812088"/>
              <a:ext cx="475615" cy="347980"/>
            </a:xfrm>
            <a:custGeom>
              <a:avLst/>
              <a:gdLst/>
              <a:ahLst/>
              <a:cxnLst/>
              <a:rect l="l" t="t" r="r" b="b"/>
              <a:pathLst>
                <a:path w="475614" h="347979">
                  <a:moveTo>
                    <a:pt x="0" y="0"/>
                  </a:moveTo>
                  <a:lnTo>
                    <a:pt x="475009" y="0"/>
                  </a:lnTo>
                  <a:lnTo>
                    <a:pt x="475009" y="347912"/>
                  </a:lnTo>
                  <a:lnTo>
                    <a:pt x="0" y="34791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557374" y="2455933"/>
            <a:ext cx="6358255" cy="1851660"/>
            <a:chOff x="6557374" y="2455933"/>
            <a:chExt cx="6358255" cy="1851660"/>
          </a:xfrm>
        </p:grpSpPr>
        <p:sp>
          <p:nvSpPr>
            <p:cNvPr id="48" name="object 48"/>
            <p:cNvSpPr/>
            <p:nvPr/>
          </p:nvSpPr>
          <p:spPr>
            <a:xfrm>
              <a:off x="6599257" y="2497817"/>
              <a:ext cx="1463675" cy="400685"/>
            </a:xfrm>
            <a:custGeom>
              <a:avLst/>
              <a:gdLst/>
              <a:ahLst/>
              <a:cxnLst/>
              <a:rect l="l" t="t" r="r" b="b"/>
              <a:pathLst>
                <a:path w="1463675" h="40068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952" y="3034921"/>
              <a:ext cx="2719396" cy="12721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748636" y="3873423"/>
              <a:ext cx="2068830" cy="400685"/>
            </a:xfrm>
            <a:custGeom>
              <a:avLst/>
              <a:gdLst/>
              <a:ahLst/>
              <a:cxnLst/>
              <a:rect l="l" t="t" r="r" b="b"/>
              <a:pathLst>
                <a:path w="2068829" h="400685">
                  <a:moveTo>
                    <a:pt x="0" y="0"/>
                  </a:moveTo>
                  <a:lnTo>
                    <a:pt x="2068227" y="0"/>
                  </a:lnTo>
                  <a:lnTo>
                    <a:pt x="2068227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9040194" y="2220438"/>
            <a:ext cx="402590" cy="8454390"/>
            <a:chOff x="19040194" y="2220438"/>
            <a:chExt cx="402590" cy="8454390"/>
          </a:xfrm>
        </p:grpSpPr>
        <p:sp>
          <p:nvSpPr>
            <p:cNvPr id="52" name="object 52"/>
            <p:cNvSpPr/>
            <p:nvPr/>
          </p:nvSpPr>
          <p:spPr>
            <a:xfrm>
              <a:off x="19241235" y="2570165"/>
              <a:ext cx="0" cy="8104505"/>
            </a:xfrm>
            <a:custGeom>
              <a:avLst/>
              <a:gdLst/>
              <a:ahLst/>
              <a:cxnLst/>
              <a:rect l="l" t="t" r="r" b="b"/>
              <a:pathLst>
                <a:path h="8104505">
                  <a:moveTo>
                    <a:pt x="-52354" y="4052110"/>
                  </a:moveTo>
                  <a:lnTo>
                    <a:pt x="52354" y="4052110"/>
                  </a:lnTo>
                </a:path>
              </a:pathLst>
            </a:custGeom>
            <a:ln w="8104220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040194" y="22204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6997725" y="5522498"/>
            <a:ext cx="1915160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6565" marR="5080" indent="-444500">
              <a:lnSpc>
                <a:spcPct val="125000"/>
              </a:lnSpc>
              <a:spcBef>
                <a:spcPts val="90"/>
              </a:spcBef>
            </a:pPr>
            <a:r>
              <a:rPr sz="2600" b="1" spc="50" dirty="0">
                <a:solidFill>
                  <a:srgbClr val="F2425B"/>
                </a:solidFill>
                <a:latin typeface="Roboto"/>
                <a:cs typeface="Roboto"/>
              </a:rPr>
              <a:t>PR</a:t>
            </a:r>
            <a:r>
              <a:rPr sz="2600" b="1" spc="15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-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-30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5" dirty="0">
                <a:solidFill>
                  <a:srgbClr val="F2425B"/>
                </a:solidFill>
                <a:latin typeface="Roboto"/>
                <a:cs typeface="Roboto"/>
              </a:rPr>
              <a:t>Y</a:t>
            </a:r>
            <a:r>
              <a:rPr sz="2600" b="1" spc="40" dirty="0">
                <a:solidFill>
                  <a:srgbClr val="F2425B"/>
                </a:solidFill>
                <a:latin typeface="Roboto"/>
                <a:cs typeface="Roboto"/>
              </a:rPr>
              <a:t>PE  </a:t>
            </a:r>
            <a:r>
              <a:rPr sz="2600" b="1" spc="25" dirty="0">
                <a:solidFill>
                  <a:srgbClr val="F2425B"/>
                </a:solidFill>
                <a:latin typeface="Roboto"/>
                <a:cs typeface="Roboto"/>
              </a:rPr>
              <a:t>CHAIN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626314" y="4714485"/>
            <a:ext cx="1518920" cy="1102995"/>
            <a:chOff x="10626314" y="4714485"/>
            <a:chExt cx="1518920" cy="1102995"/>
          </a:xfrm>
        </p:grpSpPr>
        <p:sp>
          <p:nvSpPr>
            <p:cNvPr id="56" name="object 56"/>
            <p:cNvSpPr/>
            <p:nvPr/>
          </p:nvSpPr>
          <p:spPr>
            <a:xfrm>
              <a:off x="10776799" y="4794894"/>
              <a:ext cx="1347470" cy="1001394"/>
            </a:xfrm>
            <a:custGeom>
              <a:avLst/>
              <a:gdLst/>
              <a:ahLst/>
              <a:cxnLst/>
              <a:rect l="l" t="t" r="r" b="b"/>
              <a:pathLst>
                <a:path w="1347470" h="1001395">
                  <a:moveTo>
                    <a:pt x="1346957" y="1001205"/>
                  </a:moveTo>
                  <a:lnTo>
                    <a:pt x="1317986" y="956986"/>
                  </a:lnTo>
                  <a:lnTo>
                    <a:pt x="1288407" y="913672"/>
                  </a:lnTo>
                  <a:lnTo>
                    <a:pt x="1258218" y="871261"/>
                  </a:lnTo>
                  <a:lnTo>
                    <a:pt x="1227421" y="829755"/>
                  </a:lnTo>
                  <a:lnTo>
                    <a:pt x="1196015" y="789153"/>
                  </a:lnTo>
                  <a:lnTo>
                    <a:pt x="1164000" y="749455"/>
                  </a:lnTo>
                  <a:lnTo>
                    <a:pt x="1131376" y="710661"/>
                  </a:lnTo>
                  <a:lnTo>
                    <a:pt x="1098143" y="672772"/>
                  </a:lnTo>
                  <a:lnTo>
                    <a:pt x="1064301" y="635786"/>
                  </a:lnTo>
                  <a:lnTo>
                    <a:pt x="1029850" y="599705"/>
                  </a:lnTo>
                  <a:lnTo>
                    <a:pt x="994791" y="564528"/>
                  </a:lnTo>
                  <a:lnTo>
                    <a:pt x="959122" y="530255"/>
                  </a:lnTo>
                  <a:lnTo>
                    <a:pt x="922845" y="496886"/>
                  </a:lnTo>
                  <a:lnTo>
                    <a:pt x="885958" y="464422"/>
                  </a:lnTo>
                  <a:lnTo>
                    <a:pt x="848463" y="432861"/>
                  </a:lnTo>
                  <a:lnTo>
                    <a:pt x="810359" y="402205"/>
                  </a:lnTo>
                  <a:lnTo>
                    <a:pt x="771646" y="372453"/>
                  </a:lnTo>
                  <a:lnTo>
                    <a:pt x="732324" y="343605"/>
                  </a:lnTo>
                  <a:lnTo>
                    <a:pt x="692393" y="315661"/>
                  </a:lnTo>
                  <a:lnTo>
                    <a:pt x="651853" y="288622"/>
                  </a:lnTo>
                  <a:lnTo>
                    <a:pt x="610704" y="262487"/>
                  </a:lnTo>
                  <a:lnTo>
                    <a:pt x="568947" y="237256"/>
                  </a:lnTo>
                  <a:lnTo>
                    <a:pt x="526580" y="212929"/>
                  </a:lnTo>
                  <a:lnTo>
                    <a:pt x="483605" y="189506"/>
                  </a:lnTo>
                  <a:lnTo>
                    <a:pt x="440020" y="166987"/>
                  </a:lnTo>
                  <a:lnTo>
                    <a:pt x="395827" y="145373"/>
                  </a:lnTo>
                  <a:lnTo>
                    <a:pt x="351025" y="124662"/>
                  </a:lnTo>
                  <a:lnTo>
                    <a:pt x="305614" y="104856"/>
                  </a:lnTo>
                  <a:lnTo>
                    <a:pt x="259594" y="85954"/>
                  </a:lnTo>
                  <a:lnTo>
                    <a:pt x="212965" y="67957"/>
                  </a:lnTo>
                  <a:lnTo>
                    <a:pt x="165727" y="50863"/>
                  </a:lnTo>
                  <a:lnTo>
                    <a:pt x="117880" y="34674"/>
                  </a:lnTo>
                  <a:lnTo>
                    <a:pt x="69425" y="19388"/>
                  </a:lnTo>
                  <a:lnTo>
                    <a:pt x="20360" y="500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626314" y="4714485"/>
              <a:ext cx="192405" cy="170815"/>
            </a:xfrm>
            <a:custGeom>
              <a:avLst/>
              <a:gdLst/>
              <a:ahLst/>
              <a:cxnLst/>
              <a:rect l="l" t="t" r="r" b="b"/>
              <a:pathLst>
                <a:path w="192404" h="170814">
                  <a:moveTo>
                    <a:pt x="191826" y="0"/>
                  </a:moveTo>
                  <a:lnTo>
                    <a:pt x="0" y="43395"/>
                  </a:lnTo>
                  <a:lnTo>
                    <a:pt x="149817" y="170819"/>
                  </a:lnTo>
                  <a:lnTo>
                    <a:pt x="19182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2296275" y="5261833"/>
            <a:ext cx="247586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Create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connection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manually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using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Object.create()</a:t>
            </a:r>
            <a:endParaRPr sz="2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1366" y="1361517"/>
            <a:ext cx="6701790" cy="9947910"/>
            <a:chOff x="6701366" y="1361517"/>
            <a:chExt cx="6701790" cy="9947910"/>
          </a:xfrm>
        </p:grpSpPr>
        <p:sp>
          <p:nvSpPr>
            <p:cNvPr id="3" name="object 3"/>
            <p:cNvSpPr/>
            <p:nvPr/>
          </p:nvSpPr>
          <p:spPr>
            <a:xfrm>
              <a:off x="6701366" y="1361517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4766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83145" y="2849177"/>
            <a:ext cx="363474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2450" i="1" spc="-85" dirty="0">
                <a:solidFill>
                  <a:srgbClr val="444444"/>
                </a:solidFill>
                <a:latin typeface="Roboto Lt"/>
                <a:cs typeface="Roboto Lt"/>
              </a:rPr>
              <a:t>“Sarah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0" dirty="0">
                <a:solidFill>
                  <a:srgbClr val="444444"/>
                </a:solidFill>
                <a:latin typeface="Roboto Lt"/>
                <a:cs typeface="Roboto Lt"/>
              </a:rPr>
              <a:t>has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80" dirty="0">
                <a:solidFill>
                  <a:srgbClr val="444444"/>
                </a:solidFill>
                <a:latin typeface="Roboto Lt"/>
                <a:cs typeface="Roboto Lt"/>
              </a:rPr>
              <a:t>driver’s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55" dirty="0">
                <a:solidFill>
                  <a:srgbClr val="444444"/>
                </a:solidFill>
                <a:latin typeface="Roboto Lt"/>
                <a:cs typeface="Roboto Lt"/>
              </a:rPr>
              <a:t>license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5" dirty="0">
                <a:solidFill>
                  <a:srgbClr val="444444"/>
                </a:solidFill>
                <a:latin typeface="Roboto Lt"/>
                <a:cs typeface="Roboto Lt"/>
              </a:rPr>
              <a:t>good</a:t>
            </a:r>
            <a:r>
              <a:rPr sz="2450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65" dirty="0">
                <a:solidFill>
                  <a:srgbClr val="444444"/>
                </a:solidFill>
                <a:latin typeface="Roboto Lt"/>
                <a:cs typeface="Roboto Lt"/>
              </a:rPr>
              <a:t>vision”</a:t>
            </a:r>
            <a:endParaRPr sz="2450">
              <a:latin typeface="Roboto Lt"/>
              <a:cs typeface="Roboto L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220954" y="4786811"/>
          <a:ext cx="3665220" cy="3662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/>
                <a:gridCol w="1221740"/>
                <a:gridCol w="1221740"/>
              </a:tblGrid>
              <a:tr h="1220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2600" b="1" spc="40" dirty="0">
                          <a:solidFill>
                            <a:srgbClr val="444444"/>
                          </a:solidFill>
                          <a:latin typeface="Roboto Bk"/>
                          <a:cs typeface="Roboto Bk"/>
                        </a:rPr>
                        <a:t>OR</a:t>
                      </a:r>
                      <a:endParaRPr sz="2600">
                        <a:latin typeface="Roboto Bk"/>
                        <a:cs typeface="Roboto Bk"/>
                      </a:endParaRPr>
                    </a:p>
                  </a:txBody>
                  <a:tcPr marL="0" marR="0" marT="1270" marB="0">
                    <a:lnL w="53975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183515" algn="r">
                        <a:lnSpc>
                          <a:spcPct val="100000"/>
                        </a:lnSpc>
                      </a:pPr>
                      <a:r>
                        <a:rPr sz="2600" spc="4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TRUE</a:t>
                      </a:r>
                      <a:endParaRPr sz="2600">
                        <a:latin typeface="Roboto Lt"/>
                        <a:cs typeface="Roboto L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2600" spc="2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FALSE</a:t>
                      </a:r>
                      <a:endParaRPr sz="2600">
                        <a:latin typeface="Roboto Lt"/>
                        <a:cs typeface="Roboto L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38464D"/>
                      </a:solidFill>
                      <a:prstDash val="solid"/>
                    </a:lnR>
                    <a:lnT w="53975">
                      <a:solidFill>
                        <a:srgbClr val="38464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1220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TRUE</a:t>
                      </a:r>
                      <a:endParaRPr sz="2600">
                        <a:latin typeface="Roboto Lt"/>
                        <a:cs typeface="Roboto Lt"/>
                      </a:endParaRPr>
                    </a:p>
                  </a:txBody>
                  <a:tcPr marL="0" marR="0" marT="5080" marB="0">
                    <a:lnL w="53975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R="1822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solidFill>
                            <a:srgbClr val="008F00"/>
                          </a:solidFill>
                          <a:latin typeface="Roboto"/>
                          <a:cs typeface="Roboto"/>
                        </a:rPr>
                        <a:t>TRUE</a:t>
                      </a:r>
                      <a:endParaRPr sz="2600">
                        <a:latin typeface="Roboto"/>
                        <a:cs typeface="Robo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solidFill>
                            <a:srgbClr val="008F00"/>
                          </a:solidFill>
                          <a:latin typeface="Roboto"/>
                          <a:cs typeface="Roboto"/>
                        </a:rPr>
                        <a:t>TRUE</a:t>
                      </a:r>
                      <a:endParaRPr sz="2600">
                        <a:latin typeface="Roboto"/>
                        <a:cs typeface="Robo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38464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20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2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FALSE</a:t>
                      </a:r>
                      <a:endParaRPr sz="2600">
                        <a:latin typeface="Roboto Lt"/>
                        <a:cs typeface="Roboto Lt"/>
                      </a:endParaRPr>
                    </a:p>
                  </a:txBody>
                  <a:tcPr marL="0" marR="0" marT="1905" marB="0">
                    <a:lnL w="53975">
                      <a:solidFill>
                        <a:srgbClr val="38464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38464D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1822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solidFill>
                            <a:srgbClr val="008F00"/>
                          </a:solidFill>
                          <a:latin typeface="Roboto"/>
                          <a:cs typeface="Roboto"/>
                        </a:rPr>
                        <a:t>TRUE</a:t>
                      </a:r>
                      <a:endParaRPr sz="2600">
                        <a:latin typeface="Roboto"/>
                        <a:cs typeface="Roboto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3846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solidFill>
                            <a:srgbClr val="FF2600"/>
                          </a:solidFill>
                          <a:latin typeface="Roboto"/>
                          <a:cs typeface="Roboto"/>
                        </a:rPr>
                        <a:t>FALSE</a:t>
                      </a:r>
                      <a:endParaRPr sz="2600">
                        <a:latin typeface="Roboto"/>
                        <a:cs typeface="Roboto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38464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3846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944415" y="4187751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8021" y="6515482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9926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BASI</a:t>
            </a:r>
            <a:r>
              <a:rPr sz="4950" b="1" spc="-900" dirty="0">
                <a:solidFill>
                  <a:srgbClr val="FAFBFB"/>
                </a:solidFill>
                <a:latin typeface="Trebuchet MS"/>
                <a:cs typeface="Trebuchet MS"/>
              </a:rPr>
              <a:t>C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BOOLEA</a:t>
            </a:r>
            <a:r>
              <a:rPr sz="4950" b="1" spc="-121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5" dirty="0">
                <a:solidFill>
                  <a:srgbClr val="FAFBFB"/>
                </a:solidFill>
                <a:latin typeface="Trebuchet MS"/>
                <a:cs typeface="Trebuchet MS"/>
              </a:rPr>
              <a:t>LOGIC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10" dirty="0">
                <a:solidFill>
                  <a:srgbClr val="FAFBFB"/>
                </a:solidFill>
                <a:latin typeface="Trebuchet MS"/>
                <a:cs typeface="Trebuchet MS"/>
              </a:rPr>
              <a:t>AND</a:t>
            </a:r>
            <a:r>
              <a:rPr sz="4950" b="1" spc="-685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1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3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&amp;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90" dirty="0">
                <a:solidFill>
                  <a:srgbClr val="FAFBFB"/>
                </a:solidFill>
                <a:latin typeface="Trebuchet MS"/>
                <a:cs typeface="Trebuchet MS"/>
              </a:rPr>
              <a:t>NO</a:t>
            </a:r>
            <a:r>
              <a:rPr sz="4950" b="1" spc="-106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OPERATORS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51506" y="4839165"/>
            <a:ext cx="3612515" cy="3609975"/>
            <a:chOff x="1551506" y="4839165"/>
            <a:chExt cx="3612515" cy="3609975"/>
          </a:xfrm>
        </p:grpSpPr>
        <p:sp>
          <p:nvSpPr>
            <p:cNvPr id="12" name="object 12"/>
            <p:cNvSpPr/>
            <p:nvPr/>
          </p:nvSpPr>
          <p:spPr>
            <a:xfrm>
              <a:off x="1551495" y="4839176"/>
              <a:ext cx="3612515" cy="2415540"/>
            </a:xfrm>
            <a:custGeom>
              <a:avLst/>
              <a:gdLst/>
              <a:ahLst/>
              <a:cxnLst/>
              <a:rect l="l" t="t" r="r" b="b"/>
              <a:pathLst>
                <a:path w="3612515" h="2415540">
                  <a:moveTo>
                    <a:pt x="3612464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23"/>
                  </a:lnTo>
                  <a:lnTo>
                    <a:pt x="2417038" y="1194523"/>
                  </a:lnTo>
                  <a:lnTo>
                    <a:pt x="3612464" y="1194523"/>
                  </a:lnTo>
                  <a:lnTo>
                    <a:pt x="361246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6921" y="6033700"/>
              <a:ext cx="2417445" cy="1221105"/>
            </a:xfrm>
            <a:custGeom>
              <a:avLst/>
              <a:gdLst/>
              <a:ahLst/>
              <a:cxnLst/>
              <a:rect l="l" t="t" r="r" b="b"/>
              <a:pathLst>
                <a:path w="2417445" h="1221104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220711"/>
                  </a:lnTo>
                  <a:lnTo>
                    <a:pt x="1221613" y="1220711"/>
                  </a:lnTo>
                  <a:lnTo>
                    <a:pt x="2417038" y="1220711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1506" y="7254401"/>
              <a:ext cx="1195705" cy="1195070"/>
            </a:xfrm>
            <a:custGeom>
              <a:avLst/>
              <a:gdLst/>
              <a:ahLst/>
              <a:cxnLst/>
              <a:rect l="l" t="t" r="r" b="b"/>
              <a:pathLst>
                <a:path w="1195705" h="1195070">
                  <a:moveTo>
                    <a:pt x="0" y="1194529"/>
                  </a:moveTo>
                  <a:lnTo>
                    <a:pt x="1195426" y="1194529"/>
                  </a:lnTo>
                  <a:lnTo>
                    <a:pt x="1195426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6921" y="7254411"/>
              <a:ext cx="2417445" cy="1195070"/>
            </a:xfrm>
            <a:custGeom>
              <a:avLst/>
              <a:gdLst/>
              <a:ahLst/>
              <a:cxnLst/>
              <a:rect l="l" t="t" r="r" b="b"/>
              <a:pathLst>
                <a:path w="2417445" h="1195070">
                  <a:moveTo>
                    <a:pt x="2417038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1221613" y="1194523"/>
                  </a:lnTo>
                  <a:lnTo>
                    <a:pt x="2417038" y="1194523"/>
                  </a:lnTo>
                  <a:lnTo>
                    <a:pt x="2417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99979" y="5227794"/>
            <a:ext cx="2768958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37920" algn="l"/>
              </a:tabLst>
            </a:pPr>
            <a:r>
              <a:rPr sz="2600" b="1" spc="20" dirty="0">
                <a:solidFill>
                  <a:srgbClr val="444444"/>
                </a:solidFill>
                <a:latin typeface="Roboto Bk"/>
                <a:cs typeface="Roboto Bk"/>
              </a:rPr>
              <a:t>AND	</a:t>
            </a: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6653" y="5227794"/>
            <a:ext cx="1186593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FALSE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4739" y="6438030"/>
            <a:ext cx="120982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4563" y="6438030"/>
            <a:ext cx="115476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008F00"/>
                </a:solidFill>
                <a:latin typeface="Roboto"/>
                <a:cs typeface="Roboto"/>
              </a:rPr>
              <a:t>TRUE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2072" y="6438030"/>
            <a:ext cx="119117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4388" y="7648265"/>
            <a:ext cx="343154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18565" algn="l"/>
                <a:tab pos="2430145" algn="l"/>
              </a:tabLst>
            </a:pPr>
            <a:r>
              <a:rPr sz="2600" spc="-50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600" spc="4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LS</a:t>
            </a:r>
            <a:r>
              <a:rPr sz="2600" spc="8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r>
              <a:rPr sz="2600" dirty="0">
                <a:solidFill>
                  <a:srgbClr val="FF2600"/>
                </a:solidFill>
                <a:latin typeface="Roboto"/>
                <a:cs typeface="Roboto"/>
              </a:rPr>
              <a:t>	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72799" y="4760458"/>
            <a:ext cx="3769995" cy="3767454"/>
            <a:chOff x="1472799" y="4760458"/>
            <a:chExt cx="3769995" cy="3767454"/>
          </a:xfrm>
        </p:grpSpPr>
        <p:sp>
          <p:nvSpPr>
            <p:cNvPr id="23" name="object 23"/>
            <p:cNvSpPr/>
            <p:nvPr/>
          </p:nvSpPr>
          <p:spPr>
            <a:xfrm>
              <a:off x="1551506" y="4839165"/>
              <a:ext cx="3612515" cy="3609975"/>
            </a:xfrm>
            <a:custGeom>
              <a:avLst/>
              <a:gdLst/>
              <a:ahLst/>
              <a:cxnLst/>
              <a:rect l="l" t="t" r="r" b="b"/>
              <a:pathLst>
                <a:path w="3612515" h="3609975">
                  <a:moveTo>
                    <a:pt x="2417029" y="0"/>
                  </a:moveTo>
                  <a:lnTo>
                    <a:pt x="2417029" y="1194529"/>
                  </a:lnTo>
                </a:path>
                <a:path w="3612515" h="3609975">
                  <a:moveTo>
                    <a:pt x="2417029" y="1194529"/>
                  </a:moveTo>
                  <a:lnTo>
                    <a:pt x="2417029" y="3609764"/>
                  </a:lnTo>
                </a:path>
                <a:path w="3612515" h="3609975">
                  <a:moveTo>
                    <a:pt x="0" y="2415235"/>
                  </a:moveTo>
                  <a:lnTo>
                    <a:pt x="1195426" y="2415235"/>
                  </a:lnTo>
                </a:path>
                <a:path w="3612515" h="3609975">
                  <a:moveTo>
                    <a:pt x="1195426" y="2415235"/>
                  </a:moveTo>
                  <a:lnTo>
                    <a:pt x="3612455" y="2415235"/>
                  </a:lnTo>
                </a:path>
                <a:path w="3612515" h="3609975">
                  <a:moveTo>
                    <a:pt x="1195426" y="0"/>
                  </a:moveTo>
                  <a:lnTo>
                    <a:pt x="1195426" y="1194529"/>
                  </a:lnTo>
                </a:path>
                <a:path w="3612515" h="3609975">
                  <a:moveTo>
                    <a:pt x="1195426" y="1194529"/>
                  </a:moveTo>
                  <a:lnTo>
                    <a:pt x="1195426" y="3609764"/>
                  </a:lnTo>
                </a:path>
                <a:path w="3612515" h="3609975">
                  <a:moveTo>
                    <a:pt x="0" y="1194529"/>
                  </a:moveTo>
                  <a:lnTo>
                    <a:pt x="3612455" y="1194529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9152" y="4786811"/>
              <a:ext cx="3717290" cy="3714750"/>
            </a:xfrm>
            <a:custGeom>
              <a:avLst/>
              <a:gdLst/>
              <a:ahLst/>
              <a:cxnLst/>
              <a:rect l="l" t="t" r="r" b="b"/>
              <a:pathLst>
                <a:path w="3717290" h="3714750">
                  <a:moveTo>
                    <a:pt x="26177" y="0"/>
                  </a:moveTo>
                  <a:lnTo>
                    <a:pt x="26177" y="3714473"/>
                  </a:lnTo>
                </a:path>
                <a:path w="3717290" h="3714750">
                  <a:moveTo>
                    <a:pt x="3690987" y="0"/>
                  </a:moveTo>
                  <a:lnTo>
                    <a:pt x="3690987" y="3714473"/>
                  </a:lnTo>
                </a:path>
                <a:path w="3717290" h="3714750">
                  <a:moveTo>
                    <a:pt x="0" y="26177"/>
                  </a:moveTo>
                  <a:lnTo>
                    <a:pt x="3717164" y="26177"/>
                  </a:lnTo>
                </a:path>
                <a:path w="3717290" h="371475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ln w="52354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22612" y="4187751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6219" y="6515482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73399" y="1759376"/>
            <a:ext cx="3754754" cy="5519420"/>
            <a:chOff x="1473399" y="1759376"/>
            <a:chExt cx="3754754" cy="5519420"/>
          </a:xfrm>
        </p:grpSpPr>
        <p:sp>
          <p:nvSpPr>
            <p:cNvPr id="28" name="object 28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1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399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662532" y="1851402"/>
            <a:ext cx="79641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827520" algn="l"/>
              </a:tabLst>
            </a:pPr>
            <a:r>
              <a:rPr sz="3700" b="1" spc="-60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74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3700" b="1" spc="-80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r>
              <a:rPr sz="3700" b="1" dirty="0">
                <a:solidFill>
                  <a:srgbClr val="FAFBFB"/>
                </a:solidFill>
                <a:latin typeface="Trebuchet MS"/>
                <a:cs typeface="Trebuchet MS"/>
              </a:rPr>
              <a:t>	</a:t>
            </a:r>
            <a:r>
              <a:rPr sz="3700" b="1" spc="-60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90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3700" b="1" spc="-844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endParaRPr sz="37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38131" y="2849177"/>
            <a:ext cx="363474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2450" i="1" spc="-85" dirty="0">
                <a:solidFill>
                  <a:srgbClr val="444444"/>
                </a:solidFill>
                <a:latin typeface="Roboto Lt"/>
                <a:cs typeface="Roboto Lt"/>
              </a:rPr>
              <a:t>“Sarah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0" dirty="0">
                <a:solidFill>
                  <a:srgbClr val="444444"/>
                </a:solidFill>
                <a:latin typeface="Roboto Lt"/>
                <a:cs typeface="Roboto Lt"/>
              </a:rPr>
              <a:t>has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80" dirty="0">
                <a:solidFill>
                  <a:srgbClr val="444444"/>
                </a:solidFill>
                <a:latin typeface="Roboto Lt"/>
                <a:cs typeface="Roboto Lt"/>
              </a:rPr>
              <a:t>driver’s</a:t>
            </a:r>
            <a:r>
              <a:rPr sz="24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55" dirty="0">
                <a:solidFill>
                  <a:srgbClr val="444444"/>
                </a:solidFill>
                <a:latin typeface="Roboto Lt"/>
                <a:cs typeface="Roboto Lt"/>
              </a:rPr>
              <a:t>license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450" b="1" i="1" spc="-8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75" dirty="0">
                <a:solidFill>
                  <a:srgbClr val="444444"/>
                </a:solidFill>
                <a:latin typeface="Roboto Lt"/>
                <a:cs typeface="Roboto Lt"/>
              </a:rPr>
              <a:t>good</a:t>
            </a:r>
            <a:r>
              <a:rPr sz="2450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i="1" spc="-65" dirty="0">
                <a:solidFill>
                  <a:srgbClr val="444444"/>
                </a:solidFill>
                <a:latin typeface="Roboto Lt"/>
                <a:cs typeface="Roboto Lt"/>
              </a:rPr>
              <a:t>vision”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5263" y="8907054"/>
            <a:ext cx="418835" cy="41883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212773" y="8841999"/>
            <a:ext cx="4507230" cy="1289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33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100" spc="-1100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3100" spc="25" dirty="0">
                <a:solidFill>
                  <a:srgbClr val="444444"/>
                </a:solidFill>
                <a:latin typeface="Roboto Lt"/>
                <a:cs typeface="Roboto Lt"/>
              </a:rPr>
              <a:t>w</a:t>
            </a:r>
            <a:r>
              <a:rPr sz="3100" spc="10" dirty="0">
                <a:solidFill>
                  <a:srgbClr val="444444"/>
                </a:solidFill>
                <a:latin typeface="Roboto Lt"/>
                <a:cs typeface="Roboto Lt"/>
              </a:rPr>
              <a:t>h</a:t>
            </a:r>
            <a:r>
              <a:rPr sz="3100" spc="15" dirty="0">
                <a:solidFill>
                  <a:srgbClr val="444444"/>
                </a:solidFill>
                <a:latin typeface="Roboto Lt"/>
                <a:cs typeface="Roboto Lt"/>
              </a:rPr>
              <a:t>en</a:t>
            </a:r>
            <a:r>
              <a:rPr sz="31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3100" b="1" spc="-30" dirty="0">
                <a:solidFill>
                  <a:srgbClr val="444444"/>
                </a:solidFill>
                <a:latin typeface="Roboto"/>
                <a:cs typeface="Roboto"/>
              </a:rPr>
              <a:t>LL</a:t>
            </a:r>
            <a:r>
              <a:rPr sz="31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3100" spc="-2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3100" spc="1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31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31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0930" y="8907054"/>
            <a:ext cx="418835" cy="41883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878873" y="8841999"/>
            <a:ext cx="4346575" cy="1289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33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100" spc="-1100" dirty="0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sz="3100" spc="25" dirty="0">
                <a:solidFill>
                  <a:srgbClr val="444444"/>
                </a:solidFill>
                <a:latin typeface="Roboto Lt"/>
                <a:cs typeface="Roboto Lt"/>
              </a:rPr>
              <a:t>w</a:t>
            </a:r>
            <a:r>
              <a:rPr sz="3100" spc="10" dirty="0">
                <a:solidFill>
                  <a:srgbClr val="444444"/>
                </a:solidFill>
                <a:latin typeface="Roboto Lt"/>
                <a:cs typeface="Roboto Lt"/>
              </a:rPr>
              <a:t>h</a:t>
            </a:r>
            <a:r>
              <a:rPr sz="3100" spc="15" dirty="0">
                <a:solidFill>
                  <a:srgbClr val="444444"/>
                </a:solidFill>
                <a:latin typeface="Roboto Lt"/>
                <a:cs typeface="Roboto Lt"/>
              </a:rPr>
              <a:t>en</a:t>
            </a:r>
            <a:r>
              <a:rPr sz="31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b="1" spc="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3100" b="1" spc="5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r>
              <a:rPr sz="31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spc="1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31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spc="1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42526" y="1759376"/>
            <a:ext cx="16688435" cy="8966200"/>
            <a:chOff x="1942526" y="1759376"/>
            <a:chExt cx="16688435" cy="8966200"/>
          </a:xfrm>
        </p:grpSpPr>
        <p:sp>
          <p:nvSpPr>
            <p:cNvPr id="38" name="object 38"/>
            <p:cNvSpPr/>
            <p:nvPr/>
          </p:nvSpPr>
          <p:spPr>
            <a:xfrm>
              <a:off x="2016121" y="10381501"/>
              <a:ext cx="795655" cy="323215"/>
            </a:xfrm>
            <a:custGeom>
              <a:avLst/>
              <a:gdLst/>
              <a:ahLst/>
              <a:cxnLst/>
              <a:rect l="l" t="t" r="r" b="b"/>
              <a:pathLst>
                <a:path w="795655" h="323215">
                  <a:moveTo>
                    <a:pt x="795251" y="321729"/>
                  </a:moveTo>
                  <a:lnTo>
                    <a:pt x="730331" y="322751"/>
                  </a:lnTo>
                  <a:lnTo>
                    <a:pt x="667903" y="321677"/>
                  </a:lnTo>
                  <a:lnTo>
                    <a:pt x="607966" y="318507"/>
                  </a:lnTo>
                  <a:lnTo>
                    <a:pt x="550521" y="313241"/>
                  </a:lnTo>
                  <a:lnTo>
                    <a:pt x="495568" y="305879"/>
                  </a:lnTo>
                  <a:lnTo>
                    <a:pt x="443106" y="296421"/>
                  </a:lnTo>
                  <a:lnTo>
                    <a:pt x="393136" y="284868"/>
                  </a:lnTo>
                  <a:lnTo>
                    <a:pt x="345657" y="271218"/>
                  </a:lnTo>
                  <a:lnTo>
                    <a:pt x="300669" y="255472"/>
                  </a:lnTo>
                  <a:lnTo>
                    <a:pt x="258174" y="237630"/>
                  </a:lnTo>
                  <a:lnTo>
                    <a:pt x="218169" y="217693"/>
                  </a:lnTo>
                  <a:lnTo>
                    <a:pt x="180657" y="195659"/>
                  </a:lnTo>
                  <a:lnTo>
                    <a:pt x="145636" y="171530"/>
                  </a:lnTo>
                  <a:lnTo>
                    <a:pt x="113106" y="145305"/>
                  </a:lnTo>
                  <a:lnTo>
                    <a:pt x="83068" y="116983"/>
                  </a:lnTo>
                  <a:lnTo>
                    <a:pt x="55521" y="86566"/>
                  </a:lnTo>
                  <a:lnTo>
                    <a:pt x="30466" y="54053"/>
                  </a:lnTo>
                  <a:lnTo>
                    <a:pt x="7903" y="1944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42526" y="10237938"/>
              <a:ext cx="163195" cy="196215"/>
            </a:xfrm>
            <a:custGeom>
              <a:avLst/>
              <a:gdLst/>
              <a:ahLst/>
              <a:cxnLst/>
              <a:rect l="l" t="t" r="r" b="b"/>
              <a:pathLst>
                <a:path w="163194" h="196215">
                  <a:moveTo>
                    <a:pt x="15240" y="0"/>
                  </a:moveTo>
                  <a:lnTo>
                    <a:pt x="0" y="196082"/>
                  </a:lnTo>
                  <a:lnTo>
                    <a:pt x="162962" y="129841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55465" y="10323961"/>
              <a:ext cx="1298575" cy="373380"/>
            </a:xfrm>
            <a:custGeom>
              <a:avLst/>
              <a:gdLst/>
              <a:ahLst/>
              <a:cxnLst/>
              <a:rect l="l" t="t" r="r" b="b"/>
              <a:pathLst>
                <a:path w="1298575" h="373379">
                  <a:moveTo>
                    <a:pt x="0" y="371262"/>
                  </a:moveTo>
                  <a:lnTo>
                    <a:pt x="62753" y="372714"/>
                  </a:lnTo>
                  <a:lnTo>
                    <a:pt x="124256" y="373119"/>
                  </a:lnTo>
                  <a:lnTo>
                    <a:pt x="184510" y="372475"/>
                  </a:lnTo>
                  <a:lnTo>
                    <a:pt x="243514" y="370784"/>
                  </a:lnTo>
                  <a:lnTo>
                    <a:pt x="301268" y="368045"/>
                  </a:lnTo>
                  <a:lnTo>
                    <a:pt x="357773" y="364259"/>
                  </a:lnTo>
                  <a:lnTo>
                    <a:pt x="413027" y="359424"/>
                  </a:lnTo>
                  <a:lnTo>
                    <a:pt x="467032" y="353542"/>
                  </a:lnTo>
                  <a:lnTo>
                    <a:pt x="519788" y="346612"/>
                  </a:lnTo>
                  <a:lnTo>
                    <a:pt x="571293" y="338635"/>
                  </a:lnTo>
                  <a:lnTo>
                    <a:pt x="621549" y="329610"/>
                  </a:lnTo>
                  <a:lnTo>
                    <a:pt x="670555" y="319537"/>
                  </a:lnTo>
                  <a:lnTo>
                    <a:pt x="718312" y="308416"/>
                  </a:lnTo>
                  <a:lnTo>
                    <a:pt x="764819" y="296247"/>
                  </a:lnTo>
                  <a:lnTo>
                    <a:pt x="810075" y="283031"/>
                  </a:lnTo>
                  <a:lnTo>
                    <a:pt x="854083" y="268767"/>
                  </a:lnTo>
                  <a:lnTo>
                    <a:pt x="896840" y="253455"/>
                  </a:lnTo>
                  <a:lnTo>
                    <a:pt x="938348" y="237096"/>
                  </a:lnTo>
                  <a:lnTo>
                    <a:pt x="978606" y="219689"/>
                  </a:lnTo>
                  <a:lnTo>
                    <a:pt x="1017615" y="201234"/>
                  </a:lnTo>
                  <a:lnTo>
                    <a:pt x="1055373" y="181731"/>
                  </a:lnTo>
                  <a:lnTo>
                    <a:pt x="1091882" y="161180"/>
                  </a:lnTo>
                  <a:lnTo>
                    <a:pt x="1127141" y="139582"/>
                  </a:lnTo>
                  <a:lnTo>
                    <a:pt x="1161151" y="116936"/>
                  </a:lnTo>
                  <a:lnTo>
                    <a:pt x="1193910" y="93243"/>
                  </a:lnTo>
                  <a:lnTo>
                    <a:pt x="1225420" y="68501"/>
                  </a:lnTo>
                  <a:lnTo>
                    <a:pt x="1255681" y="42712"/>
                  </a:lnTo>
                  <a:lnTo>
                    <a:pt x="1284691" y="15875"/>
                  </a:lnTo>
                  <a:lnTo>
                    <a:pt x="129836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73509" y="10206525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432" y="0"/>
                  </a:moveTo>
                  <a:lnTo>
                    <a:pt x="0" y="75916"/>
                  </a:lnTo>
                  <a:lnTo>
                    <a:pt x="133305" y="190695"/>
                  </a:lnTo>
                  <a:lnTo>
                    <a:pt x="18143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6133" y="1759376"/>
              <a:ext cx="3754567" cy="83442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47634" y="10506341"/>
            <a:ext cx="37528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matter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how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many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626593" y="1851402"/>
            <a:ext cx="225425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NO</a:t>
            </a:r>
            <a:r>
              <a:rPr sz="3700" b="1" spc="-79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0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3700" b="1" spc="-505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NO</a:t>
            </a:r>
            <a:r>
              <a:rPr sz="3700" b="1" spc="-79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43999" y="3183149"/>
            <a:ext cx="418835" cy="418835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4306424" y="3118094"/>
            <a:ext cx="4893945" cy="134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3300">
              <a:latin typeface="Segoe UI Symbol"/>
              <a:cs typeface="Segoe UI Symbol"/>
            </a:endParaRPr>
          </a:p>
          <a:p>
            <a:pPr algn="ctr">
              <a:lnSpc>
                <a:spcPct val="100000"/>
              </a:lnSpc>
              <a:spcBef>
                <a:spcPts val="2500"/>
              </a:spcBef>
            </a:pP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I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3300" spc="-3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3300" spc="4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3300" spc="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3300" spc="1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5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/</a:t>
            </a:r>
            <a:r>
              <a:rPr sz="330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r>
              <a:rPr sz="3300" spc="-118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3300" spc="-3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l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u</a:t>
            </a:r>
            <a:r>
              <a:rPr sz="330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endParaRPr sz="3300">
              <a:latin typeface="Roboto Lt"/>
              <a:cs typeface="Roboto L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4159768" y="6775936"/>
            <a:ext cx="5187315" cy="2603500"/>
            <a:chOff x="14159768" y="6775936"/>
            <a:chExt cx="5187315" cy="2603500"/>
          </a:xfrm>
        </p:grpSpPr>
        <p:sp>
          <p:nvSpPr>
            <p:cNvPr id="48" name="object 48"/>
            <p:cNvSpPr/>
            <p:nvPr/>
          </p:nvSpPr>
          <p:spPr>
            <a:xfrm>
              <a:off x="14159768" y="6775936"/>
              <a:ext cx="5187315" cy="2603500"/>
            </a:xfrm>
            <a:custGeom>
              <a:avLst/>
              <a:gdLst/>
              <a:ahLst/>
              <a:cxnLst/>
              <a:rect l="l" t="t" r="r" b="b"/>
              <a:pathLst>
                <a:path w="5187315" h="2603500">
                  <a:moveTo>
                    <a:pt x="5187296" y="0"/>
                  </a:moveTo>
                  <a:lnTo>
                    <a:pt x="0" y="0"/>
                  </a:lnTo>
                  <a:lnTo>
                    <a:pt x="0" y="2603014"/>
                  </a:lnTo>
                  <a:lnTo>
                    <a:pt x="5187296" y="2603014"/>
                  </a:lnTo>
                  <a:lnTo>
                    <a:pt x="51872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3250" y="7304618"/>
              <a:ext cx="303655" cy="3036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4660550" y="7252929"/>
            <a:ext cx="4129404" cy="16357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1334" algn="l"/>
              </a:tabLst>
            </a:pPr>
            <a:r>
              <a:rPr sz="3525" baseline="236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EXAMPLE:</a:t>
            </a:r>
            <a:endParaRPr sz="2450">
              <a:latin typeface="Roboto Lt"/>
              <a:cs typeface="Roboto Lt"/>
            </a:endParaRPr>
          </a:p>
          <a:p>
            <a:pPr marL="54610">
              <a:lnSpc>
                <a:spcPct val="100000"/>
              </a:lnSpc>
              <a:spcBef>
                <a:spcPts val="2065"/>
              </a:spcBef>
            </a:pPr>
            <a:r>
              <a:rPr sz="2450" spc="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: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Sarah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has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driver’s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license</a:t>
            </a:r>
            <a:endParaRPr sz="2450">
              <a:latin typeface="Roboto Lt"/>
              <a:cs typeface="Roboto Lt"/>
            </a:endParaRPr>
          </a:p>
          <a:p>
            <a:pPr marL="54610">
              <a:lnSpc>
                <a:spcPct val="100000"/>
              </a:lnSpc>
              <a:spcBef>
                <a:spcPts val="1764"/>
              </a:spcBef>
            </a:pPr>
            <a:r>
              <a:rPr sz="2450" spc="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: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Sarah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has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good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vision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709217" y="4258733"/>
            <a:ext cx="12949555" cy="5735955"/>
            <a:chOff x="2709217" y="4258733"/>
            <a:chExt cx="12949555" cy="5735955"/>
          </a:xfrm>
        </p:grpSpPr>
        <p:sp>
          <p:nvSpPr>
            <p:cNvPr id="52" name="object 52"/>
            <p:cNvSpPr/>
            <p:nvPr/>
          </p:nvSpPr>
          <p:spPr>
            <a:xfrm>
              <a:off x="14870031" y="9268914"/>
              <a:ext cx="768350" cy="704850"/>
            </a:xfrm>
            <a:custGeom>
              <a:avLst/>
              <a:gdLst/>
              <a:ahLst/>
              <a:cxnLst/>
              <a:rect l="l" t="t" r="r" b="b"/>
              <a:pathLst>
                <a:path w="768350" h="704850">
                  <a:moveTo>
                    <a:pt x="767754" y="702305"/>
                  </a:moveTo>
                  <a:lnTo>
                    <a:pt x="713878" y="704283"/>
                  </a:lnTo>
                  <a:lnTo>
                    <a:pt x="661937" y="703825"/>
                  </a:lnTo>
                  <a:lnTo>
                    <a:pt x="611931" y="700930"/>
                  </a:lnTo>
                  <a:lnTo>
                    <a:pt x="563859" y="695600"/>
                  </a:lnTo>
                  <a:lnTo>
                    <a:pt x="517722" y="687833"/>
                  </a:lnTo>
                  <a:lnTo>
                    <a:pt x="473519" y="677630"/>
                  </a:lnTo>
                  <a:lnTo>
                    <a:pt x="431252" y="664991"/>
                  </a:lnTo>
                  <a:lnTo>
                    <a:pt x="390919" y="649916"/>
                  </a:lnTo>
                  <a:lnTo>
                    <a:pt x="352520" y="632405"/>
                  </a:lnTo>
                  <a:lnTo>
                    <a:pt x="316057" y="612457"/>
                  </a:lnTo>
                  <a:lnTo>
                    <a:pt x="281528" y="590074"/>
                  </a:lnTo>
                  <a:lnTo>
                    <a:pt x="248933" y="565254"/>
                  </a:lnTo>
                  <a:lnTo>
                    <a:pt x="218274" y="537998"/>
                  </a:lnTo>
                  <a:lnTo>
                    <a:pt x="189549" y="508306"/>
                  </a:lnTo>
                  <a:lnTo>
                    <a:pt x="162758" y="476177"/>
                  </a:lnTo>
                  <a:lnTo>
                    <a:pt x="137903" y="441613"/>
                  </a:lnTo>
                  <a:lnTo>
                    <a:pt x="114982" y="404612"/>
                  </a:lnTo>
                  <a:lnTo>
                    <a:pt x="93996" y="365176"/>
                  </a:lnTo>
                  <a:lnTo>
                    <a:pt x="74944" y="323303"/>
                  </a:lnTo>
                  <a:lnTo>
                    <a:pt x="57827" y="278994"/>
                  </a:lnTo>
                  <a:lnTo>
                    <a:pt x="42645" y="232248"/>
                  </a:lnTo>
                  <a:lnTo>
                    <a:pt x="29398" y="183067"/>
                  </a:lnTo>
                  <a:lnTo>
                    <a:pt x="18085" y="131449"/>
                  </a:lnTo>
                  <a:lnTo>
                    <a:pt x="8707" y="77396"/>
                  </a:lnTo>
                  <a:lnTo>
                    <a:pt x="1264" y="2090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783508" y="9114228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4" h="180975">
                  <a:moveTo>
                    <a:pt x="77170" y="0"/>
                  </a:moveTo>
                  <a:lnTo>
                    <a:pt x="0" y="180898"/>
                  </a:lnTo>
                  <a:lnTo>
                    <a:pt x="175586" y="170280"/>
                  </a:lnTo>
                  <a:lnTo>
                    <a:pt x="771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51101" y="6032891"/>
              <a:ext cx="1212215" cy="1203960"/>
            </a:xfrm>
            <a:custGeom>
              <a:avLst/>
              <a:gdLst/>
              <a:ahLst/>
              <a:cxnLst/>
              <a:rect l="l" t="t" r="r" b="b"/>
              <a:pathLst>
                <a:path w="1212214" h="1203959">
                  <a:moveTo>
                    <a:pt x="0" y="0"/>
                  </a:moveTo>
                  <a:lnTo>
                    <a:pt x="1211751" y="0"/>
                  </a:lnTo>
                  <a:lnTo>
                    <a:pt x="1211751" y="1203762"/>
                  </a:lnTo>
                  <a:lnTo>
                    <a:pt x="0" y="120376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88503" y="4279675"/>
              <a:ext cx="1101725" cy="713105"/>
            </a:xfrm>
            <a:custGeom>
              <a:avLst/>
              <a:gdLst/>
              <a:ahLst/>
              <a:cxnLst/>
              <a:rect l="l" t="t" r="r" b="b"/>
              <a:pathLst>
                <a:path w="1101725" h="713104">
                  <a:moveTo>
                    <a:pt x="1101428" y="2216"/>
                  </a:moveTo>
                  <a:lnTo>
                    <a:pt x="1046056" y="246"/>
                  </a:lnTo>
                  <a:lnTo>
                    <a:pt x="991984" y="0"/>
                  </a:lnTo>
                  <a:lnTo>
                    <a:pt x="939212" y="1476"/>
                  </a:lnTo>
                  <a:lnTo>
                    <a:pt x="887741" y="4674"/>
                  </a:lnTo>
                  <a:lnTo>
                    <a:pt x="837569" y="9596"/>
                  </a:lnTo>
                  <a:lnTo>
                    <a:pt x="788697" y="16241"/>
                  </a:lnTo>
                  <a:lnTo>
                    <a:pt x="741126" y="24608"/>
                  </a:lnTo>
                  <a:lnTo>
                    <a:pt x="694855" y="34698"/>
                  </a:lnTo>
                  <a:lnTo>
                    <a:pt x="649884" y="46511"/>
                  </a:lnTo>
                  <a:lnTo>
                    <a:pt x="606212" y="60047"/>
                  </a:lnTo>
                  <a:lnTo>
                    <a:pt x="563841" y="75306"/>
                  </a:lnTo>
                  <a:lnTo>
                    <a:pt x="522770" y="92287"/>
                  </a:lnTo>
                  <a:lnTo>
                    <a:pt x="483000" y="110991"/>
                  </a:lnTo>
                  <a:lnTo>
                    <a:pt x="444529" y="131418"/>
                  </a:lnTo>
                  <a:lnTo>
                    <a:pt x="407358" y="153568"/>
                  </a:lnTo>
                  <a:lnTo>
                    <a:pt x="371487" y="177441"/>
                  </a:lnTo>
                  <a:lnTo>
                    <a:pt x="336917" y="203037"/>
                  </a:lnTo>
                  <a:lnTo>
                    <a:pt x="303646" y="230355"/>
                  </a:lnTo>
                  <a:lnTo>
                    <a:pt x="271676" y="259396"/>
                  </a:lnTo>
                  <a:lnTo>
                    <a:pt x="241006" y="290160"/>
                  </a:lnTo>
                  <a:lnTo>
                    <a:pt x="211636" y="322647"/>
                  </a:lnTo>
                  <a:lnTo>
                    <a:pt x="183566" y="356857"/>
                  </a:lnTo>
                  <a:lnTo>
                    <a:pt x="156796" y="392789"/>
                  </a:lnTo>
                  <a:lnTo>
                    <a:pt x="131326" y="430444"/>
                  </a:lnTo>
                  <a:lnTo>
                    <a:pt x="107156" y="469823"/>
                  </a:lnTo>
                  <a:lnTo>
                    <a:pt x="84286" y="510923"/>
                  </a:lnTo>
                  <a:lnTo>
                    <a:pt x="62717" y="553747"/>
                  </a:lnTo>
                  <a:lnTo>
                    <a:pt x="42447" y="598294"/>
                  </a:lnTo>
                  <a:lnTo>
                    <a:pt x="23478" y="644563"/>
                  </a:lnTo>
                  <a:lnTo>
                    <a:pt x="5808" y="692555"/>
                  </a:lnTo>
                  <a:lnTo>
                    <a:pt x="0" y="7127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09787" y="4947904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798" y="193388"/>
                  </a:lnTo>
                  <a:lnTo>
                    <a:pt x="169030" y="48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21940" y="7238168"/>
              <a:ext cx="1137920" cy="161925"/>
            </a:xfrm>
            <a:custGeom>
              <a:avLst/>
              <a:gdLst/>
              <a:ahLst/>
              <a:cxnLst/>
              <a:rect l="l" t="t" r="r" b="b"/>
              <a:pathLst>
                <a:path w="1137920" h="161925">
                  <a:moveTo>
                    <a:pt x="1137874" y="0"/>
                  </a:moveTo>
                  <a:lnTo>
                    <a:pt x="1091688" y="23246"/>
                  </a:lnTo>
                  <a:lnTo>
                    <a:pt x="1045465" y="44691"/>
                  </a:lnTo>
                  <a:lnTo>
                    <a:pt x="999204" y="64334"/>
                  </a:lnTo>
                  <a:lnTo>
                    <a:pt x="952905" y="82177"/>
                  </a:lnTo>
                  <a:lnTo>
                    <a:pt x="906569" y="98218"/>
                  </a:lnTo>
                  <a:lnTo>
                    <a:pt x="860195" y="112458"/>
                  </a:lnTo>
                  <a:lnTo>
                    <a:pt x="813783" y="124897"/>
                  </a:lnTo>
                  <a:lnTo>
                    <a:pt x="767333" y="135535"/>
                  </a:lnTo>
                  <a:lnTo>
                    <a:pt x="720846" y="144372"/>
                  </a:lnTo>
                  <a:lnTo>
                    <a:pt x="674320" y="151407"/>
                  </a:lnTo>
                  <a:lnTo>
                    <a:pt x="627757" y="156641"/>
                  </a:lnTo>
                  <a:lnTo>
                    <a:pt x="581156" y="160074"/>
                  </a:lnTo>
                  <a:lnTo>
                    <a:pt x="534518" y="161706"/>
                  </a:lnTo>
                  <a:lnTo>
                    <a:pt x="487841" y="161536"/>
                  </a:lnTo>
                  <a:lnTo>
                    <a:pt x="441127" y="159566"/>
                  </a:lnTo>
                  <a:lnTo>
                    <a:pt x="394375" y="155794"/>
                  </a:lnTo>
                  <a:lnTo>
                    <a:pt x="347586" y="150221"/>
                  </a:lnTo>
                  <a:lnTo>
                    <a:pt x="300758" y="142847"/>
                  </a:lnTo>
                  <a:lnTo>
                    <a:pt x="253893" y="133671"/>
                  </a:lnTo>
                  <a:lnTo>
                    <a:pt x="206990" y="122695"/>
                  </a:lnTo>
                  <a:lnTo>
                    <a:pt x="160049" y="109917"/>
                  </a:lnTo>
                  <a:lnTo>
                    <a:pt x="113070" y="95338"/>
                  </a:lnTo>
                  <a:lnTo>
                    <a:pt x="66054" y="78958"/>
                  </a:lnTo>
                  <a:lnTo>
                    <a:pt x="19000" y="60776"/>
                  </a:lnTo>
                  <a:lnTo>
                    <a:pt x="0" y="5185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81656" y="7219303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4">
                  <a:moveTo>
                    <a:pt x="196613" y="0"/>
                  </a:moveTo>
                  <a:lnTo>
                    <a:pt x="0" y="4875"/>
                  </a:lnTo>
                  <a:lnTo>
                    <a:pt x="121868" y="159241"/>
                  </a:lnTo>
                  <a:lnTo>
                    <a:pt x="19661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5836712" y="9605143"/>
            <a:ext cx="3272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Boolean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be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either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TRUE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or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FALSE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53246" y="4076181"/>
            <a:ext cx="19386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Possible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values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68595" y="6605404"/>
            <a:ext cx="12700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Results</a:t>
            </a:r>
            <a:r>
              <a:rPr sz="2150" spc="-5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68595" y="6961414"/>
            <a:ext cx="12553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operation,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68595" y="7317424"/>
            <a:ext cx="16859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depending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8595" y="7673434"/>
            <a:ext cx="1355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2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variables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51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INHERITANC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BETWEE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“CLASSES”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4051" y="1894603"/>
            <a:ext cx="3964304" cy="231140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[Person.prototype]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982760" y="4421114"/>
            <a:ext cx="327025" cy="3820160"/>
            <a:chOff x="16982760" y="4421114"/>
            <a:chExt cx="327025" cy="3820160"/>
          </a:xfrm>
        </p:grpSpPr>
        <p:sp>
          <p:nvSpPr>
            <p:cNvPr id="6" name="object 6"/>
            <p:cNvSpPr/>
            <p:nvPr/>
          </p:nvSpPr>
          <p:spPr>
            <a:xfrm>
              <a:off x="17146106" y="4705923"/>
              <a:ext cx="0" cy="3535045"/>
            </a:xfrm>
            <a:custGeom>
              <a:avLst/>
              <a:gdLst/>
              <a:ahLst/>
              <a:cxnLst/>
              <a:rect l="l" t="t" r="r" b="b"/>
              <a:pathLst>
                <a:path h="3535045">
                  <a:moveTo>
                    <a:pt x="0" y="0"/>
                  </a:moveTo>
                  <a:lnTo>
                    <a:pt x="0" y="3534949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82760" y="442111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164051" y="8456145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5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164051" y="8456145"/>
            <a:ext cx="3964304" cy="231140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b="1" dirty="0">
                <a:solidFill>
                  <a:srgbClr val="FFFFFF"/>
                </a:solidFill>
                <a:latin typeface="Courier New"/>
                <a:cs typeface="Courier New"/>
              </a:rPr>
              <a:t>[mike]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621178" y="9611766"/>
            <a:ext cx="3049905" cy="882650"/>
            <a:chOff x="15621178" y="9611766"/>
            <a:chExt cx="3049905" cy="882650"/>
          </a:xfrm>
        </p:grpSpPr>
        <p:sp>
          <p:nvSpPr>
            <p:cNvPr id="11" name="object 11"/>
            <p:cNvSpPr/>
            <p:nvPr/>
          </p:nvSpPr>
          <p:spPr>
            <a:xfrm>
              <a:off x="15621178" y="9611766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5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60789" y="10008088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4">
                  <a:moveTo>
                    <a:pt x="0" y="0"/>
                  </a:moveTo>
                  <a:lnTo>
                    <a:pt x="314126" y="0"/>
                  </a:lnTo>
                </a:path>
                <a:path w="1414144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ln w="2355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674917" y="9705607"/>
            <a:ext cx="1269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99185" algn="l"/>
              </a:tabLst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11069" y="10040675"/>
            <a:ext cx="26828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Student.prototype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78346" y="5552030"/>
            <a:ext cx="3171825" cy="155829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37753" y="4421114"/>
            <a:ext cx="6257290" cy="2020570"/>
            <a:chOff x="9337753" y="4421114"/>
            <a:chExt cx="6257290" cy="2020570"/>
          </a:xfrm>
        </p:grpSpPr>
        <p:sp>
          <p:nvSpPr>
            <p:cNvPr id="17" name="object 17"/>
            <p:cNvSpPr/>
            <p:nvPr/>
          </p:nvSpPr>
          <p:spPr>
            <a:xfrm>
              <a:off x="14361761" y="4662804"/>
              <a:ext cx="1082675" cy="1736725"/>
            </a:xfrm>
            <a:custGeom>
              <a:avLst/>
              <a:gdLst/>
              <a:ahLst/>
              <a:cxnLst/>
              <a:rect l="l" t="t" r="r" b="b"/>
              <a:pathLst>
                <a:path w="1082675" h="1736725">
                  <a:moveTo>
                    <a:pt x="0" y="1736570"/>
                  </a:moveTo>
                  <a:lnTo>
                    <a:pt x="1060437" y="35542"/>
                  </a:lnTo>
                  <a:lnTo>
                    <a:pt x="1082595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83576" y="4421114"/>
              <a:ext cx="311785" cy="363855"/>
            </a:xfrm>
            <a:custGeom>
              <a:avLst/>
              <a:gdLst/>
              <a:ahLst/>
              <a:cxnLst/>
              <a:rect l="l" t="t" r="r" b="b"/>
              <a:pathLst>
                <a:path w="311784" h="363854">
                  <a:moveTo>
                    <a:pt x="311446" y="0"/>
                  </a:moveTo>
                  <a:lnTo>
                    <a:pt x="0" y="190817"/>
                  </a:lnTo>
                  <a:lnTo>
                    <a:pt x="277237" y="363646"/>
                  </a:lnTo>
                  <a:lnTo>
                    <a:pt x="31144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7753" y="4561980"/>
              <a:ext cx="5727574" cy="55495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952922" y="2271259"/>
            <a:ext cx="3171825" cy="155829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312276" y="2886878"/>
            <a:ext cx="648970" cy="327025"/>
            <a:chOff x="14312276" y="2886878"/>
            <a:chExt cx="648970" cy="327025"/>
          </a:xfrm>
        </p:grpSpPr>
        <p:sp>
          <p:nvSpPr>
            <p:cNvPr id="22" name="object 22"/>
            <p:cNvSpPr/>
            <p:nvPr/>
          </p:nvSpPr>
          <p:spPr>
            <a:xfrm>
              <a:off x="14312276" y="305022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34371" y="288687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1432887" y="9079038"/>
            <a:ext cx="2262505" cy="1183640"/>
            <a:chOff x="11432887" y="9079038"/>
            <a:chExt cx="2262505" cy="1183640"/>
          </a:xfrm>
        </p:grpSpPr>
        <p:sp>
          <p:nvSpPr>
            <p:cNvPr id="25" name="object 25"/>
            <p:cNvSpPr/>
            <p:nvPr/>
          </p:nvSpPr>
          <p:spPr>
            <a:xfrm>
              <a:off x="11432887" y="9079038"/>
              <a:ext cx="2262505" cy="1183640"/>
            </a:xfrm>
            <a:custGeom>
              <a:avLst/>
              <a:gdLst/>
              <a:ahLst/>
              <a:cxnLst/>
              <a:rect l="l" t="t" r="r" b="b"/>
              <a:pathLst>
                <a:path w="2262505" h="1183640">
                  <a:moveTo>
                    <a:pt x="2262230" y="0"/>
                  </a:moveTo>
                  <a:lnTo>
                    <a:pt x="0" y="0"/>
                  </a:lnTo>
                  <a:lnTo>
                    <a:pt x="0" y="1183210"/>
                  </a:lnTo>
                  <a:lnTo>
                    <a:pt x="2262230" y="1183210"/>
                  </a:lnTo>
                  <a:lnTo>
                    <a:pt x="22622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7014" y="9432431"/>
              <a:ext cx="460718" cy="46071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78426" y="3230141"/>
            <a:ext cx="6351270" cy="7032625"/>
            <a:chOff x="778426" y="3230141"/>
            <a:chExt cx="6351270" cy="703262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509" y="3230141"/>
              <a:ext cx="5727574" cy="61973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13238" y="5447086"/>
              <a:ext cx="2974340" cy="1847850"/>
            </a:xfrm>
            <a:custGeom>
              <a:avLst/>
              <a:gdLst/>
              <a:ahLst/>
              <a:cxnLst/>
              <a:rect l="l" t="t" r="r" b="b"/>
              <a:pathLst>
                <a:path w="2974340" h="1847850">
                  <a:moveTo>
                    <a:pt x="2973947" y="1847251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13238" y="5447086"/>
              <a:ext cx="2974340" cy="1847850"/>
            </a:xfrm>
            <a:custGeom>
              <a:avLst/>
              <a:gdLst/>
              <a:ahLst/>
              <a:cxnLst/>
              <a:rect l="l" t="t" r="r" b="b"/>
              <a:pathLst>
                <a:path w="2974340" h="1847850">
                  <a:moveTo>
                    <a:pt x="0" y="1847251"/>
                  </a:moveTo>
                  <a:lnTo>
                    <a:pt x="2973947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426" y="9079038"/>
              <a:ext cx="2668905" cy="1183640"/>
            </a:xfrm>
            <a:custGeom>
              <a:avLst/>
              <a:gdLst/>
              <a:ahLst/>
              <a:cxnLst/>
              <a:rect l="l" t="t" r="r" b="b"/>
              <a:pathLst>
                <a:path w="2668904" h="1183640">
                  <a:moveTo>
                    <a:pt x="2668314" y="0"/>
                  </a:moveTo>
                  <a:lnTo>
                    <a:pt x="0" y="0"/>
                  </a:lnTo>
                  <a:lnTo>
                    <a:pt x="0" y="1183210"/>
                  </a:lnTo>
                  <a:lnTo>
                    <a:pt x="2668314" y="1183210"/>
                  </a:lnTo>
                  <a:lnTo>
                    <a:pt x="266831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553" y="9432431"/>
              <a:ext cx="460718" cy="46071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432887" y="9079038"/>
            <a:ext cx="2262505" cy="1183640"/>
          </a:xfrm>
          <a:prstGeom prst="rect">
            <a:avLst/>
          </a:prstGeom>
        </p:spPr>
        <p:txBody>
          <a:bodyPr vert="horz" wrap="square" lIns="0" tIns="29845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350"/>
              </a:spcBef>
              <a:tabLst>
                <a:tab pos="1057275" algn="l"/>
              </a:tabLst>
            </a:pPr>
            <a:r>
              <a:rPr sz="3600" spc="25" dirty="0">
                <a:solidFill>
                  <a:srgbClr val="F0415D"/>
                </a:solidFill>
                <a:latin typeface="Segoe UI Symbol"/>
                <a:cs typeface="Segoe UI Symbol"/>
              </a:rPr>
              <a:t>👎	</a:t>
            </a:r>
            <a:r>
              <a:rPr sz="3300" b="1" dirty="0">
                <a:solidFill>
                  <a:srgbClr val="F0415D"/>
                </a:solidFill>
                <a:latin typeface="Roboto"/>
                <a:cs typeface="Roboto"/>
              </a:rPr>
              <a:t>BAD</a:t>
            </a:r>
            <a:endParaRPr sz="330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8426" y="9079038"/>
            <a:ext cx="2668905" cy="1183640"/>
          </a:xfrm>
          <a:prstGeom prst="rect">
            <a:avLst/>
          </a:prstGeom>
        </p:spPr>
        <p:txBody>
          <a:bodyPr vert="horz" wrap="square" lIns="0" tIns="29845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350"/>
              </a:spcBef>
              <a:tabLst>
                <a:tab pos="1057275" algn="l"/>
              </a:tabLst>
            </a:pPr>
            <a:r>
              <a:rPr sz="3600" spc="25" dirty="0">
                <a:solidFill>
                  <a:srgbClr val="00882B"/>
                </a:solidFill>
                <a:latin typeface="Segoe UI Symbol"/>
                <a:cs typeface="Segoe UI Symbol"/>
              </a:rPr>
              <a:t>👍	</a:t>
            </a:r>
            <a:r>
              <a:rPr sz="3300" b="1" spc="-15" dirty="0">
                <a:solidFill>
                  <a:srgbClr val="00882B"/>
                </a:solidFill>
                <a:latin typeface="Roboto"/>
                <a:cs typeface="Roboto"/>
              </a:rPr>
              <a:t>GOOD</a:t>
            </a:r>
            <a:endParaRPr sz="3300">
              <a:latin typeface="Roboto"/>
              <a:cs typeface="Roboto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565" y="2428369"/>
            <a:ext cx="6571552" cy="594506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3588" y="8809003"/>
            <a:ext cx="3162207" cy="12460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31852" y="1906311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31852" y="1906311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[Person.prototype]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50555" y="4432825"/>
            <a:ext cx="327025" cy="539115"/>
            <a:chOff x="8050555" y="4432825"/>
            <a:chExt cx="327025" cy="539115"/>
          </a:xfrm>
        </p:grpSpPr>
        <p:sp>
          <p:nvSpPr>
            <p:cNvPr id="6" name="object 6"/>
            <p:cNvSpPr/>
            <p:nvPr/>
          </p:nvSpPr>
          <p:spPr>
            <a:xfrm>
              <a:off x="8213901" y="471763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50555" y="443282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15351" y="4482750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51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INHERITANC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BETWEE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“CLASSES”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50555" y="7713595"/>
            <a:ext cx="327025" cy="539115"/>
            <a:chOff x="8050555" y="7713595"/>
            <a:chExt cx="327025" cy="539115"/>
          </a:xfrm>
        </p:grpSpPr>
        <p:sp>
          <p:nvSpPr>
            <p:cNvPr id="12" name="object 12"/>
            <p:cNvSpPr/>
            <p:nvPr/>
          </p:nvSpPr>
          <p:spPr>
            <a:xfrm>
              <a:off x="8213901" y="7998403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4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50555" y="771359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15351" y="7785641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8975" y="3061932"/>
            <a:ext cx="3049905" cy="882650"/>
          </a:xfrm>
          <a:prstGeom prst="rect">
            <a:avLst/>
          </a:prstGeom>
          <a:solidFill>
            <a:srgbClr val="FFFFFF">
              <a:alpha val="40419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267970" marR="260350" indent="471170">
              <a:lnSpc>
                <a:spcPct val="107200"/>
              </a:lnSpc>
              <a:spcBef>
                <a:spcPts val="670"/>
              </a:spcBef>
            </a:pPr>
            <a:r>
              <a:rPr sz="2050" b="1" u="heavy" spc="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 </a:t>
            </a:r>
            <a:r>
              <a:rPr sz="2050" b="1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Object.prototype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31852" y="5187082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31852" y="5187082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[Student.prototype]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88975" y="6342703"/>
            <a:ext cx="3049905" cy="882650"/>
          </a:xfrm>
          <a:custGeom>
            <a:avLst/>
            <a:gdLst/>
            <a:ahLst/>
            <a:cxnLst/>
            <a:rect l="l" t="t" r="r" b="b"/>
            <a:pathLst>
              <a:path w="3049904" h="882650">
                <a:moveTo>
                  <a:pt x="3049853" y="0"/>
                </a:moveTo>
                <a:lnTo>
                  <a:pt x="0" y="0"/>
                </a:lnTo>
                <a:lnTo>
                  <a:pt x="0" y="882130"/>
                </a:lnTo>
                <a:lnTo>
                  <a:pt x="3049853" y="882130"/>
                </a:lnTo>
                <a:lnTo>
                  <a:pt x="3049853" y="0"/>
                </a:lnTo>
                <a:close/>
              </a:path>
            </a:pathLst>
          </a:custGeom>
          <a:solidFill>
            <a:srgbClr val="FFFFFF">
              <a:alpha val="701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31852" y="8467853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31852" y="8467853"/>
            <a:ext cx="3964304" cy="231140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b="1" dirty="0">
                <a:solidFill>
                  <a:srgbClr val="FFFFFF"/>
                </a:solidFill>
                <a:latin typeface="Courier New"/>
                <a:cs typeface="Courier New"/>
              </a:rPr>
              <a:t>[mike]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88975" y="9623474"/>
            <a:ext cx="3049905" cy="882650"/>
            <a:chOff x="6688975" y="9623474"/>
            <a:chExt cx="3049905" cy="882650"/>
          </a:xfrm>
        </p:grpSpPr>
        <p:sp>
          <p:nvSpPr>
            <p:cNvPr id="22" name="object 22"/>
            <p:cNvSpPr/>
            <p:nvPr/>
          </p:nvSpPr>
          <p:spPr>
            <a:xfrm>
              <a:off x="6688975" y="9623474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4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28586" y="10019797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5">
                  <a:moveTo>
                    <a:pt x="0" y="0"/>
                  </a:moveTo>
                  <a:lnTo>
                    <a:pt x="314126" y="0"/>
                  </a:lnTo>
                </a:path>
                <a:path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ln w="2355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42712" y="9717316"/>
            <a:ext cx="1269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99185" algn="l"/>
              </a:tabLst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8864" y="10052384"/>
            <a:ext cx="26828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Student.prototype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6138" y="5563739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90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46138" y="5563739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05500" y="6179357"/>
            <a:ext cx="648970" cy="327025"/>
            <a:chOff x="5405500" y="6179357"/>
            <a:chExt cx="648970" cy="327025"/>
          </a:xfrm>
        </p:grpSpPr>
        <p:sp>
          <p:nvSpPr>
            <p:cNvPr id="29" name="object 29"/>
            <p:cNvSpPr/>
            <p:nvPr/>
          </p:nvSpPr>
          <p:spPr>
            <a:xfrm>
              <a:off x="5405500" y="6342703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27595" y="617935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88975" y="6342703"/>
            <a:ext cx="3049905" cy="8826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67970" marR="260350" indent="471170">
              <a:lnSpc>
                <a:spcPct val="107200"/>
              </a:lnSpc>
              <a:spcBef>
                <a:spcPts val="670"/>
              </a:spcBef>
            </a:pPr>
            <a:r>
              <a:rPr sz="3450" b="1" u="heavy" baseline="241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3450" b="1" u="heavy" spc="-442" baseline="241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 </a:t>
            </a:r>
            <a:r>
              <a:rPr sz="2050" b="1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Person.prototype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20715" y="2282969"/>
            <a:ext cx="3171825" cy="1558290"/>
          </a:xfrm>
          <a:custGeom>
            <a:avLst/>
            <a:gdLst/>
            <a:ahLst/>
            <a:cxnLst/>
            <a:rect l="l" t="t" r="r" b="b"/>
            <a:pathLst>
              <a:path w="3171825" h="1558289">
                <a:moveTo>
                  <a:pt x="3171326" y="0"/>
                </a:moveTo>
                <a:lnTo>
                  <a:pt x="0" y="0"/>
                </a:lnTo>
                <a:lnTo>
                  <a:pt x="0" y="1557927"/>
                </a:lnTo>
                <a:lnTo>
                  <a:pt x="3171326" y="1557927"/>
                </a:lnTo>
                <a:lnTo>
                  <a:pt x="3171326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20715" y="2282969"/>
            <a:ext cx="3171825" cy="15582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[Person()]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80077" y="2898587"/>
            <a:ext cx="648970" cy="327025"/>
            <a:chOff x="5380077" y="2898587"/>
            <a:chExt cx="648970" cy="327025"/>
          </a:xfrm>
        </p:grpSpPr>
        <p:sp>
          <p:nvSpPr>
            <p:cNvPr id="35" name="object 35"/>
            <p:cNvSpPr/>
            <p:nvPr/>
          </p:nvSpPr>
          <p:spPr>
            <a:xfrm>
              <a:off x="5380077" y="3061932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89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02171" y="289858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9040194" y="2220438"/>
            <a:ext cx="402590" cy="8454390"/>
            <a:chOff x="19040194" y="2220438"/>
            <a:chExt cx="402590" cy="8454390"/>
          </a:xfrm>
        </p:grpSpPr>
        <p:sp>
          <p:nvSpPr>
            <p:cNvPr id="38" name="object 38"/>
            <p:cNvSpPr/>
            <p:nvPr/>
          </p:nvSpPr>
          <p:spPr>
            <a:xfrm>
              <a:off x="19241235" y="2570165"/>
              <a:ext cx="0" cy="8104505"/>
            </a:xfrm>
            <a:custGeom>
              <a:avLst/>
              <a:gdLst/>
              <a:ahLst/>
              <a:cxnLst/>
              <a:rect l="l" t="t" r="r" b="b"/>
              <a:pathLst>
                <a:path h="8104505">
                  <a:moveTo>
                    <a:pt x="-52354" y="4052110"/>
                  </a:moveTo>
                  <a:lnTo>
                    <a:pt x="52354" y="4052110"/>
                  </a:lnTo>
                </a:path>
              </a:pathLst>
            </a:custGeom>
            <a:ln w="8104220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040194" y="22204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997725" y="5522498"/>
            <a:ext cx="1915160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6565" marR="5080" indent="-444500">
              <a:lnSpc>
                <a:spcPct val="125000"/>
              </a:lnSpc>
              <a:spcBef>
                <a:spcPts val="90"/>
              </a:spcBef>
            </a:pPr>
            <a:r>
              <a:rPr sz="2600" b="1" spc="50" dirty="0">
                <a:solidFill>
                  <a:srgbClr val="F2425B"/>
                </a:solidFill>
                <a:latin typeface="Roboto"/>
                <a:cs typeface="Roboto"/>
              </a:rPr>
              <a:t>PR</a:t>
            </a:r>
            <a:r>
              <a:rPr sz="2600" b="1" spc="15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-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-30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5" dirty="0">
                <a:solidFill>
                  <a:srgbClr val="F2425B"/>
                </a:solidFill>
                <a:latin typeface="Roboto"/>
                <a:cs typeface="Roboto"/>
              </a:rPr>
              <a:t>Y</a:t>
            </a:r>
            <a:r>
              <a:rPr sz="2600" b="1" spc="40" dirty="0">
                <a:solidFill>
                  <a:srgbClr val="F2425B"/>
                </a:solidFill>
                <a:latin typeface="Roboto"/>
                <a:cs typeface="Roboto"/>
              </a:rPr>
              <a:t>PE  </a:t>
            </a:r>
            <a:r>
              <a:rPr sz="2600" b="1" spc="25" dirty="0">
                <a:solidFill>
                  <a:srgbClr val="F2425B"/>
                </a:solidFill>
                <a:latin typeface="Roboto"/>
                <a:cs typeface="Roboto"/>
              </a:rPr>
              <a:t>CHAIN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20022" y="3114287"/>
            <a:ext cx="1463675" cy="400685"/>
          </a:xfrm>
          <a:custGeom>
            <a:avLst/>
            <a:gdLst/>
            <a:ahLst/>
            <a:cxnLst/>
            <a:rect l="l" t="t" r="r" b="b"/>
            <a:pathLst>
              <a:path w="1463675" h="400685">
                <a:moveTo>
                  <a:pt x="0" y="0"/>
                </a:moveTo>
                <a:lnTo>
                  <a:pt x="1463325" y="0"/>
                </a:lnTo>
                <a:lnTo>
                  <a:pt x="1463325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A15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63554" y="6408175"/>
            <a:ext cx="1593215" cy="400685"/>
          </a:xfrm>
          <a:custGeom>
            <a:avLst/>
            <a:gdLst/>
            <a:ahLst/>
            <a:cxnLst/>
            <a:rect l="l" t="t" r="r" b="b"/>
            <a:pathLst>
              <a:path w="1593214" h="400684">
                <a:moveTo>
                  <a:pt x="0" y="0"/>
                </a:moveTo>
                <a:lnTo>
                  <a:pt x="1593089" y="0"/>
                </a:lnTo>
                <a:lnTo>
                  <a:pt x="1593089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0318927" y="9391986"/>
            <a:ext cx="5186680" cy="836294"/>
            <a:chOff x="10318927" y="9391986"/>
            <a:chExt cx="5186680" cy="836294"/>
          </a:xfrm>
        </p:grpSpPr>
        <p:sp>
          <p:nvSpPr>
            <p:cNvPr id="44" name="object 44"/>
            <p:cNvSpPr/>
            <p:nvPr/>
          </p:nvSpPr>
          <p:spPr>
            <a:xfrm>
              <a:off x="10455502" y="9412928"/>
              <a:ext cx="5029200" cy="794385"/>
            </a:xfrm>
            <a:custGeom>
              <a:avLst/>
              <a:gdLst/>
              <a:ahLst/>
              <a:cxnLst/>
              <a:rect l="l" t="t" r="r" b="b"/>
              <a:pathLst>
                <a:path w="5029200" h="794384">
                  <a:moveTo>
                    <a:pt x="5028839" y="0"/>
                  </a:moveTo>
                  <a:lnTo>
                    <a:pt x="4984920" y="27475"/>
                  </a:lnTo>
                  <a:lnTo>
                    <a:pt x="4940963" y="54467"/>
                  </a:lnTo>
                  <a:lnTo>
                    <a:pt x="4896968" y="80975"/>
                  </a:lnTo>
                  <a:lnTo>
                    <a:pt x="4852936" y="107000"/>
                  </a:lnTo>
                  <a:lnTo>
                    <a:pt x="4808865" y="132541"/>
                  </a:lnTo>
                  <a:lnTo>
                    <a:pt x="4764757" y="157598"/>
                  </a:lnTo>
                  <a:lnTo>
                    <a:pt x="4720610" y="182171"/>
                  </a:lnTo>
                  <a:lnTo>
                    <a:pt x="4676426" y="206261"/>
                  </a:lnTo>
                  <a:lnTo>
                    <a:pt x="4632204" y="229867"/>
                  </a:lnTo>
                  <a:lnTo>
                    <a:pt x="4587943" y="252989"/>
                  </a:lnTo>
                  <a:lnTo>
                    <a:pt x="4543645" y="275628"/>
                  </a:lnTo>
                  <a:lnTo>
                    <a:pt x="4499309" y="297783"/>
                  </a:lnTo>
                  <a:lnTo>
                    <a:pt x="4454936" y="319454"/>
                  </a:lnTo>
                  <a:lnTo>
                    <a:pt x="4410524" y="340641"/>
                  </a:lnTo>
                  <a:lnTo>
                    <a:pt x="4366074" y="361345"/>
                  </a:lnTo>
                  <a:lnTo>
                    <a:pt x="4321586" y="381565"/>
                  </a:lnTo>
                  <a:lnTo>
                    <a:pt x="4277061" y="401301"/>
                  </a:lnTo>
                  <a:lnTo>
                    <a:pt x="4232498" y="420554"/>
                  </a:lnTo>
                  <a:lnTo>
                    <a:pt x="4187896" y="439323"/>
                  </a:lnTo>
                  <a:lnTo>
                    <a:pt x="4143257" y="457608"/>
                  </a:lnTo>
                  <a:lnTo>
                    <a:pt x="4098580" y="475409"/>
                  </a:lnTo>
                  <a:lnTo>
                    <a:pt x="4053865" y="492727"/>
                  </a:lnTo>
                  <a:lnTo>
                    <a:pt x="4009112" y="509561"/>
                  </a:lnTo>
                  <a:lnTo>
                    <a:pt x="3964321" y="525911"/>
                  </a:lnTo>
                  <a:lnTo>
                    <a:pt x="3919493" y="541778"/>
                  </a:lnTo>
                  <a:lnTo>
                    <a:pt x="3874626" y="557161"/>
                  </a:lnTo>
                  <a:lnTo>
                    <a:pt x="3829721" y="572060"/>
                  </a:lnTo>
                  <a:lnTo>
                    <a:pt x="3784779" y="586476"/>
                  </a:lnTo>
                  <a:lnTo>
                    <a:pt x="3739799" y="600407"/>
                  </a:lnTo>
                  <a:lnTo>
                    <a:pt x="3694780" y="613855"/>
                  </a:lnTo>
                  <a:lnTo>
                    <a:pt x="3649724" y="626820"/>
                  </a:lnTo>
                  <a:lnTo>
                    <a:pt x="3604630" y="639300"/>
                  </a:lnTo>
                  <a:lnTo>
                    <a:pt x="3559498" y="651297"/>
                  </a:lnTo>
                  <a:lnTo>
                    <a:pt x="3514328" y="662811"/>
                  </a:lnTo>
                  <a:lnTo>
                    <a:pt x="3469121" y="673840"/>
                  </a:lnTo>
                  <a:lnTo>
                    <a:pt x="3423875" y="684386"/>
                  </a:lnTo>
                  <a:lnTo>
                    <a:pt x="3378591" y="694448"/>
                  </a:lnTo>
                  <a:lnTo>
                    <a:pt x="3333270" y="704026"/>
                  </a:lnTo>
                  <a:lnTo>
                    <a:pt x="3287910" y="713121"/>
                  </a:lnTo>
                  <a:lnTo>
                    <a:pt x="3242513" y="721732"/>
                  </a:lnTo>
                  <a:lnTo>
                    <a:pt x="3197078" y="729859"/>
                  </a:lnTo>
                  <a:lnTo>
                    <a:pt x="3151605" y="737503"/>
                  </a:lnTo>
                  <a:lnTo>
                    <a:pt x="3106094" y="744662"/>
                  </a:lnTo>
                  <a:lnTo>
                    <a:pt x="3060545" y="751339"/>
                  </a:lnTo>
                  <a:lnTo>
                    <a:pt x="3014958" y="757531"/>
                  </a:lnTo>
                  <a:lnTo>
                    <a:pt x="2969333" y="763240"/>
                  </a:lnTo>
                  <a:lnTo>
                    <a:pt x="2923671" y="768465"/>
                  </a:lnTo>
                  <a:lnTo>
                    <a:pt x="2877970" y="773206"/>
                  </a:lnTo>
                  <a:lnTo>
                    <a:pt x="2832232" y="777463"/>
                  </a:lnTo>
                  <a:lnTo>
                    <a:pt x="2786455" y="781237"/>
                  </a:lnTo>
                  <a:lnTo>
                    <a:pt x="2740641" y="784527"/>
                  </a:lnTo>
                  <a:lnTo>
                    <a:pt x="2694789" y="787334"/>
                  </a:lnTo>
                  <a:lnTo>
                    <a:pt x="2648899" y="789657"/>
                  </a:lnTo>
                  <a:lnTo>
                    <a:pt x="2602971" y="791496"/>
                  </a:lnTo>
                  <a:lnTo>
                    <a:pt x="2557005" y="792851"/>
                  </a:lnTo>
                  <a:lnTo>
                    <a:pt x="2511001" y="793722"/>
                  </a:lnTo>
                  <a:lnTo>
                    <a:pt x="2464959" y="794110"/>
                  </a:lnTo>
                  <a:lnTo>
                    <a:pt x="2418880" y="794014"/>
                  </a:lnTo>
                  <a:lnTo>
                    <a:pt x="2372762" y="793435"/>
                  </a:lnTo>
                  <a:lnTo>
                    <a:pt x="2326607" y="792372"/>
                  </a:lnTo>
                  <a:lnTo>
                    <a:pt x="2280414" y="790825"/>
                  </a:lnTo>
                  <a:lnTo>
                    <a:pt x="2234183" y="788794"/>
                  </a:lnTo>
                  <a:lnTo>
                    <a:pt x="2187913" y="786279"/>
                  </a:lnTo>
                  <a:lnTo>
                    <a:pt x="2141606" y="783281"/>
                  </a:lnTo>
                  <a:lnTo>
                    <a:pt x="2095261" y="779800"/>
                  </a:lnTo>
                  <a:lnTo>
                    <a:pt x="2048879" y="775834"/>
                  </a:lnTo>
                  <a:lnTo>
                    <a:pt x="2002458" y="771385"/>
                  </a:lnTo>
                  <a:lnTo>
                    <a:pt x="1955999" y="766452"/>
                  </a:lnTo>
                  <a:lnTo>
                    <a:pt x="1909503" y="761035"/>
                  </a:lnTo>
                  <a:lnTo>
                    <a:pt x="1862968" y="755135"/>
                  </a:lnTo>
                  <a:lnTo>
                    <a:pt x="1816396" y="748751"/>
                  </a:lnTo>
                  <a:lnTo>
                    <a:pt x="1769786" y="741883"/>
                  </a:lnTo>
                  <a:lnTo>
                    <a:pt x="1723137" y="734531"/>
                  </a:lnTo>
                  <a:lnTo>
                    <a:pt x="1676451" y="726696"/>
                  </a:lnTo>
                  <a:lnTo>
                    <a:pt x="1629727" y="718377"/>
                  </a:lnTo>
                  <a:lnTo>
                    <a:pt x="1582966" y="709575"/>
                  </a:lnTo>
                  <a:lnTo>
                    <a:pt x="1536166" y="700288"/>
                  </a:lnTo>
                  <a:lnTo>
                    <a:pt x="1489328" y="690518"/>
                  </a:lnTo>
                  <a:lnTo>
                    <a:pt x="1442453" y="680264"/>
                  </a:lnTo>
                  <a:lnTo>
                    <a:pt x="1395539" y="669527"/>
                  </a:lnTo>
                  <a:lnTo>
                    <a:pt x="1348588" y="658306"/>
                  </a:lnTo>
                  <a:lnTo>
                    <a:pt x="1301598" y="646601"/>
                  </a:lnTo>
                  <a:lnTo>
                    <a:pt x="1254571" y="634412"/>
                  </a:lnTo>
                  <a:lnTo>
                    <a:pt x="1207506" y="621740"/>
                  </a:lnTo>
                  <a:lnTo>
                    <a:pt x="1160403" y="608584"/>
                  </a:lnTo>
                  <a:lnTo>
                    <a:pt x="1113262" y="594944"/>
                  </a:lnTo>
                  <a:lnTo>
                    <a:pt x="1066083" y="580820"/>
                  </a:lnTo>
                  <a:lnTo>
                    <a:pt x="1018867" y="566213"/>
                  </a:lnTo>
                  <a:lnTo>
                    <a:pt x="971612" y="551122"/>
                  </a:lnTo>
                  <a:lnTo>
                    <a:pt x="924319" y="535548"/>
                  </a:lnTo>
                  <a:lnTo>
                    <a:pt x="876989" y="519489"/>
                  </a:lnTo>
                  <a:lnTo>
                    <a:pt x="829621" y="502947"/>
                  </a:lnTo>
                  <a:lnTo>
                    <a:pt x="782214" y="485922"/>
                  </a:lnTo>
                  <a:lnTo>
                    <a:pt x="734770" y="468412"/>
                  </a:lnTo>
                  <a:lnTo>
                    <a:pt x="687288" y="450419"/>
                  </a:lnTo>
                  <a:lnTo>
                    <a:pt x="639768" y="431942"/>
                  </a:lnTo>
                  <a:lnTo>
                    <a:pt x="592210" y="412982"/>
                  </a:lnTo>
                  <a:lnTo>
                    <a:pt x="544614" y="393537"/>
                  </a:lnTo>
                  <a:lnTo>
                    <a:pt x="496981" y="373609"/>
                  </a:lnTo>
                  <a:lnTo>
                    <a:pt x="449309" y="353198"/>
                  </a:lnTo>
                  <a:lnTo>
                    <a:pt x="401600" y="332302"/>
                  </a:lnTo>
                  <a:lnTo>
                    <a:pt x="353852" y="310923"/>
                  </a:lnTo>
                  <a:lnTo>
                    <a:pt x="306067" y="289060"/>
                  </a:lnTo>
                  <a:lnTo>
                    <a:pt x="258244" y="266714"/>
                  </a:lnTo>
                  <a:lnTo>
                    <a:pt x="210383" y="243883"/>
                  </a:lnTo>
                  <a:lnTo>
                    <a:pt x="162484" y="220569"/>
                  </a:lnTo>
                  <a:lnTo>
                    <a:pt x="114547" y="196772"/>
                  </a:lnTo>
                  <a:lnTo>
                    <a:pt x="66572" y="172490"/>
                  </a:lnTo>
                  <a:lnTo>
                    <a:pt x="18559" y="147725"/>
                  </a:lnTo>
                  <a:lnTo>
                    <a:pt x="0" y="13777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18927" y="9477471"/>
              <a:ext cx="196850" cy="160655"/>
            </a:xfrm>
            <a:custGeom>
              <a:avLst/>
              <a:gdLst/>
              <a:ahLst/>
              <a:cxnLst/>
              <a:rect l="l" t="t" r="r" b="b"/>
              <a:pathLst>
                <a:path w="196850" h="160654">
                  <a:moveTo>
                    <a:pt x="0" y="0"/>
                  </a:moveTo>
                  <a:lnTo>
                    <a:pt x="113467" y="160642"/>
                  </a:lnTo>
                  <a:lnTo>
                    <a:pt x="196595" y="5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557347" y="2455907"/>
            <a:ext cx="8775700" cy="6592570"/>
            <a:chOff x="6557347" y="2455907"/>
            <a:chExt cx="8775700" cy="6592570"/>
          </a:xfrm>
        </p:grpSpPr>
        <p:sp>
          <p:nvSpPr>
            <p:cNvPr id="47" name="object 47"/>
            <p:cNvSpPr/>
            <p:nvPr/>
          </p:nvSpPr>
          <p:spPr>
            <a:xfrm>
              <a:off x="6599257" y="2497817"/>
              <a:ext cx="1463675" cy="400685"/>
            </a:xfrm>
            <a:custGeom>
              <a:avLst/>
              <a:gdLst/>
              <a:ahLst/>
              <a:cxnLst/>
              <a:rect l="l" t="t" r="r" b="b"/>
              <a:pathLst>
                <a:path w="1463675" h="400685">
                  <a:moveTo>
                    <a:pt x="0" y="0"/>
                  </a:moveTo>
                  <a:lnTo>
                    <a:pt x="1463325" y="0"/>
                  </a:lnTo>
                  <a:lnTo>
                    <a:pt x="1463325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81605" y="6472656"/>
              <a:ext cx="4730750" cy="2554605"/>
            </a:xfrm>
            <a:custGeom>
              <a:avLst/>
              <a:gdLst/>
              <a:ahLst/>
              <a:cxnLst/>
              <a:rect l="l" t="t" r="r" b="b"/>
              <a:pathLst>
                <a:path w="4730750" h="2554604">
                  <a:moveTo>
                    <a:pt x="4730143" y="2554400"/>
                  </a:moveTo>
                  <a:lnTo>
                    <a:pt x="4703631" y="2512116"/>
                  </a:lnTo>
                  <a:lnTo>
                    <a:pt x="4676865" y="2470184"/>
                  </a:lnTo>
                  <a:lnTo>
                    <a:pt x="4649847" y="2428604"/>
                  </a:lnTo>
                  <a:lnTo>
                    <a:pt x="4622575" y="2387376"/>
                  </a:lnTo>
                  <a:lnTo>
                    <a:pt x="4595050" y="2346501"/>
                  </a:lnTo>
                  <a:lnTo>
                    <a:pt x="4567271" y="2305978"/>
                  </a:lnTo>
                  <a:lnTo>
                    <a:pt x="4539239" y="2265807"/>
                  </a:lnTo>
                  <a:lnTo>
                    <a:pt x="4510954" y="2225988"/>
                  </a:lnTo>
                  <a:lnTo>
                    <a:pt x="4482416" y="2186522"/>
                  </a:lnTo>
                  <a:lnTo>
                    <a:pt x="4453624" y="2147408"/>
                  </a:lnTo>
                  <a:lnTo>
                    <a:pt x="4424579" y="2108646"/>
                  </a:lnTo>
                  <a:lnTo>
                    <a:pt x="4395281" y="2070236"/>
                  </a:lnTo>
                  <a:lnTo>
                    <a:pt x="4365729" y="2032178"/>
                  </a:lnTo>
                  <a:lnTo>
                    <a:pt x="4335924" y="1994473"/>
                  </a:lnTo>
                  <a:lnTo>
                    <a:pt x="4305866" y="1957120"/>
                  </a:lnTo>
                  <a:lnTo>
                    <a:pt x="4275555" y="1920119"/>
                  </a:lnTo>
                  <a:lnTo>
                    <a:pt x="4244990" y="1883470"/>
                  </a:lnTo>
                  <a:lnTo>
                    <a:pt x="4214172" y="1847174"/>
                  </a:lnTo>
                  <a:lnTo>
                    <a:pt x="4183101" y="1811229"/>
                  </a:lnTo>
                  <a:lnTo>
                    <a:pt x="4151776" y="1775637"/>
                  </a:lnTo>
                  <a:lnTo>
                    <a:pt x="4120198" y="1740398"/>
                  </a:lnTo>
                  <a:lnTo>
                    <a:pt x="4088367" y="1705510"/>
                  </a:lnTo>
                  <a:lnTo>
                    <a:pt x="4056283" y="1670975"/>
                  </a:lnTo>
                  <a:lnTo>
                    <a:pt x="4023945" y="1636792"/>
                  </a:lnTo>
                  <a:lnTo>
                    <a:pt x="3991354" y="1602961"/>
                  </a:lnTo>
                  <a:lnTo>
                    <a:pt x="3958509" y="1569482"/>
                  </a:lnTo>
                  <a:lnTo>
                    <a:pt x="3925412" y="1536355"/>
                  </a:lnTo>
                  <a:lnTo>
                    <a:pt x="3892061" y="1503581"/>
                  </a:lnTo>
                  <a:lnTo>
                    <a:pt x="3858457" y="1471159"/>
                  </a:lnTo>
                  <a:lnTo>
                    <a:pt x="3824599" y="1439089"/>
                  </a:lnTo>
                  <a:lnTo>
                    <a:pt x="3790488" y="1407372"/>
                  </a:lnTo>
                  <a:lnTo>
                    <a:pt x="3756124" y="1376006"/>
                  </a:lnTo>
                  <a:lnTo>
                    <a:pt x="3721507" y="1344993"/>
                  </a:lnTo>
                  <a:lnTo>
                    <a:pt x="3686636" y="1314332"/>
                  </a:lnTo>
                  <a:lnTo>
                    <a:pt x="3651512" y="1284024"/>
                  </a:lnTo>
                  <a:lnTo>
                    <a:pt x="3616135" y="1254067"/>
                  </a:lnTo>
                  <a:lnTo>
                    <a:pt x="3580504" y="1224463"/>
                  </a:lnTo>
                  <a:lnTo>
                    <a:pt x="3544621" y="1195211"/>
                  </a:lnTo>
                  <a:lnTo>
                    <a:pt x="3508484" y="1166311"/>
                  </a:lnTo>
                  <a:lnTo>
                    <a:pt x="3472093" y="1137763"/>
                  </a:lnTo>
                  <a:lnTo>
                    <a:pt x="3435449" y="1109568"/>
                  </a:lnTo>
                  <a:lnTo>
                    <a:pt x="3398552" y="1081725"/>
                  </a:lnTo>
                  <a:lnTo>
                    <a:pt x="3361402" y="1054234"/>
                  </a:lnTo>
                  <a:lnTo>
                    <a:pt x="3323999" y="1027095"/>
                  </a:lnTo>
                  <a:lnTo>
                    <a:pt x="3286342" y="1000309"/>
                  </a:lnTo>
                  <a:lnTo>
                    <a:pt x="3248432" y="973874"/>
                  </a:lnTo>
                  <a:lnTo>
                    <a:pt x="3210268" y="947792"/>
                  </a:lnTo>
                  <a:lnTo>
                    <a:pt x="3171851" y="922063"/>
                  </a:lnTo>
                  <a:lnTo>
                    <a:pt x="3133181" y="896685"/>
                  </a:lnTo>
                  <a:lnTo>
                    <a:pt x="3094258" y="871660"/>
                  </a:lnTo>
                  <a:lnTo>
                    <a:pt x="3055081" y="846986"/>
                  </a:lnTo>
                  <a:lnTo>
                    <a:pt x="3015652" y="822665"/>
                  </a:lnTo>
                  <a:lnTo>
                    <a:pt x="2975968" y="798697"/>
                  </a:lnTo>
                  <a:lnTo>
                    <a:pt x="2936032" y="775080"/>
                  </a:lnTo>
                  <a:lnTo>
                    <a:pt x="2895842" y="751816"/>
                  </a:lnTo>
                  <a:lnTo>
                    <a:pt x="2855399" y="728904"/>
                  </a:lnTo>
                  <a:lnTo>
                    <a:pt x="2814703" y="706344"/>
                  </a:lnTo>
                  <a:lnTo>
                    <a:pt x="2773753" y="684136"/>
                  </a:lnTo>
                  <a:lnTo>
                    <a:pt x="2732550" y="662281"/>
                  </a:lnTo>
                  <a:lnTo>
                    <a:pt x="2691094" y="640778"/>
                  </a:lnTo>
                  <a:lnTo>
                    <a:pt x="2649384" y="619627"/>
                  </a:lnTo>
                  <a:lnTo>
                    <a:pt x="2607422" y="598828"/>
                  </a:lnTo>
                  <a:lnTo>
                    <a:pt x="2565206" y="578382"/>
                  </a:lnTo>
                  <a:lnTo>
                    <a:pt x="2522736" y="558287"/>
                  </a:lnTo>
                  <a:lnTo>
                    <a:pt x="2480013" y="538545"/>
                  </a:lnTo>
                  <a:lnTo>
                    <a:pt x="2437038" y="519156"/>
                  </a:lnTo>
                  <a:lnTo>
                    <a:pt x="2393808" y="500118"/>
                  </a:lnTo>
                  <a:lnTo>
                    <a:pt x="2350326" y="481432"/>
                  </a:lnTo>
                  <a:lnTo>
                    <a:pt x="2306590" y="463099"/>
                  </a:lnTo>
                  <a:lnTo>
                    <a:pt x="2262601" y="445118"/>
                  </a:lnTo>
                  <a:lnTo>
                    <a:pt x="2218358" y="427490"/>
                  </a:lnTo>
                  <a:lnTo>
                    <a:pt x="2173863" y="410213"/>
                  </a:lnTo>
                  <a:lnTo>
                    <a:pt x="2129114" y="393289"/>
                  </a:lnTo>
                  <a:lnTo>
                    <a:pt x="2084111" y="376717"/>
                  </a:lnTo>
                  <a:lnTo>
                    <a:pt x="2038856" y="360497"/>
                  </a:lnTo>
                  <a:lnTo>
                    <a:pt x="1993347" y="344629"/>
                  </a:lnTo>
                  <a:lnTo>
                    <a:pt x="1947585" y="329114"/>
                  </a:lnTo>
                  <a:lnTo>
                    <a:pt x="1901569" y="313951"/>
                  </a:lnTo>
                  <a:lnTo>
                    <a:pt x="1855301" y="299140"/>
                  </a:lnTo>
                  <a:lnTo>
                    <a:pt x="1808779" y="284681"/>
                  </a:lnTo>
                  <a:lnTo>
                    <a:pt x="1762003" y="270574"/>
                  </a:lnTo>
                  <a:lnTo>
                    <a:pt x="1714975" y="256820"/>
                  </a:lnTo>
                  <a:lnTo>
                    <a:pt x="1667693" y="243418"/>
                  </a:lnTo>
                  <a:lnTo>
                    <a:pt x="1620158" y="230368"/>
                  </a:lnTo>
                  <a:lnTo>
                    <a:pt x="1572369" y="217670"/>
                  </a:lnTo>
                  <a:lnTo>
                    <a:pt x="1524327" y="205325"/>
                  </a:lnTo>
                  <a:lnTo>
                    <a:pt x="1476032" y="193332"/>
                  </a:lnTo>
                  <a:lnTo>
                    <a:pt x="1427484" y="181691"/>
                  </a:lnTo>
                  <a:lnTo>
                    <a:pt x="1378682" y="170402"/>
                  </a:lnTo>
                  <a:lnTo>
                    <a:pt x="1329627" y="159466"/>
                  </a:lnTo>
                  <a:lnTo>
                    <a:pt x="1280319" y="148881"/>
                  </a:lnTo>
                  <a:lnTo>
                    <a:pt x="1230758" y="138649"/>
                  </a:lnTo>
                  <a:lnTo>
                    <a:pt x="1180943" y="128769"/>
                  </a:lnTo>
                  <a:lnTo>
                    <a:pt x="1130875" y="119242"/>
                  </a:lnTo>
                  <a:lnTo>
                    <a:pt x="1080553" y="110066"/>
                  </a:lnTo>
                  <a:lnTo>
                    <a:pt x="1029979" y="101243"/>
                  </a:lnTo>
                  <a:lnTo>
                    <a:pt x="979151" y="92772"/>
                  </a:lnTo>
                  <a:lnTo>
                    <a:pt x="928070" y="84653"/>
                  </a:lnTo>
                  <a:lnTo>
                    <a:pt x="876735" y="76887"/>
                  </a:lnTo>
                  <a:lnTo>
                    <a:pt x="825147" y="69472"/>
                  </a:lnTo>
                  <a:lnTo>
                    <a:pt x="773306" y="62410"/>
                  </a:lnTo>
                  <a:lnTo>
                    <a:pt x="721212" y="55700"/>
                  </a:lnTo>
                  <a:lnTo>
                    <a:pt x="668864" y="49343"/>
                  </a:lnTo>
                  <a:lnTo>
                    <a:pt x="616263" y="43337"/>
                  </a:lnTo>
                  <a:lnTo>
                    <a:pt x="563409" y="37684"/>
                  </a:lnTo>
                  <a:lnTo>
                    <a:pt x="510301" y="32383"/>
                  </a:lnTo>
                  <a:lnTo>
                    <a:pt x="456940" y="27434"/>
                  </a:lnTo>
                  <a:lnTo>
                    <a:pt x="403326" y="22838"/>
                  </a:lnTo>
                  <a:lnTo>
                    <a:pt x="349459" y="18593"/>
                  </a:lnTo>
                  <a:lnTo>
                    <a:pt x="295338" y="14701"/>
                  </a:lnTo>
                  <a:lnTo>
                    <a:pt x="240964" y="11161"/>
                  </a:lnTo>
                  <a:lnTo>
                    <a:pt x="186337" y="7974"/>
                  </a:lnTo>
                  <a:lnTo>
                    <a:pt x="131456" y="5138"/>
                  </a:lnTo>
                  <a:lnTo>
                    <a:pt x="76322" y="2655"/>
                  </a:lnTo>
                  <a:lnTo>
                    <a:pt x="20935" y="52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26684" y="6385253"/>
              <a:ext cx="178435" cy="175895"/>
            </a:xfrm>
            <a:custGeom>
              <a:avLst/>
              <a:gdLst/>
              <a:ahLst/>
              <a:cxnLst/>
              <a:rect l="l" t="t" r="r" b="b"/>
              <a:pathLst>
                <a:path w="178434" h="175895">
                  <a:moveTo>
                    <a:pt x="178060" y="0"/>
                  </a:moveTo>
                  <a:lnTo>
                    <a:pt x="0" y="83521"/>
                  </a:lnTo>
                  <a:lnTo>
                    <a:pt x="173652" y="175855"/>
                  </a:lnTo>
                  <a:lnTo>
                    <a:pt x="17806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236957" y="10312752"/>
            <a:ext cx="28422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1950" spc="-20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1950" spc="-100" dirty="0">
                <a:solidFill>
                  <a:srgbClr val="F2425D"/>
                </a:solidFill>
                <a:latin typeface="Roboto Lt"/>
                <a:cs typeface="Roboto Lt"/>
              </a:rPr>
              <a:t>’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30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ind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h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939396" y="7146030"/>
            <a:ext cx="1706245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spc="-15" dirty="0">
                <a:solidFill>
                  <a:srgbClr val="F2425D"/>
                </a:solidFill>
                <a:latin typeface="Roboto Lt"/>
                <a:cs typeface="Roboto Lt"/>
              </a:rPr>
              <a:t>Can’t</a:t>
            </a:r>
            <a:r>
              <a:rPr sz="19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find</a:t>
            </a:r>
            <a:endParaRPr sz="19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h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05463" y="10042269"/>
            <a:ext cx="1293495" cy="400685"/>
          </a:xfrm>
          <a:custGeom>
            <a:avLst/>
            <a:gdLst/>
            <a:ahLst/>
            <a:cxnLst/>
            <a:rect l="l" t="t" r="r" b="b"/>
            <a:pathLst>
              <a:path w="1293495" h="400684">
                <a:moveTo>
                  <a:pt x="0" y="0"/>
                </a:moveTo>
                <a:lnTo>
                  <a:pt x="1293258" y="0"/>
                </a:lnTo>
                <a:lnTo>
                  <a:pt x="1293258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6484690" y="5736963"/>
            <a:ext cx="1677035" cy="1467485"/>
            <a:chOff x="6484690" y="5736963"/>
            <a:chExt cx="1677035" cy="1467485"/>
          </a:xfrm>
        </p:grpSpPr>
        <p:sp>
          <p:nvSpPr>
            <p:cNvPr id="54" name="object 54"/>
            <p:cNvSpPr/>
            <p:nvPr/>
          </p:nvSpPr>
          <p:spPr>
            <a:xfrm>
              <a:off x="6526574" y="5778846"/>
              <a:ext cx="1593215" cy="400685"/>
            </a:xfrm>
            <a:custGeom>
              <a:avLst/>
              <a:gdLst/>
              <a:ahLst/>
              <a:cxnLst/>
              <a:rect l="l" t="t" r="r" b="b"/>
              <a:pathLst>
                <a:path w="1593215" h="400685">
                  <a:moveTo>
                    <a:pt x="0" y="0"/>
                  </a:moveTo>
                  <a:lnTo>
                    <a:pt x="1593089" y="0"/>
                  </a:lnTo>
                  <a:lnTo>
                    <a:pt x="1593089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66121" y="6761497"/>
              <a:ext cx="1143000" cy="400685"/>
            </a:xfrm>
            <a:custGeom>
              <a:avLst/>
              <a:gdLst/>
              <a:ahLst/>
              <a:cxnLst/>
              <a:rect l="l" t="t" r="r" b="b"/>
              <a:pathLst>
                <a:path w="1143000" h="400684">
                  <a:moveTo>
                    <a:pt x="0" y="0"/>
                  </a:moveTo>
                  <a:lnTo>
                    <a:pt x="1142551" y="0"/>
                  </a:lnTo>
                  <a:lnTo>
                    <a:pt x="1142551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0195952" y="2057092"/>
            <a:ext cx="5588000" cy="6994525"/>
            <a:chOff x="10195952" y="2057092"/>
            <a:chExt cx="5588000" cy="6994525"/>
          </a:xfrm>
        </p:grpSpPr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952" y="3034921"/>
              <a:ext cx="2719396" cy="127212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398939" y="22204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21034" y="205709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137194" y="4119971"/>
              <a:ext cx="2625725" cy="4910455"/>
            </a:xfrm>
            <a:custGeom>
              <a:avLst/>
              <a:gdLst/>
              <a:ahLst/>
              <a:cxnLst/>
              <a:rect l="l" t="t" r="r" b="b"/>
              <a:pathLst>
                <a:path w="2625725" h="4910455">
                  <a:moveTo>
                    <a:pt x="0" y="0"/>
                  </a:moveTo>
                  <a:lnTo>
                    <a:pt x="63661" y="16630"/>
                  </a:lnTo>
                  <a:lnTo>
                    <a:pt x="106607" y="28744"/>
                  </a:lnTo>
                  <a:lnTo>
                    <a:pt x="149189" y="41269"/>
                  </a:lnTo>
                  <a:lnTo>
                    <a:pt x="191409" y="54205"/>
                  </a:lnTo>
                  <a:lnTo>
                    <a:pt x="233265" y="67552"/>
                  </a:lnTo>
                  <a:lnTo>
                    <a:pt x="274758" y="81311"/>
                  </a:lnTo>
                  <a:lnTo>
                    <a:pt x="315888" y="95481"/>
                  </a:lnTo>
                  <a:lnTo>
                    <a:pt x="356656" y="110062"/>
                  </a:lnTo>
                  <a:lnTo>
                    <a:pt x="397060" y="125055"/>
                  </a:lnTo>
                  <a:lnTo>
                    <a:pt x="437101" y="140459"/>
                  </a:lnTo>
                  <a:lnTo>
                    <a:pt x="476779" y="156274"/>
                  </a:lnTo>
                  <a:lnTo>
                    <a:pt x="516094" y="172500"/>
                  </a:lnTo>
                  <a:lnTo>
                    <a:pt x="555047" y="189138"/>
                  </a:lnTo>
                  <a:lnTo>
                    <a:pt x="593636" y="206187"/>
                  </a:lnTo>
                  <a:lnTo>
                    <a:pt x="631862" y="223647"/>
                  </a:lnTo>
                  <a:lnTo>
                    <a:pt x="669725" y="241519"/>
                  </a:lnTo>
                  <a:lnTo>
                    <a:pt x="707225" y="259802"/>
                  </a:lnTo>
                  <a:lnTo>
                    <a:pt x="744362" y="278496"/>
                  </a:lnTo>
                  <a:lnTo>
                    <a:pt x="781136" y="297602"/>
                  </a:lnTo>
                  <a:lnTo>
                    <a:pt x="817547" y="317118"/>
                  </a:lnTo>
                  <a:lnTo>
                    <a:pt x="853595" y="337047"/>
                  </a:lnTo>
                  <a:lnTo>
                    <a:pt x="889280" y="357386"/>
                  </a:lnTo>
                  <a:lnTo>
                    <a:pt x="924602" y="378137"/>
                  </a:lnTo>
                  <a:lnTo>
                    <a:pt x="959561" y="399299"/>
                  </a:lnTo>
                  <a:lnTo>
                    <a:pt x="994157" y="420872"/>
                  </a:lnTo>
                  <a:lnTo>
                    <a:pt x="1028390" y="442857"/>
                  </a:lnTo>
                  <a:lnTo>
                    <a:pt x="1062260" y="465252"/>
                  </a:lnTo>
                  <a:lnTo>
                    <a:pt x="1095767" y="488060"/>
                  </a:lnTo>
                  <a:lnTo>
                    <a:pt x="1128910" y="511278"/>
                  </a:lnTo>
                  <a:lnTo>
                    <a:pt x="1161691" y="534908"/>
                  </a:lnTo>
                  <a:lnTo>
                    <a:pt x="1194109" y="558949"/>
                  </a:lnTo>
                  <a:lnTo>
                    <a:pt x="1226164" y="583401"/>
                  </a:lnTo>
                  <a:lnTo>
                    <a:pt x="1257856" y="608265"/>
                  </a:lnTo>
                  <a:lnTo>
                    <a:pt x="1289184" y="633540"/>
                  </a:lnTo>
                  <a:lnTo>
                    <a:pt x="1320150" y="659226"/>
                  </a:lnTo>
                  <a:lnTo>
                    <a:pt x="1350753" y="685324"/>
                  </a:lnTo>
                  <a:lnTo>
                    <a:pt x="1380992" y="711832"/>
                  </a:lnTo>
                  <a:lnTo>
                    <a:pt x="1410869" y="738752"/>
                  </a:lnTo>
                  <a:lnTo>
                    <a:pt x="1440383" y="766084"/>
                  </a:lnTo>
                  <a:lnTo>
                    <a:pt x="1469533" y="793827"/>
                  </a:lnTo>
                  <a:lnTo>
                    <a:pt x="1498321" y="821981"/>
                  </a:lnTo>
                  <a:lnTo>
                    <a:pt x="1526746" y="850546"/>
                  </a:lnTo>
                  <a:lnTo>
                    <a:pt x="1554807" y="879522"/>
                  </a:lnTo>
                  <a:lnTo>
                    <a:pt x="1582506" y="908910"/>
                  </a:lnTo>
                  <a:lnTo>
                    <a:pt x="1609841" y="938710"/>
                  </a:lnTo>
                  <a:lnTo>
                    <a:pt x="1636814" y="968920"/>
                  </a:lnTo>
                  <a:lnTo>
                    <a:pt x="1663423" y="999542"/>
                  </a:lnTo>
                  <a:lnTo>
                    <a:pt x="1689670" y="1030575"/>
                  </a:lnTo>
                  <a:lnTo>
                    <a:pt x="1715553" y="1062019"/>
                  </a:lnTo>
                  <a:lnTo>
                    <a:pt x="1741074" y="1093875"/>
                  </a:lnTo>
                  <a:lnTo>
                    <a:pt x="1766231" y="1126142"/>
                  </a:lnTo>
                  <a:lnTo>
                    <a:pt x="1791025" y="1158820"/>
                  </a:lnTo>
                  <a:lnTo>
                    <a:pt x="1815457" y="1191910"/>
                  </a:lnTo>
                  <a:lnTo>
                    <a:pt x="1839525" y="1225410"/>
                  </a:lnTo>
                  <a:lnTo>
                    <a:pt x="1863231" y="1259323"/>
                  </a:lnTo>
                  <a:lnTo>
                    <a:pt x="1886573" y="1293646"/>
                  </a:lnTo>
                  <a:lnTo>
                    <a:pt x="1909552" y="1328381"/>
                  </a:lnTo>
                  <a:lnTo>
                    <a:pt x="1932169" y="1363527"/>
                  </a:lnTo>
                  <a:lnTo>
                    <a:pt x="1954422" y="1399084"/>
                  </a:lnTo>
                  <a:lnTo>
                    <a:pt x="1976312" y="1435053"/>
                  </a:lnTo>
                  <a:lnTo>
                    <a:pt x="1997839" y="1471432"/>
                  </a:lnTo>
                  <a:lnTo>
                    <a:pt x="2019004" y="1508224"/>
                  </a:lnTo>
                  <a:lnTo>
                    <a:pt x="2039805" y="1545426"/>
                  </a:lnTo>
                  <a:lnTo>
                    <a:pt x="2060243" y="1583040"/>
                  </a:lnTo>
                  <a:lnTo>
                    <a:pt x="2080318" y="1621065"/>
                  </a:lnTo>
                  <a:lnTo>
                    <a:pt x="2100030" y="1659501"/>
                  </a:lnTo>
                  <a:lnTo>
                    <a:pt x="2119380" y="1698349"/>
                  </a:lnTo>
                  <a:lnTo>
                    <a:pt x="2138366" y="1737608"/>
                  </a:lnTo>
                  <a:lnTo>
                    <a:pt x="2156989" y="1777278"/>
                  </a:lnTo>
                  <a:lnTo>
                    <a:pt x="2175249" y="1817360"/>
                  </a:lnTo>
                  <a:lnTo>
                    <a:pt x="2193146" y="1857853"/>
                  </a:lnTo>
                  <a:lnTo>
                    <a:pt x="2210680" y="1898757"/>
                  </a:lnTo>
                  <a:lnTo>
                    <a:pt x="2227851" y="1940072"/>
                  </a:lnTo>
                  <a:lnTo>
                    <a:pt x="2244659" y="1981799"/>
                  </a:lnTo>
                  <a:lnTo>
                    <a:pt x="2261104" y="2023937"/>
                  </a:lnTo>
                  <a:lnTo>
                    <a:pt x="2277186" y="2066486"/>
                  </a:lnTo>
                  <a:lnTo>
                    <a:pt x="2292905" y="2109447"/>
                  </a:lnTo>
                  <a:lnTo>
                    <a:pt x="2308261" y="2152819"/>
                  </a:lnTo>
                  <a:lnTo>
                    <a:pt x="2323254" y="2196602"/>
                  </a:lnTo>
                  <a:lnTo>
                    <a:pt x="2337884" y="2240796"/>
                  </a:lnTo>
                  <a:lnTo>
                    <a:pt x="2352151" y="2285402"/>
                  </a:lnTo>
                  <a:lnTo>
                    <a:pt x="2366055" y="2330419"/>
                  </a:lnTo>
                  <a:lnTo>
                    <a:pt x="2379596" y="2375848"/>
                  </a:lnTo>
                  <a:lnTo>
                    <a:pt x="2392774" y="2421687"/>
                  </a:lnTo>
                  <a:lnTo>
                    <a:pt x="2405589" y="2467938"/>
                  </a:lnTo>
                  <a:lnTo>
                    <a:pt x="2418040" y="2514601"/>
                  </a:lnTo>
                  <a:lnTo>
                    <a:pt x="2430129" y="2561674"/>
                  </a:lnTo>
                  <a:lnTo>
                    <a:pt x="2441855" y="2609159"/>
                  </a:lnTo>
                  <a:lnTo>
                    <a:pt x="2453218" y="2657055"/>
                  </a:lnTo>
                  <a:lnTo>
                    <a:pt x="2464218" y="2705363"/>
                  </a:lnTo>
                  <a:lnTo>
                    <a:pt x="2474854" y="2754081"/>
                  </a:lnTo>
                  <a:lnTo>
                    <a:pt x="2485128" y="2803211"/>
                  </a:lnTo>
                  <a:lnTo>
                    <a:pt x="2495039" y="2852753"/>
                  </a:lnTo>
                  <a:lnTo>
                    <a:pt x="2504587" y="2902705"/>
                  </a:lnTo>
                  <a:lnTo>
                    <a:pt x="2513771" y="2953069"/>
                  </a:lnTo>
                  <a:lnTo>
                    <a:pt x="2522593" y="3003845"/>
                  </a:lnTo>
                  <a:lnTo>
                    <a:pt x="2531052" y="3055031"/>
                  </a:lnTo>
                  <a:lnTo>
                    <a:pt x="2539147" y="3106629"/>
                  </a:lnTo>
                  <a:lnTo>
                    <a:pt x="2546880" y="3158638"/>
                  </a:lnTo>
                  <a:lnTo>
                    <a:pt x="2554250" y="3211058"/>
                  </a:lnTo>
                  <a:lnTo>
                    <a:pt x="2561256" y="3263890"/>
                  </a:lnTo>
                  <a:lnTo>
                    <a:pt x="2567900" y="3317133"/>
                  </a:lnTo>
                  <a:lnTo>
                    <a:pt x="2574181" y="3370787"/>
                  </a:lnTo>
                  <a:lnTo>
                    <a:pt x="2580098" y="3424853"/>
                  </a:lnTo>
                  <a:lnTo>
                    <a:pt x="2585653" y="3479330"/>
                  </a:lnTo>
                  <a:lnTo>
                    <a:pt x="2590844" y="3534218"/>
                  </a:lnTo>
                  <a:lnTo>
                    <a:pt x="2595673" y="3589517"/>
                  </a:lnTo>
                  <a:lnTo>
                    <a:pt x="2600138" y="3645228"/>
                  </a:lnTo>
                  <a:lnTo>
                    <a:pt x="2604241" y="3701350"/>
                  </a:lnTo>
                  <a:lnTo>
                    <a:pt x="2607980" y="3757884"/>
                  </a:lnTo>
                  <a:lnTo>
                    <a:pt x="2611357" y="3814828"/>
                  </a:lnTo>
                  <a:lnTo>
                    <a:pt x="2614370" y="3872184"/>
                  </a:lnTo>
                  <a:lnTo>
                    <a:pt x="2617021" y="3929951"/>
                  </a:lnTo>
                  <a:lnTo>
                    <a:pt x="2619308" y="3988130"/>
                  </a:lnTo>
                  <a:lnTo>
                    <a:pt x="2621233" y="4046720"/>
                  </a:lnTo>
                  <a:lnTo>
                    <a:pt x="2622794" y="4105721"/>
                  </a:lnTo>
                  <a:lnTo>
                    <a:pt x="2623992" y="4165133"/>
                  </a:lnTo>
                  <a:lnTo>
                    <a:pt x="2624828" y="4224957"/>
                  </a:lnTo>
                  <a:lnTo>
                    <a:pt x="2625300" y="4285192"/>
                  </a:lnTo>
                  <a:lnTo>
                    <a:pt x="2625409" y="4345838"/>
                  </a:lnTo>
                  <a:lnTo>
                    <a:pt x="2625156" y="4406896"/>
                  </a:lnTo>
                  <a:lnTo>
                    <a:pt x="2624539" y="4468365"/>
                  </a:lnTo>
                  <a:lnTo>
                    <a:pt x="2623559" y="4530245"/>
                  </a:lnTo>
                  <a:lnTo>
                    <a:pt x="2622217" y="4592537"/>
                  </a:lnTo>
                  <a:lnTo>
                    <a:pt x="2620511" y="4655239"/>
                  </a:lnTo>
                  <a:lnTo>
                    <a:pt x="2618442" y="4718353"/>
                  </a:lnTo>
                  <a:lnTo>
                    <a:pt x="2616011" y="4781879"/>
                  </a:lnTo>
                  <a:lnTo>
                    <a:pt x="2613216" y="4845816"/>
                  </a:lnTo>
                  <a:lnTo>
                    <a:pt x="2610058" y="49101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986578" y="4039414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69" h="171450">
                  <a:moveTo>
                    <a:pt x="191669" y="0"/>
                  </a:moveTo>
                  <a:lnTo>
                    <a:pt x="0" y="44086"/>
                  </a:lnTo>
                  <a:lnTo>
                    <a:pt x="150278" y="170970"/>
                  </a:lnTo>
                  <a:lnTo>
                    <a:pt x="19166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6297400" y="1982520"/>
            <a:ext cx="85471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10" dirty="0">
                <a:solidFill>
                  <a:srgbClr val="444444"/>
                </a:solidFill>
                <a:latin typeface="Courier New"/>
                <a:cs typeface="Courier New"/>
              </a:rPr>
              <a:t>null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242840" y="1647442"/>
            <a:ext cx="3964304" cy="1146175"/>
          </a:xfrm>
          <a:prstGeom prst="rect">
            <a:avLst/>
          </a:prstGeom>
          <a:solidFill>
            <a:srgbClr val="64A9EF"/>
          </a:solidFill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[Object.prototype]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402064" y="2057092"/>
            <a:ext cx="648970" cy="327025"/>
            <a:chOff x="15402064" y="2057092"/>
            <a:chExt cx="648970" cy="327025"/>
          </a:xfrm>
        </p:grpSpPr>
        <p:sp>
          <p:nvSpPr>
            <p:cNvPr id="65" name="object 65"/>
            <p:cNvSpPr/>
            <p:nvPr/>
          </p:nvSpPr>
          <p:spPr>
            <a:xfrm>
              <a:off x="15402064" y="2220438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>
                  <a:moveTo>
                    <a:pt x="0" y="0"/>
                  </a:moveTo>
                  <a:lnTo>
                    <a:pt x="322094" y="0"/>
                  </a:lnTo>
                  <a:lnTo>
                    <a:pt x="363978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724159" y="205709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5002833" y="4453091"/>
            <a:ext cx="110299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Here</a:t>
            </a:r>
            <a:r>
              <a:rPr sz="195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it</a:t>
            </a:r>
            <a:r>
              <a:rPr sz="195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is!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78642" y="3842010"/>
            <a:ext cx="11769725" cy="4449445"/>
            <a:chOff x="1078642" y="3842010"/>
            <a:chExt cx="11769725" cy="4449445"/>
          </a:xfrm>
        </p:grpSpPr>
        <p:sp>
          <p:nvSpPr>
            <p:cNvPr id="69" name="object 69"/>
            <p:cNvSpPr/>
            <p:nvPr/>
          </p:nvSpPr>
          <p:spPr>
            <a:xfrm>
              <a:off x="10748636" y="3873423"/>
              <a:ext cx="2068830" cy="400685"/>
            </a:xfrm>
            <a:custGeom>
              <a:avLst/>
              <a:gdLst/>
              <a:ahLst/>
              <a:cxnLst/>
              <a:rect l="l" t="t" r="r" b="b"/>
              <a:pathLst>
                <a:path w="2068829" h="400685">
                  <a:moveTo>
                    <a:pt x="0" y="0"/>
                  </a:moveTo>
                  <a:lnTo>
                    <a:pt x="2068227" y="0"/>
                  </a:lnTo>
                  <a:lnTo>
                    <a:pt x="2068227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642" y="4400403"/>
              <a:ext cx="6739758" cy="60972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594403" y="4521806"/>
              <a:ext cx="1753870" cy="347980"/>
            </a:xfrm>
            <a:custGeom>
              <a:avLst/>
              <a:gdLst/>
              <a:ahLst/>
              <a:cxnLst/>
              <a:rect l="l" t="t" r="r" b="b"/>
              <a:pathLst>
                <a:path w="1753870" h="347979">
                  <a:moveTo>
                    <a:pt x="0" y="0"/>
                  </a:moveTo>
                  <a:lnTo>
                    <a:pt x="1753561" y="0"/>
                  </a:lnTo>
                  <a:lnTo>
                    <a:pt x="1753561" y="347880"/>
                  </a:lnTo>
                  <a:lnTo>
                    <a:pt x="0" y="34788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386" y="7681174"/>
              <a:ext cx="4177014" cy="60972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350876" y="7812089"/>
              <a:ext cx="475615" cy="347980"/>
            </a:xfrm>
            <a:custGeom>
              <a:avLst/>
              <a:gdLst/>
              <a:ahLst/>
              <a:cxnLst/>
              <a:rect l="l" t="t" r="r" b="b"/>
              <a:pathLst>
                <a:path w="475614" h="347979">
                  <a:moveTo>
                    <a:pt x="0" y="0"/>
                  </a:moveTo>
                  <a:lnTo>
                    <a:pt x="475009" y="0"/>
                  </a:lnTo>
                  <a:lnTo>
                    <a:pt x="475009" y="347912"/>
                  </a:lnTo>
                  <a:lnTo>
                    <a:pt x="0" y="34791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1385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INHERITANCE</a:t>
            </a:r>
            <a:r>
              <a:rPr sz="4950" b="1" spc="24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BETWEEN</a:t>
            </a:r>
            <a:r>
              <a:rPr sz="4950" b="1" spc="24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“CLASSES”:</a:t>
            </a:r>
            <a:r>
              <a:rPr sz="4950" b="1" spc="24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OBJECT.CREATE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7755" y="1877165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07755" y="1877165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[PersonProto]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879" y="3032786"/>
            <a:ext cx="3049905" cy="882650"/>
          </a:xfrm>
          <a:prstGeom prst="rect">
            <a:avLst/>
          </a:prstGeom>
          <a:solidFill>
            <a:srgbClr val="FFFFFF">
              <a:alpha val="40419"/>
            </a:srgbClr>
          </a:solidFill>
        </p:spPr>
        <p:txBody>
          <a:bodyPr vert="horz" wrap="square" lIns="0" tIns="27559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170"/>
              </a:spcBef>
            </a:pP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calcAge:</a:t>
            </a:r>
            <a:r>
              <a:rPr sz="205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i="1" spc="5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endParaRPr sz="2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040194" y="2220438"/>
            <a:ext cx="402590" cy="8454390"/>
            <a:chOff x="19040194" y="2220438"/>
            <a:chExt cx="402590" cy="8454390"/>
          </a:xfrm>
        </p:grpSpPr>
        <p:sp>
          <p:nvSpPr>
            <p:cNvPr id="8" name="object 8"/>
            <p:cNvSpPr/>
            <p:nvPr/>
          </p:nvSpPr>
          <p:spPr>
            <a:xfrm>
              <a:off x="19241235" y="2570165"/>
              <a:ext cx="0" cy="8104505"/>
            </a:xfrm>
            <a:custGeom>
              <a:avLst/>
              <a:gdLst/>
              <a:ahLst/>
              <a:cxnLst/>
              <a:rect l="l" t="t" r="r" b="b"/>
              <a:pathLst>
                <a:path h="8104505">
                  <a:moveTo>
                    <a:pt x="-52354" y="4052110"/>
                  </a:moveTo>
                  <a:lnTo>
                    <a:pt x="52354" y="4052110"/>
                  </a:lnTo>
                </a:path>
              </a:pathLst>
            </a:custGeom>
            <a:ln w="8104220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040194" y="22204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0450" y="5522498"/>
            <a:ext cx="261243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6565" marR="5080" indent="-444500">
              <a:lnSpc>
                <a:spcPct val="125000"/>
              </a:lnSpc>
              <a:spcBef>
                <a:spcPts val="90"/>
              </a:spcBef>
            </a:pPr>
            <a:r>
              <a:rPr sz="2600" b="1" spc="50" dirty="0">
                <a:solidFill>
                  <a:srgbClr val="F2425B"/>
                </a:solidFill>
                <a:latin typeface="Roboto"/>
                <a:cs typeface="Roboto"/>
              </a:rPr>
              <a:t>PR</a:t>
            </a:r>
            <a:r>
              <a:rPr sz="2600" b="1" spc="15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-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-30" dirty="0">
                <a:solidFill>
                  <a:srgbClr val="F2425B"/>
                </a:solidFill>
                <a:latin typeface="Roboto"/>
                <a:cs typeface="Roboto"/>
              </a:rPr>
              <a:t>O</a:t>
            </a:r>
            <a:r>
              <a:rPr sz="2600" b="1" spc="35" dirty="0">
                <a:solidFill>
                  <a:srgbClr val="F2425B"/>
                </a:solidFill>
                <a:latin typeface="Roboto"/>
                <a:cs typeface="Roboto"/>
              </a:rPr>
              <a:t>T</a:t>
            </a:r>
            <a:r>
              <a:rPr sz="2600" b="1" spc="5" dirty="0">
                <a:solidFill>
                  <a:srgbClr val="F2425B"/>
                </a:solidFill>
                <a:latin typeface="Roboto"/>
                <a:cs typeface="Roboto"/>
              </a:rPr>
              <a:t>Y</a:t>
            </a:r>
            <a:r>
              <a:rPr sz="2600" b="1" spc="40" dirty="0">
                <a:solidFill>
                  <a:srgbClr val="F2425B"/>
                </a:solidFill>
                <a:latin typeface="Roboto"/>
                <a:cs typeface="Roboto"/>
              </a:rPr>
              <a:t>PE  </a:t>
            </a:r>
            <a:r>
              <a:rPr sz="2600" b="1" spc="25" dirty="0">
                <a:solidFill>
                  <a:srgbClr val="F2425B"/>
                </a:solidFill>
                <a:latin typeface="Roboto"/>
                <a:cs typeface="Roboto"/>
              </a:rPr>
              <a:t>CHAIN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326460" y="4403678"/>
            <a:ext cx="327025" cy="539115"/>
            <a:chOff x="10326460" y="4403678"/>
            <a:chExt cx="327025" cy="539115"/>
          </a:xfrm>
        </p:grpSpPr>
        <p:sp>
          <p:nvSpPr>
            <p:cNvPr id="12" name="object 12"/>
            <p:cNvSpPr/>
            <p:nvPr/>
          </p:nvSpPr>
          <p:spPr>
            <a:xfrm>
              <a:off x="10489806" y="4688486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26460" y="440367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805064" y="4337576"/>
            <a:ext cx="7298690" cy="670560"/>
            <a:chOff x="2805064" y="4337576"/>
            <a:chExt cx="7298690" cy="6705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5064" y="4337576"/>
              <a:ext cx="7298207" cy="6701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68770" y="4417404"/>
              <a:ext cx="1725295" cy="400685"/>
            </a:xfrm>
            <a:custGeom>
              <a:avLst/>
              <a:gdLst/>
              <a:ahLst/>
              <a:cxnLst/>
              <a:rect l="l" t="t" r="r" b="b"/>
              <a:pathLst>
                <a:path w="1725295" h="400685">
                  <a:moveTo>
                    <a:pt x="0" y="0"/>
                  </a:moveTo>
                  <a:lnTo>
                    <a:pt x="1725223" y="0"/>
                  </a:lnTo>
                  <a:lnTo>
                    <a:pt x="1725223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962751" y="7619401"/>
            <a:ext cx="6141085" cy="670560"/>
            <a:chOff x="3962751" y="7619401"/>
            <a:chExt cx="6141085" cy="67056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751" y="7619401"/>
              <a:ext cx="6140630" cy="6701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43723" y="7758922"/>
              <a:ext cx="1861185" cy="400685"/>
            </a:xfrm>
            <a:custGeom>
              <a:avLst/>
              <a:gdLst/>
              <a:ahLst/>
              <a:cxnLst/>
              <a:rect l="l" t="t" r="r" b="b"/>
              <a:pathLst>
                <a:path w="1861184" h="400684">
                  <a:moveTo>
                    <a:pt x="0" y="0"/>
                  </a:moveTo>
                  <a:lnTo>
                    <a:pt x="1860741" y="0"/>
                  </a:lnTo>
                  <a:lnTo>
                    <a:pt x="1860741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891261" y="4453604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07755" y="5157937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507755" y="5157937"/>
            <a:ext cx="3964304" cy="231140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Prototype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[StudentProto]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64879" y="6313558"/>
            <a:ext cx="3049905" cy="882650"/>
          </a:xfrm>
          <a:custGeom>
            <a:avLst/>
            <a:gdLst/>
            <a:ahLst/>
            <a:cxnLst/>
            <a:rect l="l" t="t" r="r" b="b"/>
            <a:pathLst>
              <a:path w="3049904" h="882650">
                <a:moveTo>
                  <a:pt x="3049853" y="0"/>
                </a:moveTo>
                <a:lnTo>
                  <a:pt x="0" y="0"/>
                </a:lnTo>
                <a:lnTo>
                  <a:pt x="0" y="882130"/>
                </a:lnTo>
                <a:lnTo>
                  <a:pt x="3049853" y="882130"/>
                </a:lnTo>
                <a:lnTo>
                  <a:pt x="3049853" y="0"/>
                </a:lnTo>
                <a:close/>
              </a:path>
            </a:pathLst>
          </a:custGeom>
          <a:solidFill>
            <a:srgbClr val="FFFFFF">
              <a:alpha val="701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964879" y="6313558"/>
            <a:ext cx="3049905" cy="8826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661035" marR="653415" indent="78105">
              <a:lnSpc>
                <a:spcPct val="107200"/>
              </a:lnSpc>
              <a:spcBef>
                <a:spcPts val="670"/>
              </a:spcBef>
            </a:pPr>
            <a:r>
              <a:rPr sz="2050" b="1" u="heavy" spc="5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proto</a:t>
            </a:r>
            <a:r>
              <a:rPr sz="2050" b="1" u="heavy" spc="10" dirty="0">
                <a:solidFill>
                  <a:srgbClr val="444444"/>
                </a:solidFill>
                <a:uFill>
                  <a:solidFill>
                    <a:srgbClr val="434343"/>
                  </a:solidFill>
                </a:u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: </a:t>
            </a:r>
            <a:r>
              <a:rPr sz="2050" b="1" spc="-12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PersonProto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34613" y="2480291"/>
            <a:ext cx="2310765" cy="400685"/>
          </a:xfrm>
          <a:custGeom>
            <a:avLst/>
            <a:gdLst/>
            <a:ahLst/>
            <a:cxnLst/>
            <a:rect l="l" t="t" r="r" b="b"/>
            <a:pathLst>
              <a:path w="2310765" h="400685">
                <a:moveTo>
                  <a:pt x="0" y="0"/>
                </a:moveTo>
                <a:lnTo>
                  <a:pt x="2310386" y="0"/>
                </a:lnTo>
                <a:lnTo>
                  <a:pt x="2310386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A15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0326460" y="7684449"/>
            <a:ext cx="327025" cy="539115"/>
            <a:chOff x="10326460" y="7684449"/>
            <a:chExt cx="327025" cy="539115"/>
          </a:xfrm>
        </p:grpSpPr>
        <p:sp>
          <p:nvSpPr>
            <p:cNvPr id="27" name="object 27"/>
            <p:cNvSpPr/>
            <p:nvPr/>
          </p:nvSpPr>
          <p:spPr>
            <a:xfrm>
              <a:off x="10489806" y="7969257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4">
                  <a:moveTo>
                    <a:pt x="0" y="0"/>
                  </a:moveTo>
                  <a:lnTo>
                    <a:pt x="0" y="254178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6460" y="768444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204848" y="5717428"/>
            <a:ext cx="2570480" cy="1468120"/>
            <a:chOff x="9204848" y="5717428"/>
            <a:chExt cx="2570480" cy="1468120"/>
          </a:xfrm>
        </p:grpSpPr>
        <p:sp>
          <p:nvSpPr>
            <p:cNvPr id="30" name="object 30"/>
            <p:cNvSpPr/>
            <p:nvPr/>
          </p:nvSpPr>
          <p:spPr>
            <a:xfrm>
              <a:off x="9464305" y="6742822"/>
              <a:ext cx="2055495" cy="400685"/>
            </a:xfrm>
            <a:custGeom>
              <a:avLst/>
              <a:gdLst/>
              <a:ahLst/>
              <a:cxnLst/>
              <a:rect l="l" t="t" r="r" b="b"/>
              <a:pathLst>
                <a:path w="2055495" h="400684">
                  <a:moveTo>
                    <a:pt x="0" y="0"/>
                  </a:moveTo>
                  <a:lnTo>
                    <a:pt x="2055043" y="0"/>
                  </a:lnTo>
                  <a:lnTo>
                    <a:pt x="2055043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46731" y="5759312"/>
              <a:ext cx="2486660" cy="400685"/>
            </a:xfrm>
            <a:custGeom>
              <a:avLst/>
              <a:gdLst/>
              <a:ahLst/>
              <a:cxnLst/>
              <a:rect l="l" t="t" r="r" b="b"/>
              <a:pathLst>
                <a:path w="2486659" h="400685">
                  <a:moveTo>
                    <a:pt x="0" y="0"/>
                  </a:moveTo>
                  <a:lnTo>
                    <a:pt x="2486148" y="0"/>
                  </a:lnTo>
                  <a:lnTo>
                    <a:pt x="2486148" y="400511"/>
                  </a:lnTo>
                  <a:lnTo>
                    <a:pt x="0" y="40051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891250" y="7756494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.__proto__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7755" y="8438707"/>
            <a:ext cx="3964304" cy="2311400"/>
          </a:xfrm>
          <a:custGeom>
            <a:avLst/>
            <a:gdLst/>
            <a:ahLst/>
            <a:cxnLst/>
            <a:rect l="l" t="t" r="r" b="b"/>
            <a:pathLst>
              <a:path w="3964304" h="2311400">
                <a:moveTo>
                  <a:pt x="3964100" y="0"/>
                </a:moveTo>
                <a:lnTo>
                  <a:pt x="0" y="0"/>
                </a:lnTo>
                <a:lnTo>
                  <a:pt x="0" y="2311241"/>
                </a:lnTo>
                <a:lnTo>
                  <a:pt x="3964100" y="2311241"/>
                </a:lnTo>
                <a:lnTo>
                  <a:pt x="3964100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507755" y="8438707"/>
            <a:ext cx="3964304" cy="231140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Object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b="1" dirty="0">
                <a:solidFill>
                  <a:srgbClr val="FFFFFF"/>
                </a:solidFill>
                <a:latin typeface="Courier New"/>
                <a:cs typeface="Courier New"/>
              </a:rPr>
              <a:t>[jay]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964879" y="9594329"/>
            <a:ext cx="3049905" cy="882650"/>
            <a:chOff x="8964879" y="9594329"/>
            <a:chExt cx="3049905" cy="882650"/>
          </a:xfrm>
        </p:grpSpPr>
        <p:sp>
          <p:nvSpPr>
            <p:cNvPr id="36" name="object 36"/>
            <p:cNvSpPr/>
            <p:nvPr/>
          </p:nvSpPr>
          <p:spPr>
            <a:xfrm>
              <a:off x="8964879" y="9594329"/>
              <a:ext cx="3049905" cy="882650"/>
            </a:xfrm>
            <a:custGeom>
              <a:avLst/>
              <a:gdLst/>
              <a:ahLst/>
              <a:cxnLst/>
              <a:rect l="l" t="t" r="r" b="b"/>
              <a:pathLst>
                <a:path w="3049904" h="882650">
                  <a:moveTo>
                    <a:pt x="3049853" y="0"/>
                  </a:moveTo>
                  <a:lnTo>
                    <a:pt x="0" y="0"/>
                  </a:lnTo>
                  <a:lnTo>
                    <a:pt x="0" y="882130"/>
                  </a:lnTo>
                  <a:lnTo>
                    <a:pt x="3049853" y="882130"/>
                  </a:lnTo>
                  <a:lnTo>
                    <a:pt x="3049853" y="0"/>
                  </a:lnTo>
                  <a:close/>
                </a:path>
              </a:pathLst>
            </a:custGeom>
            <a:solidFill>
              <a:srgbClr val="FFFFFF">
                <a:alpha val="299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04489" y="9990652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5">
                  <a:moveTo>
                    <a:pt x="0" y="0"/>
                  </a:moveTo>
                  <a:lnTo>
                    <a:pt x="314126" y="0"/>
                  </a:lnTo>
                </a:path>
                <a:path w="1414145">
                  <a:moveTo>
                    <a:pt x="1099442" y="0"/>
                  </a:moveTo>
                  <a:lnTo>
                    <a:pt x="1413569" y="0"/>
                  </a:lnTo>
                </a:path>
              </a:pathLst>
            </a:custGeom>
            <a:ln w="2355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018616" y="9688169"/>
            <a:ext cx="12693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99185" algn="l"/>
              </a:tabLst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proto	: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47426" y="10023237"/>
            <a:ext cx="1898014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FFFFFF"/>
                </a:solidFill>
                <a:latin typeface="Courier New"/>
                <a:cs typeface="Courier New"/>
              </a:rPr>
              <a:t>StudentProto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460263" y="10023593"/>
            <a:ext cx="2059305" cy="400685"/>
          </a:xfrm>
          <a:custGeom>
            <a:avLst/>
            <a:gdLst/>
            <a:ahLst/>
            <a:cxnLst/>
            <a:rect l="l" t="t" r="r" b="b"/>
            <a:pathLst>
              <a:path w="2059304" h="400684">
                <a:moveTo>
                  <a:pt x="0" y="0"/>
                </a:moveTo>
                <a:lnTo>
                  <a:pt x="2059084" y="0"/>
                </a:lnTo>
                <a:lnTo>
                  <a:pt x="2059084" y="400511"/>
                </a:lnTo>
                <a:lnTo>
                  <a:pt x="0" y="40051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2594077" y="2907082"/>
            <a:ext cx="1070610" cy="3502660"/>
            <a:chOff x="12594077" y="2907082"/>
            <a:chExt cx="1070610" cy="3502660"/>
          </a:xfrm>
        </p:grpSpPr>
        <p:sp>
          <p:nvSpPr>
            <p:cNvPr id="42" name="object 42"/>
            <p:cNvSpPr/>
            <p:nvPr/>
          </p:nvSpPr>
          <p:spPr>
            <a:xfrm>
              <a:off x="12657004" y="3004081"/>
              <a:ext cx="986790" cy="3384550"/>
            </a:xfrm>
            <a:custGeom>
              <a:avLst/>
              <a:gdLst/>
              <a:ahLst/>
              <a:cxnLst/>
              <a:rect l="l" t="t" r="r" b="b"/>
              <a:pathLst>
                <a:path w="986790" h="3384550">
                  <a:moveTo>
                    <a:pt x="57929" y="0"/>
                  </a:moveTo>
                  <a:lnTo>
                    <a:pt x="115607" y="48033"/>
                  </a:lnTo>
                  <a:lnTo>
                    <a:pt x="155994" y="83026"/>
                  </a:lnTo>
                  <a:lnTo>
                    <a:pt x="195422" y="118086"/>
                  </a:lnTo>
                  <a:lnTo>
                    <a:pt x="233891" y="153213"/>
                  </a:lnTo>
                  <a:lnTo>
                    <a:pt x="271402" y="188407"/>
                  </a:lnTo>
                  <a:lnTo>
                    <a:pt x="307954" y="223668"/>
                  </a:lnTo>
                  <a:lnTo>
                    <a:pt x="343548" y="258996"/>
                  </a:lnTo>
                  <a:lnTo>
                    <a:pt x="378183" y="294391"/>
                  </a:lnTo>
                  <a:lnTo>
                    <a:pt x="411859" y="329853"/>
                  </a:lnTo>
                  <a:lnTo>
                    <a:pt x="444577" y="365382"/>
                  </a:lnTo>
                  <a:lnTo>
                    <a:pt x="476336" y="400978"/>
                  </a:lnTo>
                  <a:lnTo>
                    <a:pt x="507136" y="436642"/>
                  </a:lnTo>
                  <a:lnTo>
                    <a:pt x="536978" y="472372"/>
                  </a:lnTo>
                  <a:lnTo>
                    <a:pt x="565861" y="508170"/>
                  </a:lnTo>
                  <a:lnTo>
                    <a:pt x="593785" y="544034"/>
                  </a:lnTo>
                  <a:lnTo>
                    <a:pt x="620751" y="579966"/>
                  </a:lnTo>
                  <a:lnTo>
                    <a:pt x="646758" y="615964"/>
                  </a:lnTo>
                  <a:lnTo>
                    <a:pt x="671807" y="652030"/>
                  </a:lnTo>
                  <a:lnTo>
                    <a:pt x="695897" y="688163"/>
                  </a:lnTo>
                  <a:lnTo>
                    <a:pt x="719028" y="724362"/>
                  </a:lnTo>
                  <a:lnTo>
                    <a:pt x="741201" y="760629"/>
                  </a:lnTo>
                  <a:lnTo>
                    <a:pt x="762415" y="796963"/>
                  </a:lnTo>
                  <a:lnTo>
                    <a:pt x="782670" y="833364"/>
                  </a:lnTo>
                  <a:lnTo>
                    <a:pt x="801967" y="869832"/>
                  </a:lnTo>
                  <a:lnTo>
                    <a:pt x="820305" y="906367"/>
                  </a:lnTo>
                  <a:lnTo>
                    <a:pt x="837685" y="942969"/>
                  </a:lnTo>
                  <a:lnTo>
                    <a:pt x="854106" y="979638"/>
                  </a:lnTo>
                  <a:lnTo>
                    <a:pt x="869568" y="1016374"/>
                  </a:lnTo>
                  <a:lnTo>
                    <a:pt x="884072" y="1053178"/>
                  </a:lnTo>
                  <a:lnTo>
                    <a:pt x="897617" y="1090048"/>
                  </a:lnTo>
                  <a:lnTo>
                    <a:pt x="910203" y="1126985"/>
                  </a:lnTo>
                  <a:lnTo>
                    <a:pt x="921831" y="1163990"/>
                  </a:lnTo>
                  <a:lnTo>
                    <a:pt x="932500" y="1201061"/>
                  </a:lnTo>
                  <a:lnTo>
                    <a:pt x="942210" y="1238200"/>
                  </a:lnTo>
                  <a:lnTo>
                    <a:pt x="950962" y="1275405"/>
                  </a:lnTo>
                  <a:lnTo>
                    <a:pt x="965590" y="1350018"/>
                  </a:lnTo>
                  <a:lnTo>
                    <a:pt x="976383" y="1424899"/>
                  </a:lnTo>
                  <a:lnTo>
                    <a:pt x="983342" y="1500047"/>
                  </a:lnTo>
                  <a:lnTo>
                    <a:pt x="986466" y="1575464"/>
                  </a:lnTo>
                  <a:lnTo>
                    <a:pt x="986590" y="1613274"/>
                  </a:lnTo>
                  <a:lnTo>
                    <a:pt x="985756" y="1651150"/>
                  </a:lnTo>
                  <a:lnTo>
                    <a:pt x="981211" y="1727103"/>
                  </a:lnTo>
                  <a:lnTo>
                    <a:pt x="977501" y="1765181"/>
                  </a:lnTo>
                  <a:lnTo>
                    <a:pt x="972832" y="1803325"/>
                  </a:lnTo>
                  <a:lnTo>
                    <a:pt x="967204" y="1841537"/>
                  </a:lnTo>
                  <a:lnTo>
                    <a:pt x="960618" y="1879815"/>
                  </a:lnTo>
                  <a:lnTo>
                    <a:pt x="953073" y="1918161"/>
                  </a:lnTo>
                  <a:lnTo>
                    <a:pt x="944570" y="1956573"/>
                  </a:lnTo>
                  <a:lnTo>
                    <a:pt x="935108" y="1995053"/>
                  </a:lnTo>
                  <a:lnTo>
                    <a:pt x="924687" y="2033600"/>
                  </a:lnTo>
                  <a:lnTo>
                    <a:pt x="913308" y="2072214"/>
                  </a:lnTo>
                  <a:lnTo>
                    <a:pt x="900970" y="2110895"/>
                  </a:lnTo>
                  <a:lnTo>
                    <a:pt x="887673" y="2149643"/>
                  </a:lnTo>
                  <a:lnTo>
                    <a:pt x="873418" y="2188458"/>
                  </a:lnTo>
                  <a:lnTo>
                    <a:pt x="858204" y="2227340"/>
                  </a:lnTo>
                  <a:lnTo>
                    <a:pt x="842031" y="2266289"/>
                  </a:lnTo>
                  <a:lnTo>
                    <a:pt x="824900" y="2305305"/>
                  </a:lnTo>
                  <a:lnTo>
                    <a:pt x="806810" y="2344388"/>
                  </a:lnTo>
                  <a:lnTo>
                    <a:pt x="787762" y="2383539"/>
                  </a:lnTo>
                  <a:lnTo>
                    <a:pt x="767755" y="2422756"/>
                  </a:lnTo>
                  <a:lnTo>
                    <a:pt x="746789" y="2462041"/>
                  </a:lnTo>
                  <a:lnTo>
                    <a:pt x="724865" y="2501392"/>
                  </a:lnTo>
                  <a:lnTo>
                    <a:pt x="701982" y="2540811"/>
                  </a:lnTo>
                  <a:lnTo>
                    <a:pt x="678141" y="2580296"/>
                  </a:lnTo>
                  <a:lnTo>
                    <a:pt x="653341" y="2619849"/>
                  </a:lnTo>
                  <a:lnTo>
                    <a:pt x="627582" y="2659469"/>
                  </a:lnTo>
                  <a:lnTo>
                    <a:pt x="600865" y="2699156"/>
                  </a:lnTo>
                  <a:lnTo>
                    <a:pt x="573189" y="2738909"/>
                  </a:lnTo>
                  <a:lnTo>
                    <a:pt x="544554" y="2778730"/>
                  </a:lnTo>
                  <a:lnTo>
                    <a:pt x="514961" y="2818618"/>
                  </a:lnTo>
                  <a:lnTo>
                    <a:pt x="484409" y="2858573"/>
                  </a:lnTo>
                  <a:lnTo>
                    <a:pt x="452898" y="2898596"/>
                  </a:lnTo>
                  <a:lnTo>
                    <a:pt x="420429" y="2938685"/>
                  </a:lnTo>
                  <a:lnTo>
                    <a:pt x="387001" y="2978841"/>
                  </a:lnTo>
                  <a:lnTo>
                    <a:pt x="352615" y="3019064"/>
                  </a:lnTo>
                  <a:lnTo>
                    <a:pt x="317270" y="3059355"/>
                  </a:lnTo>
                  <a:lnTo>
                    <a:pt x="280966" y="3099712"/>
                  </a:lnTo>
                  <a:lnTo>
                    <a:pt x="243704" y="3140137"/>
                  </a:lnTo>
                  <a:lnTo>
                    <a:pt x="205483" y="3180628"/>
                  </a:lnTo>
                  <a:lnTo>
                    <a:pt x="166304" y="3221187"/>
                  </a:lnTo>
                  <a:lnTo>
                    <a:pt x="126166" y="3261813"/>
                  </a:lnTo>
                  <a:lnTo>
                    <a:pt x="85069" y="3302505"/>
                  </a:lnTo>
                  <a:lnTo>
                    <a:pt x="43013" y="3343265"/>
                  </a:lnTo>
                  <a:lnTo>
                    <a:pt x="0" y="338409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94077" y="2907082"/>
              <a:ext cx="192405" cy="179070"/>
            </a:xfrm>
            <a:custGeom>
              <a:avLst/>
              <a:gdLst/>
              <a:ahLst/>
              <a:cxnLst/>
              <a:rect l="l" t="t" r="r" b="b"/>
              <a:pathLst>
                <a:path w="192404" h="179069">
                  <a:moveTo>
                    <a:pt x="0" y="0"/>
                  </a:moveTo>
                  <a:lnTo>
                    <a:pt x="82144" y="178701"/>
                  </a:lnTo>
                  <a:lnTo>
                    <a:pt x="192245" y="41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3885798" y="3984749"/>
            <a:ext cx="1602740" cy="11906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145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Student </a:t>
            </a:r>
            <a:r>
              <a:rPr sz="2150" b="1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inherits</a:t>
            </a:r>
            <a:r>
              <a:rPr sz="2150" b="1" spc="-7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from </a:t>
            </a:r>
            <a:r>
              <a:rPr sz="2150" b="1" spc="-5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Person</a:t>
            </a:r>
            <a:endParaRPr sz="2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7272" y="151132"/>
            <a:ext cx="8817610" cy="11006455"/>
            <a:chOff x="7837272" y="151132"/>
            <a:chExt cx="8817610" cy="11006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7716" y="151132"/>
              <a:ext cx="7047987" cy="110062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95001" y="528161"/>
              <a:ext cx="1261745" cy="105410"/>
            </a:xfrm>
            <a:custGeom>
              <a:avLst/>
              <a:gdLst/>
              <a:ahLst/>
              <a:cxnLst/>
              <a:rect l="l" t="t" r="r" b="b"/>
              <a:pathLst>
                <a:path w="1261745" h="105409">
                  <a:moveTo>
                    <a:pt x="0" y="0"/>
                  </a:moveTo>
                  <a:lnTo>
                    <a:pt x="1240265" y="103516"/>
                  </a:lnTo>
                  <a:lnTo>
                    <a:pt x="1261139" y="10525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7955" y="544035"/>
              <a:ext cx="182880" cy="175895"/>
            </a:xfrm>
            <a:custGeom>
              <a:avLst/>
              <a:gdLst/>
              <a:ahLst/>
              <a:cxnLst/>
              <a:rect l="l" t="t" r="r" b="b"/>
              <a:pathLst>
                <a:path w="182879" h="175895">
                  <a:moveTo>
                    <a:pt x="14630" y="0"/>
                  </a:moveTo>
                  <a:lnTo>
                    <a:pt x="0" y="175303"/>
                  </a:lnTo>
                  <a:lnTo>
                    <a:pt x="182617" y="102279"/>
                  </a:lnTo>
                  <a:lnTo>
                    <a:pt x="1463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64090" y="952917"/>
              <a:ext cx="1262380" cy="15240"/>
            </a:xfrm>
            <a:custGeom>
              <a:avLst/>
              <a:gdLst/>
              <a:ahLst/>
              <a:cxnLst/>
              <a:rect l="l" t="t" r="r" b="b"/>
              <a:pathLst>
                <a:path w="1262379" h="15240">
                  <a:moveTo>
                    <a:pt x="0" y="0"/>
                  </a:moveTo>
                  <a:lnTo>
                    <a:pt x="1240982" y="14632"/>
                  </a:lnTo>
                  <a:lnTo>
                    <a:pt x="1261922" y="1487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04035" y="879601"/>
              <a:ext cx="177165" cy="175895"/>
            </a:xfrm>
            <a:custGeom>
              <a:avLst/>
              <a:gdLst/>
              <a:ahLst/>
              <a:cxnLst/>
              <a:rect l="l" t="t" r="r" b="b"/>
              <a:pathLst>
                <a:path w="177165" h="175894">
                  <a:moveTo>
                    <a:pt x="2074" y="0"/>
                  </a:moveTo>
                  <a:lnTo>
                    <a:pt x="0" y="175898"/>
                  </a:lnTo>
                  <a:lnTo>
                    <a:pt x="176935" y="90023"/>
                  </a:lnTo>
                  <a:lnTo>
                    <a:pt x="207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65627" y="1421243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5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34112" y="134126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58227" y="2155295"/>
              <a:ext cx="1503045" cy="57150"/>
            </a:xfrm>
            <a:custGeom>
              <a:avLst/>
              <a:gdLst/>
              <a:ahLst/>
              <a:cxnLst/>
              <a:rect l="l" t="t" r="r" b="b"/>
              <a:pathLst>
                <a:path w="1503045" h="57150">
                  <a:moveTo>
                    <a:pt x="0" y="0"/>
                  </a:moveTo>
                  <a:lnTo>
                    <a:pt x="1481889" y="56307"/>
                  </a:lnTo>
                  <a:lnTo>
                    <a:pt x="1502817" y="5710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36778" y="2123711"/>
              <a:ext cx="179705" cy="175895"/>
            </a:xfrm>
            <a:custGeom>
              <a:avLst/>
              <a:gdLst/>
              <a:ahLst/>
              <a:cxnLst/>
              <a:rect l="l" t="t" r="r" b="b"/>
              <a:pathLst>
                <a:path w="179704" h="175894">
                  <a:moveTo>
                    <a:pt x="6679" y="0"/>
                  </a:moveTo>
                  <a:lnTo>
                    <a:pt x="0" y="175784"/>
                  </a:lnTo>
                  <a:lnTo>
                    <a:pt x="179123" y="94571"/>
                  </a:lnTo>
                  <a:lnTo>
                    <a:pt x="66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65627" y="9582058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4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34112" y="950207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105" y="0"/>
                  </a:moveTo>
                  <a:lnTo>
                    <a:pt x="0" y="175906"/>
                  </a:lnTo>
                  <a:lnTo>
                    <a:pt x="176460" y="89058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5627" y="8532810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4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34112" y="8452830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105" y="0"/>
                  </a:moveTo>
                  <a:lnTo>
                    <a:pt x="0" y="175906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65627" y="7483562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4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34112" y="7403582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65627" y="4043173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4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34112" y="396319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5627" y="6414721"/>
              <a:ext cx="1290320" cy="8255"/>
            </a:xfrm>
            <a:custGeom>
              <a:avLst/>
              <a:gdLst/>
              <a:ahLst/>
              <a:cxnLst/>
              <a:rect l="l" t="t" r="r" b="b"/>
              <a:pathLst>
                <a:path w="1290320" h="8254">
                  <a:moveTo>
                    <a:pt x="-20941" y="4052"/>
                  </a:moveTo>
                  <a:lnTo>
                    <a:pt x="1310920" y="4052"/>
                  </a:lnTo>
                </a:path>
              </a:pathLst>
            </a:custGeom>
            <a:ln w="4998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34112" y="633474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105" y="0"/>
                  </a:moveTo>
                  <a:lnTo>
                    <a:pt x="0" y="175907"/>
                  </a:lnTo>
                  <a:lnTo>
                    <a:pt x="176460" y="8905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65627" y="10842319"/>
              <a:ext cx="1070610" cy="56515"/>
            </a:xfrm>
            <a:custGeom>
              <a:avLst/>
              <a:gdLst/>
              <a:ahLst/>
              <a:cxnLst/>
              <a:rect l="l" t="t" r="r" b="b"/>
              <a:pathLst>
                <a:path w="1070609" h="56515">
                  <a:moveTo>
                    <a:pt x="0" y="0"/>
                  </a:moveTo>
                  <a:lnTo>
                    <a:pt x="1049317" y="55368"/>
                  </a:lnTo>
                  <a:lnTo>
                    <a:pt x="1070231" y="5647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0311" y="10809854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5">
                  <a:moveTo>
                    <a:pt x="9269" y="0"/>
                  </a:moveTo>
                  <a:lnTo>
                    <a:pt x="0" y="175666"/>
                  </a:lnTo>
                  <a:lnTo>
                    <a:pt x="180301" y="9710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65627" y="5464823"/>
              <a:ext cx="1500505" cy="18415"/>
            </a:xfrm>
            <a:custGeom>
              <a:avLst/>
              <a:gdLst/>
              <a:ahLst/>
              <a:cxnLst/>
              <a:rect l="l" t="t" r="r" b="b"/>
              <a:pathLst>
                <a:path w="1500504" h="18414">
                  <a:moveTo>
                    <a:pt x="0" y="0"/>
                  </a:moveTo>
                  <a:lnTo>
                    <a:pt x="1479442" y="18136"/>
                  </a:lnTo>
                  <a:lnTo>
                    <a:pt x="1500383" y="183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43993" y="5395010"/>
              <a:ext cx="177165" cy="175895"/>
            </a:xfrm>
            <a:custGeom>
              <a:avLst/>
              <a:gdLst/>
              <a:ahLst/>
              <a:cxnLst/>
              <a:rect l="l" t="t" r="r" b="b"/>
              <a:pathLst>
                <a:path w="177165" h="175895">
                  <a:moveTo>
                    <a:pt x="2155" y="0"/>
                  </a:moveTo>
                  <a:lnTo>
                    <a:pt x="0" y="175898"/>
                  </a:lnTo>
                  <a:lnTo>
                    <a:pt x="176975" y="90106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51515" y="2127205"/>
              <a:ext cx="1706880" cy="1117600"/>
            </a:xfrm>
            <a:custGeom>
              <a:avLst/>
              <a:gdLst/>
              <a:ahLst/>
              <a:cxnLst/>
              <a:rect l="l" t="t" r="r" b="b"/>
              <a:pathLst>
                <a:path w="1706880" h="1117600">
                  <a:moveTo>
                    <a:pt x="1706641" y="1117566"/>
                  </a:moveTo>
                  <a:lnTo>
                    <a:pt x="17548" y="1149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21868" y="2042309"/>
              <a:ext cx="195580" cy="170180"/>
            </a:xfrm>
            <a:custGeom>
              <a:avLst/>
              <a:gdLst/>
              <a:ahLst/>
              <a:cxnLst/>
              <a:rect l="l" t="t" r="r" b="b"/>
              <a:pathLst>
                <a:path w="195580" h="170180">
                  <a:moveTo>
                    <a:pt x="0" y="0"/>
                  </a:moveTo>
                  <a:lnTo>
                    <a:pt x="98981" y="169950"/>
                  </a:lnTo>
                  <a:lnTo>
                    <a:pt x="195344" y="22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73567" y="502127"/>
              <a:ext cx="5760720" cy="1881505"/>
            </a:xfrm>
            <a:custGeom>
              <a:avLst/>
              <a:gdLst/>
              <a:ahLst/>
              <a:cxnLst/>
              <a:rect l="l" t="t" r="r" b="b"/>
              <a:pathLst>
                <a:path w="5760719" h="1881505">
                  <a:moveTo>
                    <a:pt x="5760445" y="1881288"/>
                  </a:moveTo>
                  <a:lnTo>
                    <a:pt x="19942" y="651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26255" y="425013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5" h="167640">
                  <a:moveTo>
                    <a:pt x="194528" y="0"/>
                  </a:moveTo>
                  <a:lnTo>
                    <a:pt x="0" y="29004"/>
                  </a:lnTo>
                  <a:lnTo>
                    <a:pt x="139922" y="167220"/>
                  </a:lnTo>
                  <a:lnTo>
                    <a:pt x="19452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36266" y="352993"/>
              <a:ext cx="4083050" cy="123189"/>
            </a:xfrm>
            <a:custGeom>
              <a:avLst/>
              <a:gdLst/>
              <a:ahLst/>
              <a:cxnLst/>
              <a:rect l="l" t="t" r="r" b="b"/>
              <a:pathLst>
                <a:path w="4083050" h="123190">
                  <a:moveTo>
                    <a:pt x="4082498" y="122769"/>
                  </a:moveTo>
                  <a:lnTo>
                    <a:pt x="20932" y="62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81367" y="265709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70" h="175895">
                  <a:moveTo>
                    <a:pt x="178476" y="0"/>
                  </a:moveTo>
                  <a:lnTo>
                    <a:pt x="0" y="82625"/>
                  </a:lnTo>
                  <a:lnTo>
                    <a:pt x="173188" y="175837"/>
                  </a:lnTo>
                  <a:lnTo>
                    <a:pt x="17847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65627" y="2766908"/>
              <a:ext cx="1496695" cy="121285"/>
            </a:xfrm>
            <a:custGeom>
              <a:avLst/>
              <a:gdLst/>
              <a:ahLst/>
              <a:cxnLst/>
              <a:rect l="l" t="t" r="r" b="b"/>
              <a:pathLst>
                <a:path w="1496695" h="121285">
                  <a:moveTo>
                    <a:pt x="0" y="120666"/>
                  </a:moveTo>
                  <a:lnTo>
                    <a:pt x="1475669" y="1683"/>
                  </a:lnTo>
                  <a:lnTo>
                    <a:pt x="149654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34231" y="2680921"/>
              <a:ext cx="182880" cy="175895"/>
            </a:xfrm>
            <a:custGeom>
              <a:avLst/>
              <a:gdLst/>
              <a:ahLst/>
              <a:cxnLst/>
              <a:rect l="l" t="t" r="r" b="b"/>
              <a:pathLst>
                <a:path w="182879" h="175894">
                  <a:moveTo>
                    <a:pt x="0" y="0"/>
                  </a:moveTo>
                  <a:lnTo>
                    <a:pt x="14137" y="175341"/>
                  </a:lnTo>
                  <a:lnTo>
                    <a:pt x="182410" y="73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65627" y="3274665"/>
              <a:ext cx="1497330" cy="175895"/>
            </a:xfrm>
            <a:custGeom>
              <a:avLst/>
              <a:gdLst/>
              <a:ahLst/>
              <a:cxnLst/>
              <a:rect l="l" t="t" r="r" b="b"/>
              <a:pathLst>
                <a:path w="1497329" h="175895">
                  <a:moveTo>
                    <a:pt x="0" y="175582"/>
                  </a:moveTo>
                  <a:lnTo>
                    <a:pt x="1476294" y="2441"/>
                  </a:lnTo>
                  <a:lnTo>
                    <a:pt x="149709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31684" y="3189747"/>
              <a:ext cx="185420" cy="175260"/>
            </a:xfrm>
            <a:custGeom>
              <a:avLst/>
              <a:gdLst/>
              <a:ahLst/>
              <a:cxnLst/>
              <a:rect l="l" t="t" r="r" b="b"/>
              <a:pathLst>
                <a:path w="185420" h="175260">
                  <a:moveTo>
                    <a:pt x="0" y="0"/>
                  </a:moveTo>
                  <a:lnTo>
                    <a:pt x="20489" y="174713"/>
                  </a:lnTo>
                  <a:lnTo>
                    <a:pt x="184957" y="66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93217" y="437173"/>
              <a:ext cx="4886960" cy="920115"/>
            </a:xfrm>
            <a:custGeom>
              <a:avLst/>
              <a:gdLst/>
              <a:ahLst/>
              <a:cxnLst/>
              <a:rect l="l" t="t" r="r" b="b"/>
              <a:pathLst>
                <a:path w="4886959" h="920115">
                  <a:moveTo>
                    <a:pt x="4886839" y="919799"/>
                  </a:moveTo>
                  <a:lnTo>
                    <a:pt x="20596" y="387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340921" y="354607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29" h="173354">
                  <a:moveTo>
                    <a:pt x="189135" y="0"/>
                  </a:moveTo>
                  <a:lnTo>
                    <a:pt x="0" y="53904"/>
                  </a:lnTo>
                  <a:lnTo>
                    <a:pt x="156602" y="172874"/>
                  </a:lnTo>
                  <a:lnTo>
                    <a:pt x="1891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4013" y="7807666"/>
              <a:ext cx="240830" cy="24083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019907" y="9177983"/>
            <a:ext cx="66916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 marR="5080" indent="-520065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Static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method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(available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only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class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.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Can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not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access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instance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properties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nor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methods,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only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static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ones)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22101" y="8127917"/>
            <a:ext cx="5389880" cy="73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9565">
              <a:lnSpc>
                <a:spcPct val="1088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Setter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method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(use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_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set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property with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same name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method,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also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add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getter)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801" y="6078156"/>
            <a:ext cx="272243" cy="27224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999863" y="10645295"/>
            <a:ext cx="47117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ing n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 obj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ect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wi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new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op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29750" y="5268072"/>
            <a:ext cx="5581650" cy="2371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Referencing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private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field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and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method</a:t>
            </a:r>
            <a:endParaRPr sz="21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Roboto Lt"/>
              <a:cs typeface="Roboto Lt"/>
            </a:endParaRPr>
          </a:p>
          <a:p>
            <a:pPr marL="392430" marR="5080" indent="-380365">
              <a:lnSpc>
                <a:spcPct val="112100"/>
              </a:lnSpc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Private method </a:t>
            </a:r>
            <a:r>
              <a:rPr sz="2150" spc="140" dirty="0">
                <a:solidFill>
                  <a:srgbClr val="F2425D"/>
                </a:solidFill>
                <a:latin typeface="Roboto Lt"/>
                <a:cs typeface="Roboto Lt"/>
              </a:rPr>
              <a:t>(</a:t>
            </a:r>
            <a:r>
              <a:rPr sz="2150" spc="140" dirty="0">
                <a:solidFill>
                  <a:srgbClr val="F2425D"/>
                </a:solidFill>
                <a:latin typeface="Segoe UI Symbol"/>
                <a:cs typeface="Segoe UI Symbol"/>
              </a:rPr>
              <a:t>⚠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Might 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yet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work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your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browser.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“Fake”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alternative: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_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instead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#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)</a:t>
            </a:r>
            <a:endParaRPr sz="21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Roboto Lt"/>
              <a:cs typeface="Roboto Lt"/>
            </a:endParaRPr>
          </a:p>
          <a:p>
            <a:pPr marR="5080" algn="r">
              <a:lnSpc>
                <a:spcPct val="100000"/>
              </a:lnSpc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Getter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method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604950" y="3064214"/>
            <a:ext cx="2893060" cy="180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Constructor method,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ll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b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y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new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op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</a:t>
            </a:r>
            <a:r>
              <a:rPr sz="2150" spc="-18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.  Mandatory in regular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class, might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 omitted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child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6290" y="208240"/>
            <a:ext cx="7289800" cy="3990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618615" marR="5080" indent="-1606550" algn="r">
              <a:lnSpc>
                <a:spcPct val="137000"/>
              </a:lnSpc>
              <a:spcBef>
                <a:spcPts val="7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Public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field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(similar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property,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available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on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created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object)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Private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fields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(not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accessible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outside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class)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Static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public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field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(available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only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class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)</a:t>
            </a:r>
            <a:endParaRPr sz="2150">
              <a:latin typeface="Roboto Lt"/>
              <a:cs typeface="Roboto Lt"/>
            </a:endParaRPr>
          </a:p>
          <a:p>
            <a:pPr marR="19685" algn="r">
              <a:lnSpc>
                <a:spcPct val="100000"/>
              </a:lnSpc>
              <a:spcBef>
                <a:spcPts val="185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parent (super)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(necessary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with</a:t>
            </a:r>
            <a:endParaRPr sz="2150">
              <a:latin typeface="Roboto Lt"/>
              <a:cs typeface="Roboto Lt"/>
            </a:endParaRPr>
          </a:p>
          <a:p>
            <a:pPr marR="19685" algn="r">
              <a:lnSpc>
                <a:spcPct val="100000"/>
              </a:lnSpc>
              <a:spcBef>
                <a:spcPts val="225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extend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).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Needs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before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accessing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this</a:t>
            </a:r>
            <a:endParaRPr sz="2150">
              <a:latin typeface="Courier New"/>
              <a:cs typeface="Courier New"/>
            </a:endParaRPr>
          </a:p>
          <a:p>
            <a:pPr marR="19685" algn="r">
              <a:lnSpc>
                <a:spcPct val="100000"/>
              </a:lnSpc>
              <a:spcBef>
                <a:spcPts val="173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Instance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property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(available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on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created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object)</a:t>
            </a:r>
            <a:endParaRPr sz="2150">
              <a:latin typeface="Roboto Lt"/>
              <a:cs typeface="Roboto Lt"/>
            </a:endParaRPr>
          </a:p>
          <a:p>
            <a:pPr marR="19685" algn="r">
              <a:lnSpc>
                <a:spcPct val="100000"/>
              </a:lnSpc>
              <a:spcBef>
                <a:spcPts val="185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Redefining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private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field</a:t>
            </a:r>
            <a:endParaRPr sz="2150">
              <a:latin typeface="Roboto Lt"/>
              <a:cs typeface="Roboto Lt"/>
            </a:endParaRPr>
          </a:p>
          <a:p>
            <a:pPr marR="19685" algn="r">
              <a:lnSpc>
                <a:spcPct val="100000"/>
              </a:lnSpc>
              <a:spcBef>
                <a:spcPts val="20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Public</a:t>
            </a:r>
            <a:r>
              <a:rPr sz="2150" spc="-7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method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575800" y="301740"/>
            <a:ext cx="2764790" cy="2263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Parent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</a:t>
            </a:r>
            <a:endParaRPr sz="2150">
              <a:latin typeface="Roboto Lt"/>
              <a:cs typeface="Roboto Lt"/>
            </a:endParaRPr>
          </a:p>
          <a:p>
            <a:pPr marL="20320" marR="5080">
              <a:lnSpc>
                <a:spcPct val="108700"/>
              </a:lnSpc>
              <a:spcBef>
                <a:spcPts val="1605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Inheritance between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classes, automatically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sets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prototype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Child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class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401313" y="7768789"/>
            <a:ext cx="26162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850">
              <a:latin typeface="Segoe UI Symbol"/>
              <a:cs typeface="Segoe UI Symbo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414013" y="9001348"/>
            <a:ext cx="241300" cy="743585"/>
            <a:chOff x="16414013" y="9001348"/>
            <a:chExt cx="241300" cy="743585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4013" y="9001348"/>
              <a:ext cx="240830" cy="24083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4013" y="9503950"/>
              <a:ext cx="240830" cy="24083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6401313" y="8962470"/>
            <a:ext cx="261620" cy="810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8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185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850">
              <a:latin typeface="Segoe UI Symbol"/>
              <a:cs typeface="Segoe UI Symbo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14013" y="10352092"/>
            <a:ext cx="240830" cy="24083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6401313" y="10313215"/>
            <a:ext cx="26162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850">
              <a:latin typeface="Segoe UI Symbol"/>
              <a:cs typeface="Segoe UI 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910324" y="7732044"/>
            <a:ext cx="2782570" cy="3261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1770">
              <a:lnSpc>
                <a:spcPct val="110600"/>
              </a:lnSpc>
              <a:spcBef>
                <a:spcPts val="95"/>
              </a:spcBef>
            </a:pP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Classes 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just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“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syntactic</a:t>
            </a:r>
            <a:r>
              <a:rPr sz="205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sugar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”</a:t>
            </a:r>
            <a:r>
              <a:rPr sz="20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over </a:t>
            </a:r>
            <a:r>
              <a:rPr sz="2050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constructor</a:t>
            </a:r>
            <a:r>
              <a:rPr sz="20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endParaRPr sz="2050">
              <a:latin typeface="Roboto"/>
              <a:cs typeface="Roboto"/>
            </a:endParaRPr>
          </a:p>
          <a:p>
            <a:pPr marL="12700" marR="6985">
              <a:lnSpc>
                <a:spcPct val="160900"/>
              </a:lnSpc>
            </a:pP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r>
              <a:rPr sz="20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0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0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hoisted </a:t>
            </a:r>
            <a:r>
              <a:rPr sz="2050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r>
              <a:rPr sz="20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-5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0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first-class</a:t>
            </a:r>
            <a:endParaRPr sz="2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citizens</a:t>
            </a:r>
            <a:endParaRPr sz="2050">
              <a:latin typeface="Roboto"/>
              <a:cs typeface="Roboto"/>
            </a:endParaRPr>
          </a:p>
          <a:p>
            <a:pPr marL="12700" marR="5080">
              <a:lnSpc>
                <a:spcPct val="110600"/>
              </a:lnSpc>
              <a:spcBef>
                <a:spcPts val="1240"/>
              </a:spcBef>
            </a:pP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Class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body 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is always </a:t>
            </a:r>
            <a:r>
              <a:rPr sz="20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444444"/>
                </a:solidFill>
                <a:latin typeface="Roboto"/>
                <a:cs typeface="Roboto"/>
              </a:rPr>
              <a:t>executed</a:t>
            </a:r>
            <a:r>
              <a:rPr sz="20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0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strict</a:t>
            </a:r>
            <a:r>
              <a:rPr sz="20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mode</a:t>
            </a:r>
            <a:endParaRPr sz="20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948" y="1103920"/>
            <a:ext cx="18826480" cy="886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44090" marR="2228215" algn="ctr">
              <a:lnSpc>
                <a:spcPct val="109800"/>
              </a:lnSpc>
              <a:spcBef>
                <a:spcPts val="105"/>
              </a:spcBef>
            </a:pPr>
            <a:r>
              <a:rPr sz="13200" spc="545" dirty="0">
                <a:solidFill>
                  <a:srgbClr val="444444"/>
                </a:solidFill>
                <a:latin typeface="Roboto"/>
                <a:cs typeface="Roboto"/>
              </a:rPr>
              <a:t>MAPTY</a:t>
            </a:r>
            <a:r>
              <a:rPr sz="13200" spc="12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-80" dirty="0">
                <a:solidFill>
                  <a:srgbClr val="444444"/>
                </a:solidFill>
                <a:latin typeface="Roboto"/>
                <a:cs typeface="Roboto"/>
              </a:rPr>
              <a:t>APP:</a:t>
            </a:r>
            <a:r>
              <a:rPr sz="13200" spc="12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-150" dirty="0">
                <a:solidFill>
                  <a:srgbClr val="444444"/>
                </a:solidFill>
                <a:latin typeface="Roboto"/>
                <a:cs typeface="Roboto"/>
              </a:rPr>
              <a:t>OOP,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30" dirty="0">
                <a:solidFill>
                  <a:srgbClr val="444444"/>
                </a:solidFill>
                <a:latin typeface="Roboto"/>
                <a:cs typeface="Roboto"/>
              </a:rPr>
              <a:t>GEOLOCATION,</a:t>
            </a:r>
            <a:endParaRPr sz="13200">
              <a:latin typeface="Roboto"/>
              <a:cs typeface="Roboto"/>
            </a:endParaRPr>
          </a:p>
          <a:p>
            <a:pPr marL="12700" marR="5080" algn="ctr">
              <a:lnSpc>
                <a:spcPct val="109800"/>
              </a:lnSpc>
              <a:spcBef>
                <a:spcPts val="5"/>
              </a:spcBef>
            </a:pPr>
            <a:r>
              <a:rPr sz="13200" spc="730" dirty="0">
                <a:solidFill>
                  <a:srgbClr val="444444"/>
                </a:solidFill>
                <a:latin typeface="Roboto"/>
                <a:cs typeface="Roboto"/>
              </a:rPr>
              <a:t>EXTERNAL</a:t>
            </a:r>
            <a:r>
              <a:rPr sz="13200" spc="12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720" dirty="0">
                <a:solidFill>
                  <a:srgbClr val="444444"/>
                </a:solidFill>
                <a:latin typeface="Roboto"/>
                <a:cs typeface="Roboto"/>
              </a:rPr>
              <a:t>LIBRARIES,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45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13200" spc="12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95" dirty="0">
                <a:solidFill>
                  <a:srgbClr val="444444"/>
                </a:solidFill>
                <a:latin typeface="Roboto"/>
                <a:cs typeface="Roboto"/>
              </a:rPr>
              <a:t>MORE!</a:t>
            </a:r>
            <a:endParaRPr sz="1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159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PROJEC</a:t>
            </a:r>
            <a:r>
              <a:rPr sz="4950" b="1" spc="-99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PLANNING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531" y="5206932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1.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65" dirty="0">
                <a:solidFill>
                  <a:srgbClr val="FFFFFF"/>
                </a:solidFill>
                <a:latin typeface="Roboto Lt"/>
                <a:cs typeface="Roboto Lt"/>
              </a:rPr>
              <a:t>USER</a:t>
            </a:r>
            <a:r>
              <a:rPr sz="26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Roboto Lt"/>
                <a:cs typeface="Roboto Lt"/>
              </a:rPr>
              <a:t>STORIES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2531" y="7569632"/>
            <a:ext cx="14367510" cy="262255"/>
            <a:chOff x="962531" y="7569632"/>
            <a:chExt cx="14367510" cy="262255"/>
          </a:xfrm>
        </p:grpSpPr>
        <p:sp>
          <p:nvSpPr>
            <p:cNvPr id="6" name="object 6"/>
            <p:cNvSpPr/>
            <p:nvPr/>
          </p:nvSpPr>
          <p:spPr>
            <a:xfrm>
              <a:off x="962536" y="7794756"/>
              <a:ext cx="14367510" cy="0"/>
            </a:xfrm>
            <a:custGeom>
              <a:avLst/>
              <a:gdLst/>
              <a:ahLst/>
              <a:cxnLst/>
              <a:rect l="l" t="t" r="r" b="b"/>
              <a:pathLst>
                <a:path w="14367510">
                  <a:moveTo>
                    <a:pt x="14367237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9179" y="7569632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93125" y="7569632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79031" y="8021708"/>
            <a:ext cx="2734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PLANNING</a:t>
            </a:r>
            <a:r>
              <a:rPr sz="28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32948" y="5830851"/>
            <a:ext cx="603250" cy="327025"/>
            <a:chOff x="4032948" y="5830851"/>
            <a:chExt cx="603250" cy="327025"/>
          </a:xfrm>
        </p:grpSpPr>
        <p:sp>
          <p:nvSpPr>
            <p:cNvPr id="11" name="object 11"/>
            <p:cNvSpPr/>
            <p:nvPr/>
          </p:nvSpPr>
          <p:spPr>
            <a:xfrm>
              <a:off x="4032948" y="5994197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09068" y="583085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74329" y="5206932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2.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55" dirty="0">
                <a:solidFill>
                  <a:srgbClr val="FFFFFF"/>
                </a:solidFill>
                <a:latin typeface="Roboto Lt"/>
                <a:cs typeface="Roboto Lt"/>
              </a:rPr>
              <a:t>FEATURES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6126" y="5206932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3.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30" dirty="0">
                <a:solidFill>
                  <a:srgbClr val="FFFFFF"/>
                </a:solidFill>
                <a:latin typeface="Roboto Lt"/>
                <a:cs typeface="Roboto Lt"/>
              </a:rPr>
              <a:t>FLOWCHART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44745" y="5830851"/>
            <a:ext cx="603250" cy="327025"/>
            <a:chOff x="7844745" y="5830851"/>
            <a:chExt cx="603250" cy="327025"/>
          </a:xfrm>
        </p:grpSpPr>
        <p:sp>
          <p:nvSpPr>
            <p:cNvPr id="16" name="object 16"/>
            <p:cNvSpPr/>
            <p:nvPr/>
          </p:nvSpPr>
          <p:spPr>
            <a:xfrm>
              <a:off x="7844745" y="5994197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20865" y="583085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397926" y="5206932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0" dirty="0">
                <a:solidFill>
                  <a:srgbClr val="FFFFFF"/>
                </a:solidFill>
                <a:latin typeface="Roboto Lt"/>
                <a:cs typeface="Roboto Lt"/>
              </a:rPr>
              <a:t>4.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35" dirty="0">
                <a:solidFill>
                  <a:srgbClr val="FFFFFF"/>
                </a:solidFill>
                <a:latin typeface="Roboto Lt"/>
                <a:cs typeface="Roboto Lt"/>
              </a:rPr>
              <a:t>ARCHITECTURE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656545" y="5830851"/>
            <a:ext cx="603250" cy="327025"/>
            <a:chOff x="11656545" y="5830851"/>
            <a:chExt cx="603250" cy="327025"/>
          </a:xfrm>
        </p:grpSpPr>
        <p:sp>
          <p:nvSpPr>
            <p:cNvPr id="20" name="object 20"/>
            <p:cNvSpPr/>
            <p:nvPr/>
          </p:nvSpPr>
          <p:spPr>
            <a:xfrm>
              <a:off x="11656545" y="5994197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32663" y="583085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209716" y="5206932"/>
            <a:ext cx="2932430" cy="1574800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310515" rIns="0" bIns="0" rtlCol="0">
            <a:spAutoFit/>
          </a:bodyPr>
          <a:lstStyle/>
          <a:p>
            <a:pPr marL="1058545" marR="283210" indent="-767715">
              <a:lnSpc>
                <a:spcPct val="113599"/>
              </a:lnSpc>
              <a:spcBef>
                <a:spcPts val="244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-10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NT 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468334" y="5830851"/>
            <a:ext cx="603250" cy="327025"/>
            <a:chOff x="15468334" y="5830851"/>
            <a:chExt cx="603250" cy="327025"/>
          </a:xfrm>
        </p:grpSpPr>
        <p:sp>
          <p:nvSpPr>
            <p:cNvPr id="24" name="object 24"/>
            <p:cNvSpPr/>
            <p:nvPr/>
          </p:nvSpPr>
          <p:spPr>
            <a:xfrm>
              <a:off x="15468334" y="5994197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44462" y="583085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34633" y="3851319"/>
            <a:ext cx="472440" cy="1047115"/>
            <a:chOff x="1934633" y="3851319"/>
            <a:chExt cx="472440" cy="1047115"/>
          </a:xfrm>
        </p:grpSpPr>
        <p:sp>
          <p:nvSpPr>
            <p:cNvPr id="27" name="object 27"/>
            <p:cNvSpPr/>
            <p:nvPr/>
          </p:nvSpPr>
          <p:spPr>
            <a:xfrm>
              <a:off x="2022547" y="3872261"/>
              <a:ext cx="363855" cy="871219"/>
            </a:xfrm>
            <a:custGeom>
              <a:avLst/>
              <a:gdLst/>
              <a:ahLst/>
              <a:cxnLst/>
              <a:rect l="l" t="t" r="r" b="b"/>
              <a:pathLst>
                <a:path w="363855" h="871220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34633" y="4719412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175830" y="0"/>
                  </a:moveTo>
                  <a:lnTo>
                    <a:pt x="0" y="5331"/>
                  </a:lnTo>
                  <a:lnTo>
                    <a:pt x="93246" y="178496"/>
                  </a:lnTo>
                  <a:lnTo>
                    <a:pt x="17583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4037" y="2173958"/>
            <a:ext cx="4910455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Description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application’s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functionality</a:t>
            </a:r>
            <a:r>
              <a:rPr sz="2150" spc="15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15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15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45" dirty="0">
                <a:solidFill>
                  <a:srgbClr val="F2425D"/>
                </a:solidFill>
                <a:latin typeface="Roboto"/>
                <a:cs typeface="Roboto"/>
              </a:rPr>
              <a:t>user’s </a:t>
            </a:r>
            <a:r>
              <a:rPr sz="215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perspective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.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All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user</a:t>
            </a:r>
            <a:r>
              <a:rPr sz="2150" spc="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stories</a:t>
            </a:r>
            <a:r>
              <a:rPr sz="2150" spc="5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put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together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describe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entire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application.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282814" y="7090506"/>
            <a:ext cx="643255" cy="1518285"/>
            <a:chOff x="17282814" y="7090506"/>
            <a:chExt cx="643255" cy="1518285"/>
          </a:xfrm>
        </p:grpSpPr>
        <p:sp>
          <p:nvSpPr>
            <p:cNvPr id="31" name="object 31"/>
            <p:cNvSpPr/>
            <p:nvPr/>
          </p:nvSpPr>
          <p:spPr>
            <a:xfrm>
              <a:off x="17303756" y="7245353"/>
              <a:ext cx="534035" cy="1342390"/>
            </a:xfrm>
            <a:custGeom>
              <a:avLst/>
              <a:gdLst/>
              <a:ahLst/>
              <a:cxnLst/>
              <a:rect l="l" t="t" r="r" b="b"/>
              <a:pathLst>
                <a:path w="534034" h="1342390">
                  <a:moveTo>
                    <a:pt x="533024" y="0"/>
                  </a:moveTo>
                  <a:lnTo>
                    <a:pt x="533858" y="20925"/>
                  </a:lnTo>
                  <a:lnTo>
                    <a:pt x="533672" y="76616"/>
                  </a:lnTo>
                  <a:lnTo>
                    <a:pt x="532273" y="131505"/>
                  </a:lnTo>
                  <a:lnTo>
                    <a:pt x="529659" y="185591"/>
                  </a:lnTo>
                  <a:lnTo>
                    <a:pt x="525830" y="238873"/>
                  </a:lnTo>
                  <a:lnTo>
                    <a:pt x="520787" y="291352"/>
                  </a:lnTo>
                  <a:lnTo>
                    <a:pt x="514529" y="343028"/>
                  </a:lnTo>
                  <a:lnTo>
                    <a:pt x="507057" y="393901"/>
                  </a:lnTo>
                  <a:lnTo>
                    <a:pt x="498370" y="443971"/>
                  </a:lnTo>
                  <a:lnTo>
                    <a:pt x="488469" y="493238"/>
                  </a:lnTo>
                  <a:lnTo>
                    <a:pt x="477354" y="541701"/>
                  </a:lnTo>
                  <a:lnTo>
                    <a:pt x="465024" y="589362"/>
                  </a:lnTo>
                  <a:lnTo>
                    <a:pt x="451479" y="636219"/>
                  </a:lnTo>
                  <a:lnTo>
                    <a:pt x="436720" y="682273"/>
                  </a:lnTo>
                  <a:lnTo>
                    <a:pt x="420747" y="727524"/>
                  </a:lnTo>
                  <a:lnTo>
                    <a:pt x="403559" y="771971"/>
                  </a:lnTo>
                  <a:lnTo>
                    <a:pt x="385156" y="815616"/>
                  </a:lnTo>
                  <a:lnTo>
                    <a:pt x="365539" y="858458"/>
                  </a:lnTo>
                  <a:lnTo>
                    <a:pt x="344708" y="900496"/>
                  </a:lnTo>
                  <a:lnTo>
                    <a:pt x="322662" y="941731"/>
                  </a:lnTo>
                  <a:lnTo>
                    <a:pt x="299401" y="982163"/>
                  </a:lnTo>
                  <a:lnTo>
                    <a:pt x="274926" y="1021792"/>
                  </a:lnTo>
                  <a:lnTo>
                    <a:pt x="249237" y="1060618"/>
                  </a:lnTo>
                  <a:lnTo>
                    <a:pt x="222333" y="1098640"/>
                  </a:lnTo>
                  <a:lnTo>
                    <a:pt x="194214" y="1135859"/>
                  </a:lnTo>
                  <a:lnTo>
                    <a:pt x="164881" y="1172276"/>
                  </a:lnTo>
                  <a:lnTo>
                    <a:pt x="134334" y="1207889"/>
                  </a:lnTo>
                  <a:lnTo>
                    <a:pt x="102572" y="1242699"/>
                  </a:lnTo>
                  <a:lnTo>
                    <a:pt x="69596" y="1276706"/>
                  </a:lnTo>
                  <a:lnTo>
                    <a:pt x="35405" y="1309909"/>
                  </a:lnTo>
                  <a:lnTo>
                    <a:pt x="0" y="134231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49722" y="7090506"/>
              <a:ext cx="175895" cy="179705"/>
            </a:xfrm>
            <a:custGeom>
              <a:avLst/>
              <a:gdLst/>
              <a:ahLst/>
              <a:cxnLst/>
              <a:rect l="l" t="t" r="r" b="b"/>
              <a:pathLst>
                <a:path w="175894" h="179704">
                  <a:moveTo>
                    <a:pt x="80887" y="0"/>
                  </a:moveTo>
                  <a:lnTo>
                    <a:pt x="0" y="179273"/>
                  </a:lnTo>
                  <a:lnTo>
                    <a:pt x="175774" y="172270"/>
                  </a:lnTo>
                  <a:lnTo>
                    <a:pt x="8088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954520" y="8766549"/>
            <a:ext cx="242887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Implementation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our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plan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using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202342" y="3851319"/>
            <a:ext cx="472440" cy="1047115"/>
            <a:chOff x="9202342" y="3851319"/>
            <a:chExt cx="472440" cy="1047115"/>
          </a:xfrm>
        </p:grpSpPr>
        <p:sp>
          <p:nvSpPr>
            <p:cNvPr id="35" name="object 35"/>
            <p:cNvSpPr/>
            <p:nvPr/>
          </p:nvSpPr>
          <p:spPr>
            <a:xfrm>
              <a:off x="9290257" y="3872261"/>
              <a:ext cx="363855" cy="871219"/>
            </a:xfrm>
            <a:custGeom>
              <a:avLst/>
              <a:gdLst/>
              <a:ahLst/>
              <a:cxnLst/>
              <a:rect l="l" t="t" r="r" b="b"/>
              <a:pathLst>
                <a:path w="363854" h="871220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02342" y="4719413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175830" y="0"/>
                  </a:moveTo>
                  <a:lnTo>
                    <a:pt x="0" y="5330"/>
                  </a:lnTo>
                  <a:lnTo>
                    <a:pt x="93246" y="178495"/>
                  </a:lnTo>
                  <a:lnTo>
                    <a:pt x="17583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17212" y="3318709"/>
            <a:ext cx="23590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WHAT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will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build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845053" y="3851319"/>
            <a:ext cx="472440" cy="1047115"/>
            <a:chOff x="12845053" y="3851319"/>
            <a:chExt cx="472440" cy="1047115"/>
          </a:xfrm>
        </p:grpSpPr>
        <p:sp>
          <p:nvSpPr>
            <p:cNvPr id="39" name="object 39"/>
            <p:cNvSpPr/>
            <p:nvPr/>
          </p:nvSpPr>
          <p:spPr>
            <a:xfrm>
              <a:off x="12932968" y="3872261"/>
              <a:ext cx="363855" cy="871219"/>
            </a:xfrm>
            <a:custGeom>
              <a:avLst/>
              <a:gdLst/>
              <a:ahLst/>
              <a:cxnLst/>
              <a:rect l="l" t="t" r="r" b="b"/>
              <a:pathLst>
                <a:path w="363855" h="871220">
                  <a:moveTo>
                    <a:pt x="634" y="870749"/>
                  </a:moveTo>
                  <a:lnTo>
                    <a:pt x="1858" y="791513"/>
                  </a:lnTo>
                  <a:lnTo>
                    <a:pt x="5635" y="734717"/>
                  </a:lnTo>
                  <a:lnTo>
                    <a:pt x="11331" y="679430"/>
                  </a:lnTo>
                  <a:lnTo>
                    <a:pt x="18946" y="625652"/>
                  </a:lnTo>
                  <a:lnTo>
                    <a:pt x="28480" y="573382"/>
                  </a:lnTo>
                  <a:lnTo>
                    <a:pt x="39932" y="522620"/>
                  </a:lnTo>
                  <a:lnTo>
                    <a:pt x="53304" y="473368"/>
                  </a:lnTo>
                  <a:lnTo>
                    <a:pt x="68594" y="425623"/>
                  </a:lnTo>
                  <a:lnTo>
                    <a:pt x="85804" y="379388"/>
                  </a:lnTo>
                  <a:lnTo>
                    <a:pt x="104932" y="334660"/>
                  </a:lnTo>
                  <a:lnTo>
                    <a:pt x="125979" y="291442"/>
                  </a:lnTo>
                  <a:lnTo>
                    <a:pt x="148945" y="249732"/>
                  </a:lnTo>
                  <a:lnTo>
                    <a:pt x="173829" y="209530"/>
                  </a:lnTo>
                  <a:lnTo>
                    <a:pt x="200633" y="170837"/>
                  </a:lnTo>
                  <a:lnTo>
                    <a:pt x="229355" y="133652"/>
                  </a:lnTo>
                  <a:lnTo>
                    <a:pt x="259997" y="97976"/>
                  </a:lnTo>
                  <a:lnTo>
                    <a:pt x="292557" y="63809"/>
                  </a:lnTo>
                  <a:lnTo>
                    <a:pt x="327036" y="31150"/>
                  </a:lnTo>
                  <a:lnTo>
                    <a:pt x="36343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845053" y="4719413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175837" y="0"/>
                  </a:moveTo>
                  <a:lnTo>
                    <a:pt x="0" y="5330"/>
                  </a:lnTo>
                  <a:lnTo>
                    <a:pt x="93253" y="178495"/>
                  </a:lnTo>
                  <a:lnTo>
                    <a:pt x="1758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359928" y="3318709"/>
            <a:ext cx="24485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HOW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will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build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it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9498" y="1814966"/>
            <a:ext cx="12885420" cy="1714500"/>
          </a:xfrm>
          <a:custGeom>
            <a:avLst/>
            <a:gdLst/>
            <a:ahLst/>
            <a:cxnLst/>
            <a:rect l="l" t="t" r="r" b="b"/>
            <a:pathLst>
              <a:path w="12885419" h="1714500">
                <a:moveTo>
                  <a:pt x="12885105" y="0"/>
                </a:moveTo>
                <a:lnTo>
                  <a:pt x="0" y="0"/>
                </a:lnTo>
                <a:lnTo>
                  <a:pt x="0" y="1714435"/>
                </a:lnTo>
                <a:lnTo>
                  <a:pt x="12885105" y="1714435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5560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405" dirty="0">
                <a:solidFill>
                  <a:srgbClr val="FAFBFB"/>
                </a:solidFill>
                <a:latin typeface="Trebuchet MS"/>
                <a:cs typeface="Trebuchet MS"/>
              </a:rPr>
              <a:t>1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USE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STORIES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0059" y="283696"/>
            <a:ext cx="1936926" cy="79382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34274" y="484235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21492" y="493343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9281" y="4645081"/>
            <a:ext cx="1095311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log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my running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workouts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with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location, distance, time, pace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and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steps/minute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so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keep a log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all my running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9281" y="5916247"/>
            <a:ext cx="1104455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log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cycling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workouts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with location,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distance, time, speed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elevation gain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 so 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keep a log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all my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cycling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9281" y="7187412"/>
            <a:ext cx="1116647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workouts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at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glance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easily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track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progress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over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time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9281" y="8458578"/>
            <a:ext cx="1061656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also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workouts on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map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 so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easily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where 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work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out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most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9281" y="9729743"/>
            <a:ext cx="1115377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see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all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workouts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when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 leave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app and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come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back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later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keep using there app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over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time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4865" y="2233716"/>
            <a:ext cx="261772" cy="2617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4865" y="2830556"/>
            <a:ext cx="261772" cy="26177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232165" y="2187509"/>
            <a:ext cx="289560" cy="939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92596" y="3205597"/>
            <a:ext cx="640080" cy="535940"/>
            <a:chOff x="7992596" y="3205597"/>
            <a:chExt cx="640080" cy="535940"/>
          </a:xfrm>
        </p:grpSpPr>
        <p:sp>
          <p:nvSpPr>
            <p:cNvPr id="17" name="object 17"/>
            <p:cNvSpPr/>
            <p:nvPr/>
          </p:nvSpPr>
          <p:spPr>
            <a:xfrm>
              <a:off x="8074927" y="3357709"/>
              <a:ext cx="536575" cy="363220"/>
            </a:xfrm>
            <a:custGeom>
              <a:avLst/>
              <a:gdLst/>
              <a:ahLst/>
              <a:cxnLst/>
              <a:rect l="l" t="t" r="r" b="b"/>
              <a:pathLst>
                <a:path w="536575" h="363220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92596" y="3205597"/>
              <a:ext cx="172720" cy="189865"/>
            </a:xfrm>
            <a:custGeom>
              <a:avLst/>
              <a:gdLst/>
              <a:ahLst/>
              <a:cxnLst/>
              <a:rect l="l" t="t" r="r" b="b"/>
              <a:pathLst>
                <a:path w="172720" h="189864">
                  <a:moveTo>
                    <a:pt x="52707" y="0"/>
                  </a:moveTo>
                  <a:lnTo>
                    <a:pt x="0" y="189480"/>
                  </a:lnTo>
                  <a:lnTo>
                    <a:pt x="172666" y="155852"/>
                  </a:lnTo>
                  <a:lnTo>
                    <a:pt x="5270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168298" y="3197594"/>
            <a:ext cx="640080" cy="535940"/>
            <a:chOff x="11168298" y="3197594"/>
            <a:chExt cx="640080" cy="535940"/>
          </a:xfrm>
        </p:grpSpPr>
        <p:sp>
          <p:nvSpPr>
            <p:cNvPr id="20" name="object 20"/>
            <p:cNvSpPr/>
            <p:nvPr/>
          </p:nvSpPr>
          <p:spPr>
            <a:xfrm>
              <a:off x="11250622" y="3349706"/>
              <a:ext cx="536575" cy="363220"/>
            </a:xfrm>
            <a:custGeom>
              <a:avLst/>
              <a:gdLst/>
              <a:ahLst/>
              <a:cxnLst/>
              <a:rect l="l" t="t" r="r" b="b"/>
              <a:pathLst>
                <a:path w="536575" h="363220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68298" y="3197594"/>
              <a:ext cx="172720" cy="189865"/>
            </a:xfrm>
            <a:custGeom>
              <a:avLst/>
              <a:gdLst/>
              <a:ahLst/>
              <a:cxnLst/>
              <a:rect l="l" t="t" r="r" b="b"/>
              <a:pathLst>
                <a:path w="172720" h="189864">
                  <a:moveTo>
                    <a:pt x="52699" y="0"/>
                  </a:moveTo>
                  <a:lnTo>
                    <a:pt x="0" y="189480"/>
                  </a:lnTo>
                  <a:lnTo>
                    <a:pt x="172664" y="155852"/>
                  </a:lnTo>
                  <a:lnTo>
                    <a:pt x="526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3476468" y="3205597"/>
            <a:ext cx="640080" cy="535940"/>
            <a:chOff x="13476468" y="3205597"/>
            <a:chExt cx="640080" cy="535940"/>
          </a:xfrm>
        </p:grpSpPr>
        <p:sp>
          <p:nvSpPr>
            <p:cNvPr id="23" name="object 23"/>
            <p:cNvSpPr/>
            <p:nvPr/>
          </p:nvSpPr>
          <p:spPr>
            <a:xfrm>
              <a:off x="13558792" y="3357709"/>
              <a:ext cx="536575" cy="363220"/>
            </a:xfrm>
            <a:custGeom>
              <a:avLst/>
              <a:gdLst/>
              <a:ahLst/>
              <a:cxnLst/>
              <a:rect l="l" t="t" r="r" b="b"/>
              <a:pathLst>
                <a:path w="536575" h="363220">
                  <a:moveTo>
                    <a:pt x="0" y="0"/>
                  </a:moveTo>
                  <a:lnTo>
                    <a:pt x="20742" y="60773"/>
                  </a:lnTo>
                  <a:lnTo>
                    <a:pt x="40754" y="98564"/>
                  </a:lnTo>
                  <a:lnTo>
                    <a:pt x="64040" y="133931"/>
                  </a:lnTo>
                  <a:lnTo>
                    <a:pt x="90600" y="166871"/>
                  </a:lnTo>
                  <a:lnTo>
                    <a:pt x="120432" y="197387"/>
                  </a:lnTo>
                  <a:lnTo>
                    <a:pt x="153539" y="225476"/>
                  </a:lnTo>
                  <a:lnTo>
                    <a:pt x="189918" y="251141"/>
                  </a:lnTo>
                  <a:lnTo>
                    <a:pt x="229571" y="274379"/>
                  </a:lnTo>
                  <a:lnTo>
                    <a:pt x="272498" y="295193"/>
                  </a:lnTo>
                  <a:lnTo>
                    <a:pt x="318698" y="313581"/>
                  </a:lnTo>
                  <a:lnTo>
                    <a:pt x="368171" y="329544"/>
                  </a:lnTo>
                  <a:lnTo>
                    <a:pt x="420918" y="343082"/>
                  </a:lnTo>
                  <a:lnTo>
                    <a:pt x="476939" y="354194"/>
                  </a:lnTo>
                  <a:lnTo>
                    <a:pt x="536233" y="3628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476468" y="3205597"/>
              <a:ext cx="172720" cy="189865"/>
            </a:xfrm>
            <a:custGeom>
              <a:avLst/>
              <a:gdLst/>
              <a:ahLst/>
              <a:cxnLst/>
              <a:rect l="l" t="t" r="r" b="b"/>
              <a:pathLst>
                <a:path w="172719" h="189864">
                  <a:moveTo>
                    <a:pt x="52699" y="0"/>
                  </a:moveTo>
                  <a:lnTo>
                    <a:pt x="0" y="189480"/>
                  </a:lnTo>
                  <a:lnTo>
                    <a:pt x="172664" y="155852"/>
                  </a:lnTo>
                  <a:lnTo>
                    <a:pt x="526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55709" y="2182140"/>
            <a:ext cx="11052810" cy="2072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story: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Description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application’s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functionality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user’s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perspective.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Common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format: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</a:t>
            </a:r>
            <a:r>
              <a:rPr sz="2300" b="1" i="1" spc="-45" dirty="0">
                <a:solidFill>
                  <a:srgbClr val="444444"/>
                </a:solidFill>
                <a:latin typeface="Roboto Lt"/>
                <a:cs typeface="Roboto Lt"/>
              </a:rPr>
              <a:t>[type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4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b="1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45" dirty="0">
                <a:solidFill>
                  <a:srgbClr val="444444"/>
                </a:solidFill>
                <a:latin typeface="Roboto Lt"/>
                <a:cs typeface="Roboto Lt"/>
              </a:rPr>
              <a:t>user]</a:t>
            </a:r>
            <a:r>
              <a:rPr sz="2300" spc="-4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b="1" i="1" spc="-55" dirty="0">
                <a:solidFill>
                  <a:srgbClr val="444444"/>
                </a:solidFill>
                <a:latin typeface="Roboto Lt"/>
                <a:cs typeface="Roboto Lt"/>
              </a:rPr>
              <a:t>[an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action]</a:t>
            </a:r>
            <a:r>
              <a:rPr sz="2300" b="1" i="1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[a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benefit]</a:t>
            </a:r>
            <a:endParaRPr sz="23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Roboto Lt"/>
              <a:cs typeface="Roboto Lt"/>
            </a:endParaRPr>
          </a:p>
          <a:p>
            <a:pPr marL="3995420">
              <a:lnSpc>
                <a:spcPct val="100000"/>
              </a:lnSpc>
              <a:tabLst>
                <a:tab pos="7171055" algn="l"/>
                <a:tab pos="9479280" algn="l"/>
              </a:tabLst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Who?	</a:t>
            </a:r>
            <a:r>
              <a:rPr sz="3225" b="1" spc="-7" baseline="1291" dirty="0">
                <a:solidFill>
                  <a:srgbClr val="F2425D"/>
                </a:solidFill>
                <a:latin typeface="Roboto"/>
                <a:cs typeface="Roboto"/>
              </a:rPr>
              <a:t>What?	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Why?</a:t>
            </a:r>
            <a:endParaRPr sz="2150">
              <a:latin typeface="Roboto"/>
              <a:cs typeface="Roboto"/>
            </a:endParaRPr>
          </a:p>
          <a:p>
            <a:pPr marL="3995420">
              <a:lnSpc>
                <a:spcPct val="100000"/>
              </a:lnSpc>
              <a:spcBef>
                <a:spcPts val="475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Example: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user,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admin,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etc.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34274" y="6112395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21492" y="6203484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4274" y="738244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21492" y="747352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34274" y="8652485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121492" y="8743574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34274" y="992253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7"/>
                </a:lnTo>
                <a:lnTo>
                  <a:pt x="118392" y="514805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5"/>
                </a:lnTo>
                <a:lnTo>
                  <a:pt x="484857" y="484857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21492" y="1001361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270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36188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EXAMPL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2480" dirty="0">
                <a:solidFill>
                  <a:srgbClr val="FAFBFB"/>
                </a:solidFill>
                <a:latin typeface="Segoe UI Symbol"/>
                <a:cs typeface="Segoe UI Symbol"/>
              </a:rPr>
              <a:t>👩💻</a:t>
            </a:r>
            <a:endParaRPr sz="4950">
              <a:latin typeface="Segoe UI Symbol"/>
              <a:cs typeface="Segoe UI Symbo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2918647"/>
            <a:ext cx="335068" cy="3350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3725619"/>
            <a:ext cx="335068" cy="3350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987083" y="7145904"/>
            <a:ext cx="3612515" cy="3609975"/>
            <a:chOff x="14987083" y="7145904"/>
            <a:chExt cx="3612515" cy="3609975"/>
          </a:xfrm>
        </p:grpSpPr>
        <p:sp>
          <p:nvSpPr>
            <p:cNvPr id="9" name="object 9"/>
            <p:cNvSpPr/>
            <p:nvPr/>
          </p:nvSpPr>
          <p:spPr>
            <a:xfrm>
              <a:off x="14987080" y="7145915"/>
              <a:ext cx="3612515" cy="2415540"/>
            </a:xfrm>
            <a:custGeom>
              <a:avLst/>
              <a:gdLst/>
              <a:ahLst/>
              <a:cxnLst/>
              <a:rect l="l" t="t" r="r" b="b"/>
              <a:pathLst>
                <a:path w="3612515" h="2415540">
                  <a:moveTo>
                    <a:pt x="3612451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23"/>
                  </a:lnTo>
                  <a:lnTo>
                    <a:pt x="2417038" y="1194523"/>
                  </a:lnTo>
                  <a:lnTo>
                    <a:pt x="3612451" y="1194523"/>
                  </a:lnTo>
                  <a:lnTo>
                    <a:pt x="3612451" y="881951"/>
                  </a:lnTo>
                  <a:lnTo>
                    <a:pt x="361245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82506" y="8340439"/>
              <a:ext cx="2417445" cy="1221105"/>
            </a:xfrm>
            <a:custGeom>
              <a:avLst/>
              <a:gdLst/>
              <a:ahLst/>
              <a:cxnLst/>
              <a:rect l="l" t="t" r="r" b="b"/>
              <a:pathLst>
                <a:path w="2417444" h="122110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955370"/>
                  </a:lnTo>
                  <a:lnTo>
                    <a:pt x="1221613" y="955370"/>
                  </a:lnTo>
                  <a:lnTo>
                    <a:pt x="1221613" y="1039139"/>
                  </a:lnTo>
                  <a:lnTo>
                    <a:pt x="0" y="1039139"/>
                  </a:lnTo>
                  <a:lnTo>
                    <a:pt x="0" y="1220711"/>
                  </a:lnTo>
                  <a:lnTo>
                    <a:pt x="1221613" y="1220711"/>
                  </a:lnTo>
                  <a:lnTo>
                    <a:pt x="2417026" y="1220711"/>
                  </a:lnTo>
                  <a:lnTo>
                    <a:pt x="2417026" y="93700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87083" y="9561139"/>
              <a:ext cx="1195705" cy="1195070"/>
            </a:xfrm>
            <a:custGeom>
              <a:avLst/>
              <a:gdLst/>
              <a:ahLst/>
              <a:cxnLst/>
              <a:rect l="l" t="t" r="r" b="b"/>
              <a:pathLst>
                <a:path w="1195705" h="1195070">
                  <a:moveTo>
                    <a:pt x="0" y="1194529"/>
                  </a:moveTo>
                  <a:lnTo>
                    <a:pt x="1195429" y="1194529"/>
                  </a:lnTo>
                  <a:lnTo>
                    <a:pt x="1195429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82506" y="9561150"/>
              <a:ext cx="2417445" cy="1195070"/>
            </a:xfrm>
            <a:custGeom>
              <a:avLst/>
              <a:gdLst/>
              <a:ahLst/>
              <a:cxnLst/>
              <a:rect l="l" t="t" r="r" b="b"/>
              <a:pathLst>
                <a:path w="2417444" h="1195070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23"/>
                  </a:lnTo>
                  <a:lnTo>
                    <a:pt x="1221613" y="1194523"/>
                  </a:lnTo>
                  <a:lnTo>
                    <a:pt x="2417026" y="1194523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344361" y="7534533"/>
            <a:ext cx="2488677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29335" algn="l"/>
              </a:tabLst>
            </a:pPr>
            <a:r>
              <a:rPr sz="2600" b="1" spc="40" dirty="0">
                <a:solidFill>
                  <a:srgbClr val="444444"/>
                </a:solidFill>
                <a:latin typeface="Roboto Bk"/>
                <a:cs typeface="Roboto Bk"/>
              </a:rPr>
              <a:t>OR	</a:t>
            </a: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02232" y="7534533"/>
            <a:ext cx="1389018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FALSE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50315" y="8744769"/>
            <a:ext cx="1387916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60142" y="8744769"/>
            <a:ext cx="1309717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008F00"/>
                </a:solidFill>
                <a:latin typeface="Roboto"/>
                <a:cs typeface="Roboto"/>
              </a:rPr>
              <a:t>TRUE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571277" y="8744769"/>
            <a:ext cx="1319973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008F00"/>
                </a:solidFill>
                <a:latin typeface="Roboto"/>
                <a:cs typeface="Roboto"/>
              </a:rPr>
              <a:t>TRUE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79971" y="9955004"/>
            <a:ext cx="1205142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FALSE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60142" y="9955004"/>
            <a:ext cx="11462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008F00"/>
                </a:solidFill>
                <a:latin typeface="Roboto"/>
                <a:cs typeface="Roboto"/>
              </a:rPr>
              <a:t>TRUE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97646" y="9955004"/>
            <a:ext cx="13936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908376" y="7067197"/>
            <a:ext cx="3769995" cy="3767454"/>
            <a:chOff x="14908376" y="7067197"/>
            <a:chExt cx="3769995" cy="3767454"/>
          </a:xfrm>
        </p:grpSpPr>
        <p:sp>
          <p:nvSpPr>
            <p:cNvPr id="22" name="object 22"/>
            <p:cNvSpPr/>
            <p:nvPr/>
          </p:nvSpPr>
          <p:spPr>
            <a:xfrm>
              <a:off x="14987083" y="7145904"/>
              <a:ext cx="3612515" cy="3609975"/>
            </a:xfrm>
            <a:custGeom>
              <a:avLst/>
              <a:gdLst/>
              <a:ahLst/>
              <a:cxnLst/>
              <a:rect l="l" t="t" r="r" b="b"/>
              <a:pathLst>
                <a:path w="3612515" h="3609975">
                  <a:moveTo>
                    <a:pt x="2417029" y="0"/>
                  </a:moveTo>
                  <a:lnTo>
                    <a:pt x="2417029" y="1194529"/>
                  </a:lnTo>
                </a:path>
                <a:path w="3612515" h="3609975">
                  <a:moveTo>
                    <a:pt x="2417029" y="2233662"/>
                  </a:moveTo>
                  <a:lnTo>
                    <a:pt x="2417029" y="3609764"/>
                  </a:lnTo>
                </a:path>
                <a:path w="3612515" h="3609975">
                  <a:moveTo>
                    <a:pt x="2417029" y="1194529"/>
                  </a:moveTo>
                  <a:lnTo>
                    <a:pt x="2417029" y="2149895"/>
                  </a:lnTo>
                </a:path>
                <a:path w="3612515" h="3609975">
                  <a:moveTo>
                    <a:pt x="0" y="2415235"/>
                  </a:moveTo>
                  <a:lnTo>
                    <a:pt x="1195426" y="2415235"/>
                  </a:lnTo>
                </a:path>
                <a:path w="3612515" h="3609975">
                  <a:moveTo>
                    <a:pt x="1195426" y="2415235"/>
                  </a:moveTo>
                  <a:lnTo>
                    <a:pt x="3612455" y="2415235"/>
                  </a:lnTo>
                </a:path>
                <a:path w="3612515" h="3609975">
                  <a:moveTo>
                    <a:pt x="1195426" y="0"/>
                  </a:moveTo>
                  <a:lnTo>
                    <a:pt x="1195426" y="1194529"/>
                  </a:lnTo>
                </a:path>
                <a:path w="3612515" h="3609975">
                  <a:moveTo>
                    <a:pt x="1195426" y="2233662"/>
                  </a:moveTo>
                  <a:lnTo>
                    <a:pt x="1195426" y="3609764"/>
                  </a:lnTo>
                </a:path>
                <a:path w="3612515" h="3609975">
                  <a:moveTo>
                    <a:pt x="1195426" y="1194529"/>
                  </a:moveTo>
                  <a:lnTo>
                    <a:pt x="1195426" y="2149895"/>
                  </a:lnTo>
                </a:path>
                <a:path w="3612515" h="3609975">
                  <a:moveTo>
                    <a:pt x="0" y="1194529"/>
                  </a:moveTo>
                  <a:lnTo>
                    <a:pt x="2967417" y="1194529"/>
                  </a:lnTo>
                </a:path>
                <a:path w="3612515" h="3609975">
                  <a:moveTo>
                    <a:pt x="3051184" y="1194529"/>
                  </a:moveTo>
                  <a:lnTo>
                    <a:pt x="3612455" y="1194529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34729" y="7093549"/>
              <a:ext cx="3717290" cy="3714750"/>
            </a:xfrm>
            <a:custGeom>
              <a:avLst/>
              <a:gdLst/>
              <a:ahLst/>
              <a:cxnLst/>
              <a:rect l="l" t="t" r="r" b="b"/>
              <a:pathLst>
                <a:path w="3717290" h="3714750">
                  <a:moveTo>
                    <a:pt x="26177" y="0"/>
                  </a:moveTo>
                  <a:lnTo>
                    <a:pt x="26177" y="3714473"/>
                  </a:lnTo>
                </a:path>
                <a:path w="3717290" h="3714750">
                  <a:moveTo>
                    <a:pt x="3690987" y="0"/>
                  </a:moveTo>
                  <a:lnTo>
                    <a:pt x="3690987" y="3714473"/>
                  </a:lnTo>
                </a:path>
                <a:path w="3717290" h="3714750">
                  <a:moveTo>
                    <a:pt x="0" y="26177"/>
                  </a:moveTo>
                  <a:lnTo>
                    <a:pt x="3717164" y="26177"/>
                  </a:lnTo>
                </a:path>
                <a:path w="3717290" h="371475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ln w="52354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58195" y="6494490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311796" y="8822220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987083" y="2306629"/>
            <a:ext cx="3612515" cy="3609975"/>
            <a:chOff x="14987083" y="2306629"/>
            <a:chExt cx="3612515" cy="3609975"/>
          </a:xfrm>
        </p:grpSpPr>
        <p:sp>
          <p:nvSpPr>
            <p:cNvPr id="27" name="object 27"/>
            <p:cNvSpPr/>
            <p:nvPr/>
          </p:nvSpPr>
          <p:spPr>
            <a:xfrm>
              <a:off x="14987080" y="2306630"/>
              <a:ext cx="3612515" cy="2415540"/>
            </a:xfrm>
            <a:custGeom>
              <a:avLst/>
              <a:gdLst/>
              <a:ahLst/>
              <a:cxnLst/>
              <a:rect l="l" t="t" r="r" b="b"/>
              <a:pathLst>
                <a:path w="3612515" h="2415540">
                  <a:moveTo>
                    <a:pt x="3612451" y="0"/>
                  </a:moveTo>
                  <a:lnTo>
                    <a:pt x="2417038" y="0"/>
                  </a:lnTo>
                  <a:lnTo>
                    <a:pt x="1195425" y="0"/>
                  </a:lnTo>
                  <a:lnTo>
                    <a:pt x="0" y="0"/>
                  </a:lnTo>
                  <a:lnTo>
                    <a:pt x="0" y="1194536"/>
                  </a:lnTo>
                  <a:lnTo>
                    <a:pt x="0" y="2415235"/>
                  </a:lnTo>
                  <a:lnTo>
                    <a:pt x="1195425" y="2415235"/>
                  </a:lnTo>
                  <a:lnTo>
                    <a:pt x="1195425" y="1194536"/>
                  </a:lnTo>
                  <a:lnTo>
                    <a:pt x="2417038" y="1194536"/>
                  </a:lnTo>
                  <a:lnTo>
                    <a:pt x="3612451" y="1194536"/>
                  </a:lnTo>
                  <a:lnTo>
                    <a:pt x="3612451" y="883577"/>
                  </a:lnTo>
                  <a:lnTo>
                    <a:pt x="361245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82506" y="3501167"/>
              <a:ext cx="2417445" cy="1221105"/>
            </a:xfrm>
            <a:custGeom>
              <a:avLst/>
              <a:gdLst/>
              <a:ahLst/>
              <a:cxnLst/>
              <a:rect l="l" t="t" r="r" b="b"/>
              <a:pathLst>
                <a:path w="2417444" h="1221104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956983"/>
                  </a:lnTo>
                  <a:lnTo>
                    <a:pt x="1221613" y="956983"/>
                  </a:lnTo>
                  <a:lnTo>
                    <a:pt x="1221613" y="1040752"/>
                  </a:lnTo>
                  <a:lnTo>
                    <a:pt x="0" y="1040752"/>
                  </a:lnTo>
                  <a:lnTo>
                    <a:pt x="0" y="1220698"/>
                  </a:lnTo>
                  <a:lnTo>
                    <a:pt x="1221613" y="1220698"/>
                  </a:lnTo>
                  <a:lnTo>
                    <a:pt x="2417026" y="1220698"/>
                  </a:lnTo>
                  <a:lnTo>
                    <a:pt x="2417026" y="95313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87083" y="4721864"/>
              <a:ext cx="1195705" cy="1195070"/>
            </a:xfrm>
            <a:custGeom>
              <a:avLst/>
              <a:gdLst/>
              <a:ahLst/>
              <a:cxnLst/>
              <a:rect l="l" t="t" r="r" b="b"/>
              <a:pathLst>
                <a:path w="1195705" h="1195070">
                  <a:moveTo>
                    <a:pt x="0" y="1194529"/>
                  </a:moveTo>
                  <a:lnTo>
                    <a:pt x="1195429" y="1194529"/>
                  </a:lnTo>
                  <a:lnTo>
                    <a:pt x="1195429" y="0"/>
                  </a:lnTo>
                  <a:lnTo>
                    <a:pt x="0" y="0"/>
                  </a:lnTo>
                  <a:lnTo>
                    <a:pt x="0" y="119452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182506" y="4721866"/>
              <a:ext cx="2417445" cy="1195070"/>
            </a:xfrm>
            <a:custGeom>
              <a:avLst/>
              <a:gdLst/>
              <a:ahLst/>
              <a:cxnLst/>
              <a:rect l="l" t="t" r="r" b="b"/>
              <a:pathLst>
                <a:path w="2417444" h="1195070">
                  <a:moveTo>
                    <a:pt x="2417026" y="0"/>
                  </a:moveTo>
                  <a:lnTo>
                    <a:pt x="1221613" y="0"/>
                  </a:lnTo>
                  <a:lnTo>
                    <a:pt x="0" y="0"/>
                  </a:lnTo>
                  <a:lnTo>
                    <a:pt x="0" y="1194536"/>
                  </a:lnTo>
                  <a:lnTo>
                    <a:pt x="1221613" y="1194536"/>
                  </a:lnTo>
                  <a:lnTo>
                    <a:pt x="2417026" y="1194536"/>
                  </a:lnTo>
                  <a:lnTo>
                    <a:pt x="2417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5235558" y="2695258"/>
            <a:ext cx="233571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37920" algn="l"/>
              </a:tabLst>
            </a:pPr>
            <a:r>
              <a:rPr sz="2600" b="1" spc="20" dirty="0">
                <a:solidFill>
                  <a:srgbClr val="444444"/>
                </a:solidFill>
                <a:latin typeface="Roboto Bk"/>
                <a:cs typeface="Roboto Bk"/>
              </a:rPr>
              <a:t>AND	</a:t>
            </a: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502232" y="2695258"/>
            <a:ext cx="1389018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FALSE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150315" y="3905493"/>
            <a:ext cx="1134798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444444"/>
                </a:solidFill>
                <a:latin typeface="Roboto Lt"/>
                <a:cs typeface="Roboto Lt"/>
              </a:rPr>
              <a:t>TR</a:t>
            </a:r>
            <a:r>
              <a:rPr sz="2600" spc="5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360142" y="3905493"/>
            <a:ext cx="118837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008F00"/>
                </a:solidFill>
                <a:latin typeface="Roboto"/>
                <a:cs typeface="Roboto"/>
              </a:rPr>
              <a:t>TRUE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497646" y="3905493"/>
            <a:ext cx="139360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79971" y="5115729"/>
            <a:ext cx="343154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18565" algn="l"/>
                <a:tab pos="2430145" algn="l"/>
              </a:tabLst>
            </a:pPr>
            <a:r>
              <a:rPr sz="2600" spc="-50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600" spc="4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LS</a:t>
            </a:r>
            <a:r>
              <a:rPr sz="2600" spc="8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r>
              <a:rPr sz="2600" dirty="0">
                <a:solidFill>
                  <a:srgbClr val="FF2600"/>
                </a:solidFill>
                <a:latin typeface="Roboto"/>
                <a:cs typeface="Roboto"/>
              </a:rPr>
              <a:t>	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F</a:t>
            </a:r>
            <a:r>
              <a:rPr sz="2600" spc="60" dirty="0">
                <a:solidFill>
                  <a:srgbClr val="FF2600"/>
                </a:solidFill>
                <a:latin typeface="Roboto"/>
                <a:cs typeface="Roboto"/>
              </a:rPr>
              <a:t>A</a:t>
            </a:r>
            <a:r>
              <a:rPr sz="2600" spc="20" dirty="0">
                <a:solidFill>
                  <a:srgbClr val="FF2600"/>
                </a:solidFill>
                <a:latin typeface="Roboto"/>
                <a:cs typeface="Roboto"/>
              </a:rPr>
              <a:t>LS</a:t>
            </a:r>
            <a:r>
              <a:rPr sz="2600" spc="105" dirty="0">
                <a:solidFill>
                  <a:srgbClr val="FF2600"/>
                </a:solidFill>
                <a:latin typeface="Roboto"/>
                <a:cs typeface="Roboto"/>
              </a:rPr>
              <a:t>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908376" y="2227922"/>
            <a:ext cx="3769995" cy="3767454"/>
            <a:chOff x="14908376" y="2227922"/>
            <a:chExt cx="3769995" cy="3767454"/>
          </a:xfrm>
        </p:grpSpPr>
        <p:sp>
          <p:nvSpPr>
            <p:cNvPr id="38" name="object 38"/>
            <p:cNvSpPr/>
            <p:nvPr/>
          </p:nvSpPr>
          <p:spPr>
            <a:xfrm>
              <a:off x="14987083" y="2306629"/>
              <a:ext cx="3612515" cy="3609975"/>
            </a:xfrm>
            <a:custGeom>
              <a:avLst/>
              <a:gdLst/>
              <a:ahLst/>
              <a:cxnLst/>
              <a:rect l="l" t="t" r="r" b="b"/>
              <a:pathLst>
                <a:path w="3612515" h="3609975">
                  <a:moveTo>
                    <a:pt x="2417029" y="0"/>
                  </a:moveTo>
                  <a:lnTo>
                    <a:pt x="2417029" y="1194529"/>
                  </a:lnTo>
                </a:path>
                <a:path w="3612515" h="3609975">
                  <a:moveTo>
                    <a:pt x="2417029" y="2235278"/>
                  </a:moveTo>
                  <a:lnTo>
                    <a:pt x="2417029" y="3609764"/>
                  </a:lnTo>
                </a:path>
                <a:path w="3612515" h="3609975">
                  <a:moveTo>
                    <a:pt x="2417029" y="1194529"/>
                  </a:moveTo>
                  <a:lnTo>
                    <a:pt x="2417029" y="2151511"/>
                  </a:lnTo>
                </a:path>
                <a:path w="3612515" h="3609975">
                  <a:moveTo>
                    <a:pt x="0" y="2415235"/>
                  </a:moveTo>
                  <a:lnTo>
                    <a:pt x="1195426" y="2415235"/>
                  </a:lnTo>
                </a:path>
                <a:path w="3612515" h="3609975">
                  <a:moveTo>
                    <a:pt x="1195426" y="2415235"/>
                  </a:moveTo>
                  <a:lnTo>
                    <a:pt x="3612455" y="2415235"/>
                  </a:lnTo>
                </a:path>
                <a:path w="3612515" h="3609975">
                  <a:moveTo>
                    <a:pt x="1195426" y="0"/>
                  </a:moveTo>
                  <a:lnTo>
                    <a:pt x="1195426" y="1194529"/>
                  </a:lnTo>
                </a:path>
                <a:path w="3612515" h="3609975">
                  <a:moveTo>
                    <a:pt x="1195426" y="2235278"/>
                  </a:moveTo>
                  <a:lnTo>
                    <a:pt x="1195426" y="3609764"/>
                  </a:lnTo>
                </a:path>
                <a:path w="3612515" h="3609975">
                  <a:moveTo>
                    <a:pt x="1195426" y="1194529"/>
                  </a:moveTo>
                  <a:lnTo>
                    <a:pt x="1195426" y="2151511"/>
                  </a:lnTo>
                </a:path>
                <a:path w="3612515" h="3609975">
                  <a:moveTo>
                    <a:pt x="0" y="1194529"/>
                  </a:moveTo>
                  <a:lnTo>
                    <a:pt x="2967417" y="1194529"/>
                  </a:lnTo>
                </a:path>
                <a:path w="3612515" h="3609975">
                  <a:moveTo>
                    <a:pt x="3051184" y="1194529"/>
                  </a:moveTo>
                  <a:lnTo>
                    <a:pt x="3612455" y="1194529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934729" y="2254274"/>
              <a:ext cx="3717290" cy="3714750"/>
            </a:xfrm>
            <a:custGeom>
              <a:avLst/>
              <a:gdLst/>
              <a:ahLst/>
              <a:cxnLst/>
              <a:rect l="l" t="t" r="r" b="b"/>
              <a:pathLst>
                <a:path w="3717290" h="3714750">
                  <a:moveTo>
                    <a:pt x="26177" y="0"/>
                  </a:moveTo>
                  <a:lnTo>
                    <a:pt x="26177" y="3714473"/>
                  </a:lnTo>
                </a:path>
                <a:path w="3717290" h="3714750">
                  <a:moveTo>
                    <a:pt x="3690987" y="0"/>
                  </a:moveTo>
                  <a:lnTo>
                    <a:pt x="3690987" y="3714473"/>
                  </a:lnTo>
                </a:path>
                <a:path w="3717290" h="3714750">
                  <a:moveTo>
                    <a:pt x="0" y="26177"/>
                  </a:moveTo>
                  <a:lnTo>
                    <a:pt x="3717164" y="26177"/>
                  </a:lnTo>
                </a:path>
                <a:path w="3717290" h="3714750">
                  <a:moveTo>
                    <a:pt x="0" y="3688296"/>
                  </a:moveTo>
                  <a:lnTo>
                    <a:pt x="3717164" y="3688296"/>
                  </a:lnTo>
                </a:path>
              </a:pathLst>
            </a:custGeom>
            <a:ln w="52354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658195" y="1655215"/>
            <a:ext cx="2641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311796" y="3982946"/>
            <a:ext cx="606425" cy="26416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1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19264" y="2794120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19264" y="3582773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71325" y="1949612"/>
            <a:ext cx="2804795" cy="71247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6985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550"/>
              </a:spcBef>
            </a:pPr>
            <a:r>
              <a:rPr sz="3450" b="1" spc="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345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345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444444"/>
                </a:solidFill>
                <a:latin typeface="Courier New"/>
                <a:cs typeface="Courier New"/>
              </a:rPr>
              <a:t>16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78850" y="2076031"/>
            <a:ext cx="4966335" cy="205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BOOLEAN</a:t>
            </a:r>
            <a:r>
              <a:rPr sz="28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endParaRPr sz="2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875"/>
              </a:spcBef>
              <a:tabLst>
                <a:tab pos="588010" algn="l"/>
              </a:tabLst>
            </a:pPr>
            <a:r>
              <a:rPr sz="3975" spc="15" baseline="4192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: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Age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 greater or equal </a:t>
            </a:r>
            <a:r>
              <a:rPr sz="2800" spc="40" dirty="0">
                <a:solidFill>
                  <a:srgbClr val="444444"/>
                </a:solidFill>
                <a:latin typeface="Roboto Lt"/>
                <a:cs typeface="Roboto Lt"/>
              </a:rPr>
              <a:t>20</a:t>
            </a:r>
            <a:endParaRPr sz="280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995"/>
              </a:spcBef>
              <a:tabLst>
                <a:tab pos="588010" algn="l"/>
              </a:tabLst>
            </a:pPr>
            <a:r>
              <a:rPr sz="3975" spc="15" baseline="4192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:</a:t>
            </a:r>
            <a:r>
              <a:rPr sz="28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Age</a:t>
            </a:r>
            <a:r>
              <a:rPr sz="28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less</a:t>
            </a:r>
            <a:r>
              <a:rPr sz="28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than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40" dirty="0">
                <a:solidFill>
                  <a:srgbClr val="444444"/>
                </a:solidFill>
                <a:latin typeface="Roboto Lt"/>
                <a:cs typeface="Roboto Lt"/>
              </a:rPr>
              <a:t>30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78850" y="5157649"/>
            <a:ext cx="3919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444444"/>
                </a:solidFill>
                <a:latin typeface="Roboto"/>
                <a:cs typeface="Roboto"/>
              </a:rPr>
              <a:t>LET’S</a:t>
            </a: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8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OPERATORS!</a:t>
            </a:r>
            <a:endParaRPr sz="2800">
              <a:latin typeface="Roboto"/>
              <a:cs typeface="Roboto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6030931"/>
            <a:ext cx="335068" cy="335068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678850" y="5963905"/>
            <a:ext cx="10287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</a:tabLst>
            </a:pPr>
            <a:r>
              <a:rPr sz="3975" spc="15" baseline="1048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!A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6994252"/>
            <a:ext cx="335068" cy="335068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678850" y="6927226"/>
            <a:ext cx="2096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</a:tabLst>
            </a:pPr>
            <a:r>
              <a:rPr sz="3975" spc="15" baseline="1048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AND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7957574"/>
            <a:ext cx="335068" cy="33506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678850" y="7890548"/>
            <a:ext cx="1883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</a:tabLst>
            </a:pPr>
            <a:r>
              <a:rPr sz="3975" spc="15" baseline="1048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800" spc="-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OR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53" name="object 5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8920895"/>
            <a:ext cx="335068" cy="33506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2678850" y="8853869"/>
            <a:ext cx="23107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</a:tabLst>
            </a:pPr>
            <a:r>
              <a:rPr sz="3975" spc="15" baseline="1048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!A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AND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55" name="object 5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550" y="9884217"/>
            <a:ext cx="335068" cy="335068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678850" y="9817191"/>
            <a:ext cx="2096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</a:tabLst>
            </a:pPr>
            <a:r>
              <a:rPr sz="3975" spc="15" baseline="1048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OR</a:t>
            </a:r>
            <a:r>
              <a:rPr sz="28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!B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59206" y="5881008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59206" y="6849103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59206" y="7817198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59206" y="8785294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008F00"/>
                </a:solidFill>
                <a:latin typeface="Courier New"/>
                <a:cs typeface="Courier New"/>
              </a:rPr>
              <a:t>true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14198" y="6367904"/>
            <a:ext cx="814069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85074" y="7368200"/>
            <a:ext cx="814069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85124" y="7368200"/>
            <a:ext cx="694055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068E00"/>
                </a:solidFill>
                <a:latin typeface="Courier New"/>
                <a:cs typeface="Courier New"/>
              </a:rPr>
              <a:t>true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85074" y="8326612"/>
            <a:ext cx="814069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96649" y="8326612"/>
            <a:ext cx="694055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068E00"/>
                </a:solidFill>
                <a:latin typeface="Courier New"/>
                <a:cs typeface="Courier New"/>
              </a:rPr>
              <a:t>true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27242" y="9282662"/>
            <a:ext cx="694055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068E00"/>
                </a:solidFill>
                <a:latin typeface="Courier New"/>
                <a:cs typeface="Courier New"/>
              </a:rPr>
              <a:t>true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97439" y="9282662"/>
            <a:ext cx="694055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068E00"/>
                </a:solidFill>
                <a:latin typeface="Courier New"/>
                <a:cs typeface="Courier New"/>
              </a:rPr>
              <a:t>true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5527946" y="3190206"/>
            <a:ext cx="2632075" cy="1473200"/>
            <a:chOff x="15527946" y="3190206"/>
            <a:chExt cx="2632075" cy="1473200"/>
          </a:xfrm>
        </p:grpSpPr>
        <p:sp>
          <p:nvSpPr>
            <p:cNvPr id="69" name="object 69"/>
            <p:cNvSpPr/>
            <p:nvPr/>
          </p:nvSpPr>
          <p:spPr>
            <a:xfrm>
              <a:off x="15527946" y="450002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69">
                  <a:moveTo>
                    <a:pt x="0" y="0"/>
                  </a:moveTo>
                  <a:lnTo>
                    <a:pt x="1978399" y="0"/>
                  </a:lnTo>
                  <a:lnTo>
                    <a:pt x="2020282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506347" y="433667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996384" y="3190206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27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833038" y="355459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5527946" y="8027866"/>
            <a:ext cx="2632075" cy="1473200"/>
            <a:chOff x="15527946" y="8027866"/>
            <a:chExt cx="2632075" cy="1473200"/>
          </a:xfrm>
        </p:grpSpPr>
        <p:sp>
          <p:nvSpPr>
            <p:cNvPr id="74" name="object 74"/>
            <p:cNvSpPr/>
            <p:nvPr/>
          </p:nvSpPr>
          <p:spPr>
            <a:xfrm>
              <a:off x="15527946" y="9337683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69">
                  <a:moveTo>
                    <a:pt x="0" y="0"/>
                  </a:moveTo>
                  <a:lnTo>
                    <a:pt x="1978399" y="0"/>
                  </a:lnTo>
                  <a:lnTo>
                    <a:pt x="2020282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506347" y="917433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996384" y="8027866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27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833038" y="839225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059206" y="9753389"/>
            <a:ext cx="1799589" cy="63881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7747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610"/>
              </a:spcBef>
            </a:pPr>
            <a:r>
              <a:rPr sz="2950" spc="10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985074" y="10285320"/>
            <a:ext cx="814069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47342" y="10285320"/>
            <a:ext cx="814069" cy="3460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650" spc="-5" dirty="0">
                <a:solidFill>
                  <a:srgbClr val="FF2600"/>
                </a:solidFill>
                <a:latin typeface="Courier New"/>
                <a:cs typeface="Courier New"/>
              </a:rPr>
              <a:t>false</a:t>
            </a:r>
            <a:endParaRPr sz="1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2751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45" dirty="0">
                <a:solidFill>
                  <a:srgbClr val="FAFBFB"/>
                </a:solidFill>
                <a:latin typeface="Trebuchet MS"/>
                <a:cs typeface="Trebuchet MS"/>
              </a:rPr>
              <a:t>2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FEATURES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0059" y="283696"/>
            <a:ext cx="1936926" cy="79382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72544" y="3459263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9762" y="3550352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7552" y="3293407"/>
            <a:ext cx="520827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Log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running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workouts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 location,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distance,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time,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pace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steps/minute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7552" y="4983408"/>
            <a:ext cx="528256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Log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cycling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workouts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 location,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distance,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time,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speed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elevation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gain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7552" y="6747753"/>
            <a:ext cx="4198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See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 my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glance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7552" y="8011588"/>
            <a:ext cx="35921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See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7552" y="9201081"/>
            <a:ext cx="487299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See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when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leave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app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come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back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2544" y="5148144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9762" y="5239233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2544" y="6659019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59762" y="6750108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72544" y="7929064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9762" y="8020153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2544" y="9398056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899"/>
                </a:lnTo>
                <a:lnTo>
                  <a:pt x="3327" y="240547"/>
                </a:lnTo>
                <a:lnTo>
                  <a:pt x="0" y="284022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8"/>
                </a:lnTo>
                <a:lnTo>
                  <a:pt x="53240" y="449651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1"/>
                </a:lnTo>
                <a:lnTo>
                  <a:pt x="538097" y="411138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2"/>
                </a:lnTo>
                <a:lnTo>
                  <a:pt x="564718" y="240547"/>
                </a:lnTo>
                <a:lnTo>
                  <a:pt x="554735" y="197899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59762" y="9489145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335740" y="3109853"/>
            <a:ext cx="8647430" cy="2774950"/>
            <a:chOff x="10335740" y="3109853"/>
            <a:chExt cx="8647430" cy="2774950"/>
          </a:xfrm>
        </p:grpSpPr>
        <p:sp>
          <p:nvSpPr>
            <p:cNvPr id="21" name="object 21"/>
            <p:cNvSpPr/>
            <p:nvPr/>
          </p:nvSpPr>
          <p:spPr>
            <a:xfrm>
              <a:off x="10335740" y="3109853"/>
              <a:ext cx="8647430" cy="2774950"/>
            </a:xfrm>
            <a:custGeom>
              <a:avLst/>
              <a:gdLst/>
              <a:ahLst/>
              <a:cxnLst/>
              <a:rect l="l" t="t" r="r" b="b"/>
              <a:pathLst>
                <a:path w="8647430" h="2774950">
                  <a:moveTo>
                    <a:pt x="8646925" y="0"/>
                  </a:moveTo>
                  <a:lnTo>
                    <a:pt x="0" y="0"/>
                  </a:lnTo>
                  <a:lnTo>
                    <a:pt x="0" y="2774784"/>
                  </a:lnTo>
                  <a:lnTo>
                    <a:pt x="8646925" y="2774784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3372933"/>
              <a:ext cx="261772" cy="2617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4357197"/>
              <a:ext cx="261772" cy="2617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5341460"/>
              <a:ext cx="261772" cy="26177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545155" y="3326726"/>
            <a:ext cx="276860" cy="2310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68699" y="3285755"/>
            <a:ext cx="7597140" cy="238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90195">
              <a:lnSpc>
                <a:spcPct val="110500"/>
              </a:lnSpc>
              <a:spcBef>
                <a:spcPts val="100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where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clicks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add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new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workout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(best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way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get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location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coordinates)</a:t>
            </a:r>
            <a:endParaRPr sz="2300">
              <a:latin typeface="Roboto"/>
              <a:cs typeface="Roboto"/>
            </a:endParaRPr>
          </a:p>
          <a:p>
            <a:pPr marR="5080">
              <a:lnSpc>
                <a:spcPct val="110500"/>
              </a:lnSpc>
              <a:spcBef>
                <a:spcPts val="164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Geolocation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current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location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(more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user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friendly)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939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input distance, time, pace,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steps/minute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335740" y="6030274"/>
            <a:ext cx="8647430" cy="806450"/>
            <a:chOff x="10335740" y="6030274"/>
            <a:chExt cx="8647430" cy="806450"/>
          </a:xfrm>
        </p:grpSpPr>
        <p:sp>
          <p:nvSpPr>
            <p:cNvPr id="28" name="object 28"/>
            <p:cNvSpPr/>
            <p:nvPr/>
          </p:nvSpPr>
          <p:spPr>
            <a:xfrm>
              <a:off x="10335740" y="6030274"/>
              <a:ext cx="8647430" cy="806450"/>
            </a:xfrm>
            <a:custGeom>
              <a:avLst/>
              <a:gdLst/>
              <a:ahLst/>
              <a:cxnLst/>
              <a:rect l="l" t="t" r="r" b="b"/>
              <a:pathLst>
                <a:path w="8647430" h="80645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6293355"/>
              <a:ext cx="261772" cy="26177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545155" y="6247148"/>
            <a:ext cx="2768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8699" y="6241777"/>
            <a:ext cx="6613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Form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input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distance, time,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speed, elevation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gain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335740" y="6982645"/>
            <a:ext cx="8647430" cy="806450"/>
            <a:chOff x="10335740" y="6982645"/>
            <a:chExt cx="8647430" cy="806450"/>
          </a:xfrm>
        </p:grpSpPr>
        <p:sp>
          <p:nvSpPr>
            <p:cNvPr id="33" name="object 33"/>
            <p:cNvSpPr/>
            <p:nvPr/>
          </p:nvSpPr>
          <p:spPr>
            <a:xfrm>
              <a:off x="10335740" y="6982645"/>
              <a:ext cx="8647430" cy="806450"/>
            </a:xfrm>
            <a:custGeom>
              <a:avLst/>
              <a:gdLst/>
              <a:ahLst/>
              <a:cxnLst/>
              <a:rect l="l" t="t" r="r" b="b"/>
              <a:pathLst>
                <a:path w="8647430" h="80645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7245726"/>
              <a:ext cx="261772" cy="26177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545155" y="7199520"/>
            <a:ext cx="2768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68699" y="7194150"/>
            <a:ext cx="368490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 workouts in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list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35740" y="7935019"/>
            <a:ext cx="8647430" cy="806450"/>
            <a:chOff x="10335740" y="7935019"/>
            <a:chExt cx="8647430" cy="806450"/>
          </a:xfrm>
        </p:grpSpPr>
        <p:sp>
          <p:nvSpPr>
            <p:cNvPr id="38" name="object 38"/>
            <p:cNvSpPr/>
            <p:nvPr/>
          </p:nvSpPr>
          <p:spPr>
            <a:xfrm>
              <a:off x="10335740" y="7935019"/>
              <a:ext cx="8647430" cy="806450"/>
            </a:xfrm>
            <a:custGeom>
              <a:avLst/>
              <a:gdLst/>
              <a:ahLst/>
              <a:cxnLst/>
              <a:rect l="l" t="t" r="r" b="b"/>
              <a:pathLst>
                <a:path w="8647430" h="806450">
                  <a:moveTo>
                    <a:pt x="8646925" y="0"/>
                  </a:moveTo>
                  <a:lnTo>
                    <a:pt x="0" y="0"/>
                  </a:lnTo>
                  <a:lnTo>
                    <a:pt x="0" y="806258"/>
                  </a:lnTo>
                  <a:lnTo>
                    <a:pt x="8646925" y="806258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8198100"/>
              <a:ext cx="261772" cy="26177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545155" y="8151893"/>
            <a:ext cx="2768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68699" y="8146522"/>
            <a:ext cx="42214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 workouts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map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335741" y="8887391"/>
            <a:ext cx="8647430" cy="1790700"/>
            <a:chOff x="10335741" y="8887391"/>
            <a:chExt cx="8647430" cy="1790700"/>
          </a:xfrm>
        </p:grpSpPr>
        <p:sp>
          <p:nvSpPr>
            <p:cNvPr id="43" name="object 43"/>
            <p:cNvSpPr/>
            <p:nvPr/>
          </p:nvSpPr>
          <p:spPr>
            <a:xfrm>
              <a:off x="10335741" y="8887391"/>
              <a:ext cx="8647430" cy="1790700"/>
            </a:xfrm>
            <a:custGeom>
              <a:avLst/>
              <a:gdLst/>
              <a:ahLst/>
              <a:cxnLst/>
              <a:rect l="l" t="t" r="r" b="b"/>
              <a:pathLst>
                <a:path w="8647430" h="1790700">
                  <a:moveTo>
                    <a:pt x="8646925" y="0"/>
                  </a:moveTo>
                  <a:lnTo>
                    <a:pt x="0" y="0"/>
                  </a:lnTo>
                  <a:lnTo>
                    <a:pt x="0" y="1790521"/>
                  </a:lnTo>
                  <a:lnTo>
                    <a:pt x="8646925" y="1790521"/>
                  </a:lnTo>
                  <a:lnTo>
                    <a:pt x="864692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9150472"/>
              <a:ext cx="261772" cy="2617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155" y="9747312"/>
              <a:ext cx="261772" cy="26177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0545155" y="9104265"/>
            <a:ext cx="276860" cy="939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24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068699" y="9098895"/>
            <a:ext cx="7585709" cy="1362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Store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workout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browser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using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local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storage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API</a:t>
            </a:r>
            <a:endParaRPr sz="2300">
              <a:latin typeface="Roboto"/>
              <a:cs typeface="Roboto"/>
            </a:endParaRPr>
          </a:p>
          <a:p>
            <a:pPr marR="80645">
              <a:lnSpc>
                <a:spcPct val="110500"/>
              </a:lnSpc>
              <a:spcBef>
                <a:spcPts val="1650"/>
              </a:spcBef>
            </a:pP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page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load,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read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saved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local storage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94219" y="3816528"/>
            <a:ext cx="2558415" cy="597535"/>
            <a:chOff x="7494219" y="3816528"/>
            <a:chExt cx="2558415" cy="597535"/>
          </a:xfrm>
        </p:grpSpPr>
        <p:sp>
          <p:nvSpPr>
            <p:cNvPr id="49" name="object 49"/>
            <p:cNvSpPr/>
            <p:nvPr/>
          </p:nvSpPr>
          <p:spPr>
            <a:xfrm>
              <a:off x="7515161" y="3837470"/>
              <a:ext cx="2385695" cy="494665"/>
            </a:xfrm>
            <a:custGeom>
              <a:avLst/>
              <a:gdLst/>
              <a:ahLst/>
              <a:cxnLst/>
              <a:rect l="l" t="t" r="r" b="b"/>
              <a:pathLst>
                <a:path w="2385695" h="494664">
                  <a:moveTo>
                    <a:pt x="2385146" y="494425"/>
                  </a:moveTo>
                  <a:lnTo>
                    <a:pt x="2364640" y="49017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861949" y="4241520"/>
              <a:ext cx="190500" cy="172720"/>
            </a:xfrm>
            <a:custGeom>
              <a:avLst/>
              <a:gdLst/>
              <a:ahLst/>
              <a:cxnLst/>
              <a:rect l="l" t="t" r="r" b="b"/>
              <a:pathLst>
                <a:path w="190500" h="172720">
                  <a:moveTo>
                    <a:pt x="35703" y="0"/>
                  </a:moveTo>
                  <a:lnTo>
                    <a:pt x="0" y="172249"/>
                  </a:lnTo>
                  <a:lnTo>
                    <a:pt x="190101" y="121827"/>
                  </a:lnTo>
                  <a:lnTo>
                    <a:pt x="357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620581" y="5514185"/>
            <a:ext cx="2432050" cy="963930"/>
            <a:chOff x="7620581" y="5514185"/>
            <a:chExt cx="2432050" cy="963930"/>
          </a:xfrm>
        </p:grpSpPr>
        <p:sp>
          <p:nvSpPr>
            <p:cNvPr id="52" name="object 52"/>
            <p:cNvSpPr/>
            <p:nvPr/>
          </p:nvSpPr>
          <p:spPr>
            <a:xfrm>
              <a:off x="7641523" y="5535127"/>
              <a:ext cx="2266315" cy="868680"/>
            </a:xfrm>
            <a:custGeom>
              <a:avLst/>
              <a:gdLst/>
              <a:ahLst/>
              <a:cxnLst/>
              <a:rect l="l" t="t" r="r" b="b"/>
              <a:pathLst>
                <a:path w="2266315" h="868679">
                  <a:moveTo>
                    <a:pt x="2265817" y="868222"/>
                  </a:moveTo>
                  <a:lnTo>
                    <a:pt x="2246262" y="86072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56314" y="6313724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4">
                  <a:moveTo>
                    <a:pt x="62942" y="0"/>
                  </a:moveTo>
                  <a:lnTo>
                    <a:pt x="0" y="164264"/>
                  </a:lnTo>
                  <a:lnTo>
                    <a:pt x="195735" y="145075"/>
                  </a:lnTo>
                  <a:lnTo>
                    <a:pt x="629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6569882" y="6980997"/>
            <a:ext cx="3482340" cy="529590"/>
            <a:chOff x="6569882" y="6980997"/>
            <a:chExt cx="3482340" cy="529590"/>
          </a:xfrm>
        </p:grpSpPr>
        <p:sp>
          <p:nvSpPr>
            <p:cNvPr id="55" name="object 55"/>
            <p:cNvSpPr/>
            <p:nvPr/>
          </p:nvSpPr>
          <p:spPr>
            <a:xfrm>
              <a:off x="6590824" y="7001938"/>
              <a:ext cx="3307715" cy="424180"/>
            </a:xfrm>
            <a:custGeom>
              <a:avLst/>
              <a:gdLst/>
              <a:ahLst/>
              <a:cxnLst/>
              <a:rect l="l" t="t" r="r" b="b"/>
              <a:pathLst>
                <a:path w="3307715" h="424179">
                  <a:moveTo>
                    <a:pt x="3307511" y="423743"/>
                  </a:moveTo>
                  <a:lnTo>
                    <a:pt x="3286739" y="42108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66388" y="7335779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4" h="174625">
                  <a:moveTo>
                    <a:pt x="22352" y="0"/>
                  </a:moveTo>
                  <a:lnTo>
                    <a:pt x="0" y="174485"/>
                  </a:lnTo>
                  <a:lnTo>
                    <a:pt x="185661" y="109595"/>
                  </a:lnTo>
                  <a:lnTo>
                    <a:pt x="223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5966012" y="8230375"/>
            <a:ext cx="4086225" cy="191770"/>
            <a:chOff x="5966012" y="8230375"/>
            <a:chExt cx="4086225" cy="191770"/>
          </a:xfrm>
        </p:grpSpPr>
        <p:sp>
          <p:nvSpPr>
            <p:cNvPr id="58" name="object 58"/>
            <p:cNvSpPr/>
            <p:nvPr/>
          </p:nvSpPr>
          <p:spPr>
            <a:xfrm>
              <a:off x="5986953" y="8251317"/>
              <a:ext cx="3910329" cy="83185"/>
            </a:xfrm>
            <a:custGeom>
              <a:avLst/>
              <a:gdLst/>
              <a:ahLst/>
              <a:cxnLst/>
              <a:rect l="l" t="t" r="r" b="b"/>
              <a:pathLst>
                <a:path w="3910329" h="83184">
                  <a:moveTo>
                    <a:pt x="3910162" y="83170"/>
                  </a:moveTo>
                  <a:lnTo>
                    <a:pt x="3889225" y="8272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874308" y="8246107"/>
              <a:ext cx="177800" cy="175895"/>
            </a:xfrm>
            <a:custGeom>
              <a:avLst/>
              <a:gdLst/>
              <a:ahLst/>
              <a:cxnLst/>
              <a:rect l="l" t="t" r="r" b="b"/>
              <a:pathLst>
                <a:path w="177800" h="175895">
                  <a:moveTo>
                    <a:pt x="3740" y="0"/>
                  </a:moveTo>
                  <a:lnTo>
                    <a:pt x="0" y="175871"/>
                  </a:lnTo>
                  <a:lnTo>
                    <a:pt x="177741" y="9167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270350" y="9488833"/>
            <a:ext cx="2781935" cy="212725"/>
            <a:chOff x="7270350" y="9488833"/>
            <a:chExt cx="2781935" cy="212725"/>
          </a:xfrm>
        </p:grpSpPr>
        <p:sp>
          <p:nvSpPr>
            <p:cNvPr id="61" name="object 61"/>
            <p:cNvSpPr/>
            <p:nvPr/>
          </p:nvSpPr>
          <p:spPr>
            <a:xfrm>
              <a:off x="7291291" y="9509775"/>
              <a:ext cx="2606040" cy="104775"/>
            </a:xfrm>
            <a:custGeom>
              <a:avLst/>
              <a:gdLst/>
              <a:ahLst/>
              <a:cxnLst/>
              <a:rect l="l" t="t" r="r" b="b"/>
              <a:pathLst>
                <a:path w="2606040" h="104775">
                  <a:moveTo>
                    <a:pt x="2605912" y="104340"/>
                  </a:moveTo>
                  <a:lnTo>
                    <a:pt x="2584988" y="1035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872760" y="9525394"/>
              <a:ext cx="179705" cy="175895"/>
            </a:xfrm>
            <a:custGeom>
              <a:avLst/>
              <a:gdLst/>
              <a:ahLst/>
              <a:cxnLst/>
              <a:rect l="l" t="t" r="r" b="b"/>
              <a:pathLst>
                <a:path w="179704" h="175895">
                  <a:moveTo>
                    <a:pt x="7037" y="0"/>
                  </a:moveTo>
                  <a:lnTo>
                    <a:pt x="0" y="175769"/>
                  </a:lnTo>
                  <a:lnTo>
                    <a:pt x="179288" y="94922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845" y="1816894"/>
            <a:ext cx="3281656" cy="895064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232185" y="1939239"/>
            <a:ext cx="22828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40" dirty="0">
                <a:solidFill>
                  <a:srgbClr val="FAFBFB"/>
                </a:solidFill>
                <a:latin typeface="Trebuchet MS"/>
                <a:cs typeface="Trebuchet MS"/>
              </a:rPr>
              <a:t>USE</a:t>
            </a:r>
            <a:r>
              <a:rPr sz="3700" b="1" spc="-74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35" dirty="0">
                <a:solidFill>
                  <a:srgbClr val="FAFBFB"/>
                </a:solidFill>
                <a:latin typeface="Trebuchet MS"/>
                <a:cs typeface="Trebuchet MS"/>
              </a:rPr>
              <a:t>STORIES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8379" y="1816894"/>
            <a:ext cx="3281656" cy="895064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3844302" y="1939239"/>
            <a:ext cx="16395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25" dirty="0">
                <a:solidFill>
                  <a:srgbClr val="FAFBFB"/>
                </a:solidFill>
                <a:latin typeface="Trebuchet MS"/>
                <a:cs typeface="Trebuchet MS"/>
              </a:rPr>
              <a:t>FEATURES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445827" y="2138776"/>
            <a:ext cx="6136640" cy="251460"/>
            <a:chOff x="6445827" y="2138776"/>
            <a:chExt cx="6136640" cy="251460"/>
          </a:xfrm>
        </p:grpSpPr>
        <p:sp>
          <p:nvSpPr>
            <p:cNvPr id="68" name="object 68"/>
            <p:cNvSpPr/>
            <p:nvPr/>
          </p:nvSpPr>
          <p:spPr>
            <a:xfrm>
              <a:off x="6445827" y="2264427"/>
              <a:ext cx="5916930" cy="0"/>
            </a:xfrm>
            <a:custGeom>
              <a:avLst/>
              <a:gdLst/>
              <a:ahLst/>
              <a:cxnLst/>
              <a:rect l="l" t="t" r="r" b="b"/>
              <a:pathLst>
                <a:path w="5916930">
                  <a:moveTo>
                    <a:pt x="0" y="0"/>
                  </a:moveTo>
                  <a:lnTo>
                    <a:pt x="5884918" y="0"/>
                  </a:lnTo>
                  <a:lnTo>
                    <a:pt x="5916330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330745" y="213877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4758690" cy="9947910"/>
            </a:xfrm>
            <a:custGeom>
              <a:avLst/>
              <a:gdLst/>
              <a:ahLst/>
              <a:cxnLst/>
              <a:rect l="l" t="t" r="r" b="b"/>
              <a:pathLst>
                <a:path w="4758690" h="9947910">
                  <a:moveTo>
                    <a:pt x="4758498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758498" y="9947341"/>
                  </a:lnTo>
                  <a:lnTo>
                    <a:pt x="475849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2372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45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0" dirty="0">
                <a:solidFill>
                  <a:srgbClr val="FAFBFB"/>
                </a:solidFill>
                <a:latin typeface="Trebuchet MS"/>
                <a:cs typeface="Trebuchet MS"/>
              </a:rPr>
              <a:t>FLOWCHART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24747" y="283696"/>
            <a:ext cx="14660244" cy="8335645"/>
            <a:chOff x="5124747" y="283696"/>
            <a:chExt cx="14660244" cy="83356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0059" y="283696"/>
              <a:ext cx="1936926" cy="7938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4747" y="2584525"/>
              <a:ext cx="14659993" cy="603465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6571" y="1814287"/>
            <a:ext cx="3731260" cy="8990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6807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FEATURES</a:t>
            </a:r>
            <a:endParaRPr sz="2600">
              <a:latin typeface="Roboto"/>
              <a:cs typeface="Roboto"/>
            </a:endParaRPr>
          </a:p>
          <a:p>
            <a:pPr marL="483870" marR="383540" indent="-471805">
              <a:lnSpc>
                <a:spcPct val="108700"/>
              </a:lnSpc>
              <a:spcBef>
                <a:spcPts val="1964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Geolocation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display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current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location</a:t>
            </a:r>
            <a:endParaRPr sz="2150">
              <a:latin typeface="Roboto"/>
              <a:cs typeface="Roboto"/>
            </a:endParaRPr>
          </a:p>
          <a:p>
            <a:pPr marL="483870" marR="193675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where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clicks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add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workout</a:t>
            </a:r>
            <a:endParaRPr sz="2150">
              <a:latin typeface="Roboto"/>
              <a:cs typeface="Roboto"/>
            </a:endParaRPr>
          </a:p>
          <a:p>
            <a:pPr marL="483870" marR="213995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Form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input distance,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time,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pace,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steps/minute</a:t>
            </a:r>
            <a:endParaRPr sz="2150">
              <a:latin typeface="Roboto"/>
              <a:cs typeface="Roboto"/>
            </a:endParaRPr>
          </a:p>
          <a:p>
            <a:pPr marL="483870" marR="5080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Form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input distance,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time,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speed,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elevation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gain</a:t>
            </a:r>
            <a:endParaRPr sz="2150">
              <a:latin typeface="Roboto"/>
              <a:cs typeface="Roboto"/>
            </a:endParaRPr>
          </a:p>
          <a:p>
            <a:pPr marL="483870" indent="-471805">
              <a:lnSpc>
                <a:spcPct val="100000"/>
              </a:lnSpc>
              <a:spcBef>
                <a:spcPts val="2450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list</a:t>
            </a:r>
            <a:endParaRPr sz="2150">
              <a:latin typeface="Roboto"/>
              <a:cs typeface="Roboto"/>
            </a:endParaRPr>
          </a:p>
          <a:p>
            <a:pPr marL="483870" marR="295910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endParaRPr sz="2150">
              <a:latin typeface="Roboto"/>
              <a:cs typeface="Roboto"/>
            </a:endParaRPr>
          </a:p>
          <a:p>
            <a:pPr marL="483870" marR="153035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Store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workout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browser</a:t>
            </a:r>
            <a:endParaRPr sz="2150">
              <a:latin typeface="Roboto"/>
              <a:cs typeface="Roboto"/>
            </a:endParaRPr>
          </a:p>
          <a:p>
            <a:pPr marL="483870" marR="431165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On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page load,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read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saved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endParaRPr sz="2150">
              <a:latin typeface="Roboto"/>
              <a:cs typeface="Roboto"/>
            </a:endParaRPr>
          </a:p>
          <a:p>
            <a:pPr marL="483870" marR="576580" indent="-471805">
              <a:lnSpc>
                <a:spcPct val="108700"/>
              </a:lnSpc>
              <a:spcBef>
                <a:spcPts val="2225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Move</a:t>
            </a:r>
            <a:r>
              <a:rPr sz="21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workout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location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click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11270" y="2255738"/>
            <a:ext cx="4839335" cy="8525510"/>
            <a:chOff x="3711270" y="2255738"/>
            <a:chExt cx="4839335" cy="8525510"/>
          </a:xfrm>
        </p:grpSpPr>
        <p:sp>
          <p:nvSpPr>
            <p:cNvPr id="11" name="object 11"/>
            <p:cNvSpPr/>
            <p:nvPr/>
          </p:nvSpPr>
          <p:spPr>
            <a:xfrm>
              <a:off x="3844249" y="10626617"/>
              <a:ext cx="1153795" cy="133985"/>
            </a:xfrm>
            <a:custGeom>
              <a:avLst/>
              <a:gdLst/>
              <a:ahLst/>
              <a:cxnLst/>
              <a:rect l="l" t="t" r="r" b="b"/>
              <a:pathLst>
                <a:path w="1153795" h="133984">
                  <a:moveTo>
                    <a:pt x="0" y="0"/>
                  </a:moveTo>
                  <a:lnTo>
                    <a:pt x="57535" y="29545"/>
                  </a:lnTo>
                  <a:lnTo>
                    <a:pt x="97773" y="46780"/>
                  </a:lnTo>
                  <a:lnTo>
                    <a:pt x="138683" y="62458"/>
                  </a:lnTo>
                  <a:lnTo>
                    <a:pt x="180266" y="76580"/>
                  </a:lnTo>
                  <a:lnTo>
                    <a:pt x="222521" y="89145"/>
                  </a:lnTo>
                  <a:lnTo>
                    <a:pt x="265449" y="100153"/>
                  </a:lnTo>
                  <a:lnTo>
                    <a:pt x="309049" y="109605"/>
                  </a:lnTo>
                  <a:lnTo>
                    <a:pt x="353322" y="117500"/>
                  </a:lnTo>
                  <a:lnTo>
                    <a:pt x="398268" y="123838"/>
                  </a:lnTo>
                  <a:lnTo>
                    <a:pt x="443886" y="128620"/>
                  </a:lnTo>
                  <a:lnTo>
                    <a:pt x="490177" y="131845"/>
                  </a:lnTo>
                  <a:lnTo>
                    <a:pt x="537141" y="133513"/>
                  </a:lnTo>
                  <a:lnTo>
                    <a:pt x="584777" y="133625"/>
                  </a:lnTo>
                  <a:lnTo>
                    <a:pt x="633086" y="132180"/>
                  </a:lnTo>
                  <a:lnTo>
                    <a:pt x="682067" y="129178"/>
                  </a:lnTo>
                  <a:lnTo>
                    <a:pt x="731721" y="124620"/>
                  </a:lnTo>
                  <a:lnTo>
                    <a:pt x="782048" y="118505"/>
                  </a:lnTo>
                  <a:lnTo>
                    <a:pt x="833048" y="110834"/>
                  </a:lnTo>
                  <a:lnTo>
                    <a:pt x="884721" y="101606"/>
                  </a:lnTo>
                  <a:lnTo>
                    <a:pt x="937066" y="90822"/>
                  </a:lnTo>
                  <a:lnTo>
                    <a:pt x="990084" y="78481"/>
                  </a:lnTo>
                  <a:lnTo>
                    <a:pt x="1043775" y="64583"/>
                  </a:lnTo>
                  <a:lnTo>
                    <a:pt x="1098138" y="49129"/>
                  </a:lnTo>
                  <a:lnTo>
                    <a:pt x="1153175" y="3211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11270" y="10547044"/>
              <a:ext cx="196215" cy="166370"/>
            </a:xfrm>
            <a:custGeom>
              <a:avLst/>
              <a:gdLst/>
              <a:ahLst/>
              <a:cxnLst/>
              <a:rect l="l" t="t" r="r" b="b"/>
              <a:pathLst>
                <a:path w="196214" h="166370">
                  <a:moveTo>
                    <a:pt x="0" y="0"/>
                  </a:moveTo>
                  <a:lnTo>
                    <a:pt x="105786" y="165801"/>
                  </a:lnTo>
                  <a:lnTo>
                    <a:pt x="196113" y="14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6257" y="2255738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4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0"/>
                  </a:lnTo>
                  <a:lnTo>
                    <a:pt x="17346" y="326050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0"/>
                  </a:lnTo>
                  <a:lnTo>
                    <a:pt x="469470" y="282150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46113" y="10457809"/>
            <a:ext cx="14274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Added</a:t>
            </a: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later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9360" y="229927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109993" y="2255738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0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53092" y="229927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504943" y="2255741"/>
            <a:ext cx="995044" cy="474345"/>
          </a:xfrm>
          <a:custGeom>
            <a:avLst/>
            <a:gdLst/>
            <a:ahLst/>
            <a:cxnLst/>
            <a:rect l="l" t="t" r="r" b="b"/>
            <a:pathLst>
              <a:path w="995044" h="474344">
                <a:moveTo>
                  <a:pt x="473798" y="236905"/>
                </a:moveTo>
                <a:lnTo>
                  <a:pt x="469468" y="191655"/>
                </a:lnTo>
                <a:lnTo>
                  <a:pt x="456450" y="147764"/>
                </a:lnTo>
                <a:lnTo>
                  <a:pt x="434771" y="106553"/>
                </a:lnTo>
                <a:lnTo>
                  <a:pt x="404406" y="69392"/>
                </a:lnTo>
                <a:lnTo>
                  <a:pt x="367245" y="39027"/>
                </a:lnTo>
                <a:lnTo>
                  <a:pt x="326047" y="17348"/>
                </a:lnTo>
                <a:lnTo>
                  <a:pt x="282143" y="4343"/>
                </a:lnTo>
                <a:lnTo>
                  <a:pt x="236893" y="0"/>
                </a:lnTo>
                <a:lnTo>
                  <a:pt x="191655" y="4343"/>
                </a:lnTo>
                <a:lnTo>
                  <a:pt x="147751" y="17348"/>
                </a:lnTo>
                <a:lnTo>
                  <a:pt x="106540" y="39027"/>
                </a:lnTo>
                <a:lnTo>
                  <a:pt x="69380" y="69392"/>
                </a:lnTo>
                <a:lnTo>
                  <a:pt x="39027" y="106553"/>
                </a:lnTo>
                <a:lnTo>
                  <a:pt x="17335" y="147764"/>
                </a:lnTo>
                <a:lnTo>
                  <a:pt x="4330" y="191655"/>
                </a:lnTo>
                <a:lnTo>
                  <a:pt x="0" y="236905"/>
                </a:lnTo>
                <a:lnTo>
                  <a:pt x="4330" y="282155"/>
                </a:lnTo>
                <a:lnTo>
                  <a:pt x="17335" y="326047"/>
                </a:lnTo>
                <a:lnTo>
                  <a:pt x="39027" y="367258"/>
                </a:lnTo>
                <a:lnTo>
                  <a:pt x="69380" y="404418"/>
                </a:lnTo>
                <a:lnTo>
                  <a:pt x="106540" y="434784"/>
                </a:lnTo>
                <a:lnTo>
                  <a:pt x="147751" y="456463"/>
                </a:lnTo>
                <a:lnTo>
                  <a:pt x="191655" y="469468"/>
                </a:lnTo>
                <a:lnTo>
                  <a:pt x="236893" y="473811"/>
                </a:lnTo>
                <a:lnTo>
                  <a:pt x="282143" y="469468"/>
                </a:lnTo>
                <a:lnTo>
                  <a:pt x="326047" y="456463"/>
                </a:lnTo>
                <a:lnTo>
                  <a:pt x="367245" y="434784"/>
                </a:lnTo>
                <a:lnTo>
                  <a:pt x="404406" y="404418"/>
                </a:lnTo>
                <a:lnTo>
                  <a:pt x="434771" y="367258"/>
                </a:lnTo>
                <a:lnTo>
                  <a:pt x="456450" y="326047"/>
                </a:lnTo>
                <a:lnTo>
                  <a:pt x="469468" y="282155"/>
                </a:lnTo>
                <a:lnTo>
                  <a:pt x="473798" y="236905"/>
                </a:lnTo>
                <a:close/>
              </a:path>
              <a:path w="995044" h="474344">
                <a:moveTo>
                  <a:pt x="994727" y="236905"/>
                </a:moveTo>
                <a:lnTo>
                  <a:pt x="990396" y="191655"/>
                </a:lnTo>
                <a:lnTo>
                  <a:pt x="977379" y="147764"/>
                </a:lnTo>
                <a:lnTo>
                  <a:pt x="955700" y="106553"/>
                </a:lnTo>
                <a:lnTo>
                  <a:pt x="925334" y="69392"/>
                </a:lnTo>
                <a:lnTo>
                  <a:pt x="888174" y="39027"/>
                </a:lnTo>
                <a:lnTo>
                  <a:pt x="846975" y="17348"/>
                </a:lnTo>
                <a:lnTo>
                  <a:pt x="803071" y="4343"/>
                </a:lnTo>
                <a:lnTo>
                  <a:pt x="757821" y="0"/>
                </a:lnTo>
                <a:lnTo>
                  <a:pt x="712571" y="4343"/>
                </a:lnTo>
                <a:lnTo>
                  <a:pt x="668680" y="17348"/>
                </a:lnTo>
                <a:lnTo>
                  <a:pt x="627468" y="39027"/>
                </a:lnTo>
                <a:lnTo>
                  <a:pt x="590308" y="69392"/>
                </a:lnTo>
                <a:lnTo>
                  <a:pt x="559955" y="106553"/>
                </a:lnTo>
                <a:lnTo>
                  <a:pt x="538264" y="147764"/>
                </a:lnTo>
                <a:lnTo>
                  <a:pt x="525259" y="191655"/>
                </a:lnTo>
                <a:lnTo>
                  <a:pt x="520915" y="236905"/>
                </a:lnTo>
                <a:lnTo>
                  <a:pt x="525259" y="282155"/>
                </a:lnTo>
                <a:lnTo>
                  <a:pt x="538264" y="326047"/>
                </a:lnTo>
                <a:lnTo>
                  <a:pt x="559955" y="367258"/>
                </a:lnTo>
                <a:lnTo>
                  <a:pt x="590308" y="404418"/>
                </a:lnTo>
                <a:lnTo>
                  <a:pt x="627468" y="434784"/>
                </a:lnTo>
                <a:lnTo>
                  <a:pt x="668680" y="456463"/>
                </a:lnTo>
                <a:lnTo>
                  <a:pt x="712571" y="469468"/>
                </a:lnTo>
                <a:lnTo>
                  <a:pt x="757821" y="473811"/>
                </a:lnTo>
                <a:lnTo>
                  <a:pt x="803071" y="469468"/>
                </a:lnTo>
                <a:lnTo>
                  <a:pt x="846975" y="456463"/>
                </a:lnTo>
                <a:lnTo>
                  <a:pt x="888174" y="434784"/>
                </a:lnTo>
                <a:lnTo>
                  <a:pt x="925334" y="404418"/>
                </a:lnTo>
                <a:lnTo>
                  <a:pt x="955700" y="367258"/>
                </a:lnTo>
                <a:lnTo>
                  <a:pt x="977379" y="326047"/>
                </a:lnTo>
                <a:lnTo>
                  <a:pt x="990396" y="282155"/>
                </a:lnTo>
                <a:lnTo>
                  <a:pt x="994727" y="236905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648039" y="2299273"/>
            <a:ext cx="7086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33400" algn="l"/>
              </a:tabLst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3	4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418839" y="4105142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561947" y="4148677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418839" y="560192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561947" y="564545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6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418839" y="7098705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9" y="0"/>
                </a:moveTo>
                <a:lnTo>
                  <a:pt x="191661" y="4336"/>
                </a:lnTo>
                <a:lnTo>
                  <a:pt x="147761" y="17346"/>
                </a:lnTo>
                <a:lnTo>
                  <a:pt x="106555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5" y="434777"/>
                </a:lnTo>
                <a:lnTo>
                  <a:pt x="147761" y="456460"/>
                </a:lnTo>
                <a:lnTo>
                  <a:pt x="191661" y="469470"/>
                </a:lnTo>
                <a:lnTo>
                  <a:pt x="236909" y="473807"/>
                </a:lnTo>
                <a:lnTo>
                  <a:pt x="282156" y="469470"/>
                </a:lnTo>
                <a:lnTo>
                  <a:pt x="326056" y="456460"/>
                </a:lnTo>
                <a:lnTo>
                  <a:pt x="367262" y="434777"/>
                </a:lnTo>
                <a:lnTo>
                  <a:pt x="404427" y="404420"/>
                </a:lnTo>
                <a:lnTo>
                  <a:pt x="434782" y="367256"/>
                </a:lnTo>
                <a:lnTo>
                  <a:pt x="456464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4" y="147756"/>
                </a:lnTo>
                <a:lnTo>
                  <a:pt x="434782" y="106551"/>
                </a:lnTo>
                <a:lnTo>
                  <a:pt x="404427" y="69387"/>
                </a:lnTo>
                <a:lnTo>
                  <a:pt x="367262" y="39030"/>
                </a:lnTo>
                <a:lnTo>
                  <a:pt x="326056" y="17346"/>
                </a:lnTo>
                <a:lnTo>
                  <a:pt x="282156" y="4336"/>
                </a:lnTo>
                <a:lnTo>
                  <a:pt x="23690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561947" y="7142240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7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29154" y="509670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72256" y="514023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8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76257" y="700839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19360" y="7051929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9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56051" y="9392905"/>
            <a:ext cx="10597515" cy="1270635"/>
            <a:chOff x="7156051" y="9392905"/>
            <a:chExt cx="10597515" cy="1270635"/>
          </a:xfrm>
        </p:grpSpPr>
        <p:sp>
          <p:nvSpPr>
            <p:cNvPr id="31" name="object 31"/>
            <p:cNvSpPr/>
            <p:nvPr/>
          </p:nvSpPr>
          <p:spPr>
            <a:xfrm>
              <a:off x="7156051" y="9392905"/>
              <a:ext cx="10597515" cy="1270635"/>
            </a:xfrm>
            <a:custGeom>
              <a:avLst/>
              <a:gdLst/>
              <a:ahLst/>
              <a:cxnLst/>
              <a:rect l="l" t="t" r="r" b="b"/>
              <a:pathLst>
                <a:path w="10597515" h="1270634">
                  <a:moveTo>
                    <a:pt x="10597289" y="0"/>
                  </a:moveTo>
                  <a:lnTo>
                    <a:pt x="0" y="0"/>
                  </a:lnTo>
                  <a:lnTo>
                    <a:pt x="0" y="1270118"/>
                  </a:lnTo>
                  <a:lnTo>
                    <a:pt x="10597289" y="1270118"/>
                  </a:lnTo>
                  <a:lnTo>
                    <a:pt x="105972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294" y="9671692"/>
              <a:ext cx="314126" cy="31412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156051" y="9392905"/>
            <a:ext cx="10597515" cy="127063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781050" marR="943610" indent="-509270">
              <a:lnSpc>
                <a:spcPct val="114300"/>
              </a:lnSpc>
              <a:spcBef>
                <a:spcPts val="1465"/>
              </a:spcBef>
              <a:tabLst>
                <a:tab pos="781050" algn="l"/>
              </a:tabLst>
            </a:pPr>
            <a:r>
              <a:rPr sz="2450" spc="1245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-30" baseline="1355" dirty="0">
                <a:solidFill>
                  <a:srgbClr val="444444"/>
                </a:solidFill>
                <a:latin typeface="Roboto Lt"/>
                <a:cs typeface="Roboto Lt"/>
              </a:rPr>
              <a:t>real-world,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-7" baseline="1355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-37" baseline="1355" dirty="0">
                <a:solidFill>
                  <a:srgbClr val="444444"/>
                </a:solidFill>
                <a:latin typeface="Roboto Lt"/>
                <a:cs typeface="Roboto Lt"/>
              </a:rPr>
              <a:t>don’t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have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come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with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final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flowchart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baseline="1355" dirty="0">
                <a:solidFill>
                  <a:srgbClr val="444444"/>
                </a:solidFill>
                <a:latin typeface="Roboto Lt"/>
                <a:cs typeface="Roboto Lt"/>
              </a:rPr>
              <a:t>right in</a:t>
            </a:r>
            <a:r>
              <a:rPr sz="3075" spc="7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075" spc="15" baseline="135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3075" spc="22" baseline="13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planning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phase. </a:t>
            </a:r>
            <a:r>
              <a:rPr sz="2050" spc="-45" dirty="0">
                <a:solidFill>
                  <a:srgbClr val="444444"/>
                </a:solidFill>
                <a:latin typeface="Roboto Lt"/>
                <a:cs typeface="Roboto Lt"/>
              </a:rPr>
              <a:t>It’s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 normal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 that it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changes throughout implementation!</a:t>
            </a:r>
            <a:endParaRPr sz="20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309" y="259543"/>
            <a:ext cx="37807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8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-74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ARCHITECTURE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50059" y="283696"/>
            <a:ext cx="1936926" cy="7938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42941" y="6241917"/>
            <a:ext cx="837670" cy="8376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24000" y="4909886"/>
            <a:ext cx="8456295" cy="2245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9135" marR="5080" indent="-687070">
              <a:lnSpc>
                <a:spcPct val="110300"/>
              </a:lnSpc>
              <a:spcBef>
                <a:spcPts val="105"/>
              </a:spcBef>
              <a:tabLst>
                <a:tab pos="6918959" algn="l"/>
              </a:tabLst>
            </a:pPr>
            <a:r>
              <a:rPr sz="6600" spc="114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66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6600" spc="-70" dirty="0">
                <a:solidFill>
                  <a:srgbClr val="444444"/>
                </a:solidFill>
                <a:latin typeface="Roboto"/>
                <a:cs typeface="Roboto"/>
              </a:rPr>
              <a:t>NOW,</a:t>
            </a:r>
            <a:r>
              <a:rPr sz="6600" spc="-25" dirty="0">
                <a:solidFill>
                  <a:srgbClr val="444444"/>
                </a:solidFill>
                <a:latin typeface="Roboto"/>
                <a:cs typeface="Roboto"/>
              </a:rPr>
              <a:t> LET’S </a:t>
            </a:r>
            <a:r>
              <a:rPr sz="6600" dirty="0">
                <a:solidFill>
                  <a:srgbClr val="444444"/>
                </a:solidFill>
                <a:latin typeface="Roboto"/>
                <a:cs typeface="Roboto"/>
              </a:rPr>
              <a:t>JUST </a:t>
            </a:r>
            <a:r>
              <a:rPr sz="6600" spc="-16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6600" spc="-70" dirty="0">
                <a:solidFill>
                  <a:srgbClr val="444444"/>
                </a:solidFill>
                <a:latin typeface="Roboto"/>
                <a:cs typeface="Roboto"/>
              </a:rPr>
              <a:t>START</a:t>
            </a:r>
            <a:r>
              <a:rPr sz="66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6600" spc="-10" dirty="0">
                <a:solidFill>
                  <a:srgbClr val="444444"/>
                </a:solidFill>
                <a:latin typeface="Roboto"/>
                <a:cs typeface="Roboto"/>
              </a:rPr>
              <a:t>CODING	</a:t>
            </a:r>
            <a:r>
              <a:rPr sz="6600" spc="-5" dirty="0">
                <a:solidFill>
                  <a:srgbClr val="444444"/>
                </a:solidFill>
                <a:latin typeface="Segoe UI Symbol"/>
                <a:cs typeface="Segoe UI Symbol"/>
              </a:rPr>
              <a:t>😍</a:t>
            </a:r>
            <a:endParaRPr sz="66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6287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04470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245" dirty="0">
                <a:solidFill>
                  <a:srgbClr val="FAFBFB"/>
                </a:solidFill>
                <a:latin typeface="Trebuchet MS"/>
                <a:cs typeface="Trebuchet MS"/>
              </a:rPr>
              <a:t>10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ADDITIONAL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FEATURE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IDEAS: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0" dirty="0">
                <a:solidFill>
                  <a:srgbClr val="FAFBFB"/>
                </a:solidFill>
                <a:latin typeface="Trebuchet MS"/>
                <a:cs typeface="Trebuchet MS"/>
              </a:rPr>
              <a:t>CHALLENGES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🤓</a:t>
            </a:r>
            <a:endParaRPr sz="4950">
              <a:latin typeface="Segoe UI Symbol"/>
              <a:cs typeface="Segoe UI Symbo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0059" y="283696"/>
            <a:ext cx="1936926" cy="79382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712628" y="4530453"/>
            <a:ext cx="7059295" cy="4204970"/>
            <a:chOff x="12712628" y="4530453"/>
            <a:chExt cx="7059295" cy="42049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2628" y="4530453"/>
              <a:ext cx="7059012" cy="42047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0881" y="4844580"/>
              <a:ext cx="5802425" cy="294808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2147278"/>
            <a:ext cx="282713" cy="28271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36316" y="210316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5317" y="2095915"/>
            <a:ext cx="34518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edit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workout;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2930500"/>
            <a:ext cx="282713" cy="28271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36316" y="2886387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5317" y="2879137"/>
            <a:ext cx="3784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delete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workout;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3713722"/>
            <a:ext cx="282713" cy="28271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36316" y="3669610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45317" y="3662360"/>
            <a:ext cx="41128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delete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workouts;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4496944"/>
            <a:ext cx="282713" cy="28271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36316" y="4452832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45317" y="4445582"/>
            <a:ext cx="78981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sort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by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a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certain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field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(e.g. distance);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5280481"/>
            <a:ext cx="282713" cy="28271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536316" y="5236368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6064144"/>
            <a:ext cx="282713" cy="28271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536316" y="602003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5317" y="5228804"/>
            <a:ext cx="9737090" cy="11868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Re-build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Running</a:t>
            </a:r>
            <a:r>
              <a:rPr sz="2450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Cycling</a:t>
            </a:r>
            <a:r>
              <a:rPr sz="2450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objects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coming from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Local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Storage;</a:t>
            </a: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235"/>
              </a:spcBef>
            </a:pP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More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realistic 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error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confirmation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messages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6847366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536316" y="6803253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45317" y="6796005"/>
            <a:ext cx="83629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position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map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show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all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workouts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[very</a:t>
            </a:r>
            <a:r>
              <a:rPr sz="2450" dirty="0">
                <a:solidFill>
                  <a:srgbClr val="C82506"/>
                </a:solidFill>
                <a:latin typeface="Roboto"/>
                <a:cs typeface="Roboto"/>
              </a:rPr>
              <a:t> hard];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7630588"/>
            <a:ext cx="282713" cy="28271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536316" y="758647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45317" y="7579227"/>
            <a:ext cx="91852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draw lines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and shapes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instead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just points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[very</a:t>
            </a:r>
            <a:r>
              <a:rPr sz="2450" dirty="0">
                <a:solidFill>
                  <a:srgbClr val="C82506"/>
                </a:solidFill>
                <a:latin typeface="Roboto"/>
                <a:cs typeface="Roboto"/>
              </a:rPr>
              <a:t> hard];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8413811"/>
            <a:ext cx="282713" cy="28271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536316" y="8369698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45317" y="8249363"/>
            <a:ext cx="9954260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Geocode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location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from coordinates (“Run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 Faro,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Portugal”) 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[only </a:t>
            </a:r>
            <a:r>
              <a:rPr sz="2450" spc="20" dirty="0">
                <a:solidFill>
                  <a:srgbClr val="C82506"/>
                </a:solidFill>
                <a:latin typeface="Roboto"/>
                <a:cs typeface="Roboto"/>
              </a:rPr>
              <a:t>after </a:t>
            </a:r>
            <a:r>
              <a:rPr sz="2450" spc="-59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asynchronous </a:t>
            </a:r>
            <a:r>
              <a:rPr sz="2450" spc="10" dirty="0">
                <a:solidFill>
                  <a:srgbClr val="C82506"/>
                </a:solidFill>
                <a:latin typeface="Roboto"/>
                <a:cs typeface="Roboto"/>
              </a:rPr>
              <a:t>JavaScript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C82506"/>
                </a:solidFill>
                <a:latin typeface="Roboto"/>
                <a:cs typeface="Roboto"/>
              </a:rPr>
              <a:t>section];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16" y="9687070"/>
            <a:ext cx="282713" cy="28271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536316" y="9642957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45317" y="9522623"/>
            <a:ext cx="1049718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  <a:tabLst>
                <a:tab pos="6983095" algn="l"/>
              </a:tabLst>
            </a:pP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weather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data for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workout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time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place	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[only</a:t>
            </a:r>
            <a:r>
              <a:rPr sz="2450" spc="-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C82506"/>
                </a:solidFill>
                <a:latin typeface="Roboto"/>
                <a:cs typeface="Roboto"/>
              </a:rPr>
              <a:t>after</a:t>
            </a:r>
            <a:r>
              <a:rPr sz="2450" spc="-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C82506"/>
                </a:solidFill>
                <a:latin typeface="Roboto"/>
                <a:cs typeface="Roboto"/>
              </a:rPr>
              <a:t>asynchronous </a:t>
            </a:r>
            <a:r>
              <a:rPr sz="2450" spc="-590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C82506"/>
                </a:solidFill>
                <a:latin typeface="Roboto"/>
                <a:cs typeface="Roboto"/>
              </a:rPr>
              <a:t>JavaScript</a:t>
            </a:r>
            <a:r>
              <a:rPr sz="2450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C82506"/>
                </a:solidFill>
                <a:latin typeface="Roboto"/>
                <a:cs typeface="Roboto"/>
              </a:rPr>
              <a:t>section].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4549" y="1103920"/>
            <a:ext cx="16483330" cy="886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9025" marR="1101090" algn="ctr">
              <a:lnSpc>
                <a:spcPct val="109800"/>
              </a:lnSpc>
              <a:spcBef>
                <a:spcPts val="105"/>
              </a:spcBef>
            </a:pPr>
            <a:r>
              <a:rPr sz="13200" spc="8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3200" spc="80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3200" spc="355" dirty="0">
                <a:solidFill>
                  <a:srgbClr val="444444"/>
                </a:solidFill>
                <a:latin typeface="Roboto"/>
                <a:cs typeface="Roboto"/>
              </a:rPr>
              <a:t>Y</a:t>
            </a:r>
            <a:r>
              <a:rPr sz="13200" spc="77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13200" spc="64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3200" spc="775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13200" spc="98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3200" spc="64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3200" spc="77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13200" spc="63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3200" spc="64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13200" spc="90" dirty="0">
                <a:solidFill>
                  <a:srgbClr val="444444"/>
                </a:solidFill>
                <a:latin typeface="Roboto"/>
                <a:cs typeface="Roboto"/>
              </a:rPr>
              <a:t>S  </a:t>
            </a:r>
            <a:r>
              <a:rPr sz="13200" spc="465" dirty="0">
                <a:solidFill>
                  <a:srgbClr val="444444"/>
                </a:solidFill>
                <a:latin typeface="Roboto"/>
                <a:cs typeface="Roboto"/>
              </a:rPr>
              <a:t>JAVASCRIPT:</a:t>
            </a:r>
            <a:endParaRPr sz="13200">
              <a:latin typeface="Roboto"/>
              <a:cs typeface="Roboto"/>
            </a:endParaRPr>
          </a:p>
          <a:p>
            <a:pPr marL="12065" marR="5080" algn="ctr">
              <a:lnSpc>
                <a:spcPct val="109800"/>
              </a:lnSpc>
              <a:spcBef>
                <a:spcPts val="5"/>
              </a:spcBef>
            </a:pPr>
            <a:r>
              <a:rPr sz="13200" spc="725" dirty="0">
                <a:solidFill>
                  <a:srgbClr val="444444"/>
                </a:solidFill>
                <a:latin typeface="Roboto"/>
                <a:cs typeface="Roboto"/>
              </a:rPr>
              <a:t>PROMISES,</a:t>
            </a:r>
            <a:r>
              <a:rPr sz="13200" spc="129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75" dirty="0">
                <a:solidFill>
                  <a:srgbClr val="444444"/>
                </a:solidFill>
                <a:latin typeface="Roboto"/>
                <a:cs typeface="Roboto"/>
              </a:rPr>
              <a:t>ASYNC/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25" dirty="0">
                <a:solidFill>
                  <a:srgbClr val="444444"/>
                </a:solidFill>
                <a:latin typeface="Roboto"/>
                <a:cs typeface="Roboto"/>
              </a:rPr>
              <a:t>AWAIT</a:t>
            </a:r>
            <a:r>
              <a:rPr sz="13200" spc="12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45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13200" spc="129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55" dirty="0">
                <a:solidFill>
                  <a:srgbClr val="444444"/>
                </a:solidFill>
                <a:latin typeface="Roboto"/>
                <a:cs typeface="Roboto"/>
              </a:rPr>
              <a:t>AJAX</a:t>
            </a:r>
            <a:endParaRPr sz="1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3091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5" dirty="0">
                <a:solidFill>
                  <a:srgbClr val="FAFBFB"/>
                </a:solidFill>
                <a:latin typeface="Trebuchet MS"/>
                <a:cs typeface="Trebuchet MS"/>
              </a:rPr>
              <a:t>SYNCHRONOU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415" y="8263158"/>
            <a:ext cx="4286357" cy="10104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1246" y="8440562"/>
            <a:ext cx="2555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90" dirty="0">
                <a:solidFill>
                  <a:srgbClr val="FAFBFB"/>
                </a:solidFill>
                <a:latin typeface="Trebuchet MS"/>
                <a:cs typeface="Trebuchet MS"/>
              </a:rPr>
              <a:t>SYNCHRONOUS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06521" y="2404902"/>
            <a:ext cx="2513330" cy="4911725"/>
          </a:xfrm>
          <a:custGeom>
            <a:avLst/>
            <a:gdLst/>
            <a:ahLst/>
            <a:cxnLst/>
            <a:rect l="l" t="t" r="r" b="b"/>
            <a:pathLst>
              <a:path w="2513330" h="4911725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06078" y="2678821"/>
            <a:ext cx="2575572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>
              <a:lnSpc>
                <a:spcPct val="110600"/>
              </a:lnSpc>
              <a:spcBef>
                <a:spcPts val="95"/>
              </a:spcBef>
            </a:pP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THREAD</a:t>
            </a:r>
            <a:r>
              <a:rPr sz="20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050" b="1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050" dirty="0">
              <a:latin typeface="Roboto"/>
              <a:cs typeface="Robo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161518" y="3592498"/>
          <a:ext cx="519430" cy="3394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430"/>
              </a:tblGrid>
              <a:tr h="8362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6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61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35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38464D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7463497"/>
            <a:ext cx="293184" cy="29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7156" y="7420431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8238342"/>
            <a:ext cx="293184" cy="293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57156" y="8195277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9013188"/>
            <a:ext cx="293184" cy="29318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657156" y="8970123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0701" y="7407006"/>
            <a:ext cx="7154545" cy="19646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Most</a:t>
            </a:r>
            <a:r>
              <a:rPr sz="25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5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synchronous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Synchronous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executed</a:t>
            </a:r>
            <a:r>
              <a:rPr sz="25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r>
              <a:rPr sz="2550" b="1" spc="-5" dirty="0">
                <a:solidFill>
                  <a:srgbClr val="444444"/>
                </a:solidFill>
                <a:latin typeface="Roboto"/>
                <a:cs typeface="Roboto"/>
              </a:rPr>
              <a:t> by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550" spc="25" dirty="0">
                <a:solidFill>
                  <a:srgbClr val="444444"/>
                </a:solidFill>
                <a:latin typeface="Roboto"/>
                <a:cs typeface="Roboto"/>
              </a:rPr>
              <a:t>Each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-5" dirty="0">
                <a:solidFill>
                  <a:srgbClr val="444444"/>
                </a:solidFill>
                <a:latin typeface="Roboto"/>
                <a:cs typeface="Roboto"/>
              </a:rPr>
              <a:t>waits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previous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finish;</a:t>
            </a:r>
            <a:endParaRPr sz="255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856" y="9819774"/>
            <a:ext cx="324597" cy="32459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631756" y="9731543"/>
            <a:ext cx="743712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3825" spc="7" baseline="-5446" dirty="0">
                <a:solidFill>
                  <a:srgbClr val="F0435C"/>
                </a:solidFill>
                <a:latin typeface="Segoe UI Symbol"/>
                <a:cs typeface="Segoe UI Symbol"/>
              </a:rPr>
              <a:t>👎	</a:t>
            </a:r>
            <a:r>
              <a:rPr sz="2550" spc="-40" dirty="0">
                <a:solidFill>
                  <a:srgbClr val="F0435C"/>
                </a:solidFill>
                <a:latin typeface="Roboto"/>
                <a:cs typeface="Roboto"/>
              </a:rPr>
              <a:t>Long-running</a:t>
            </a:r>
            <a:r>
              <a:rPr sz="2550" spc="-5" dirty="0">
                <a:solidFill>
                  <a:srgbClr val="F0435C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F0435C"/>
                </a:solidFill>
                <a:latin typeface="Roboto"/>
                <a:cs typeface="Roboto"/>
              </a:rPr>
              <a:t>operations</a:t>
            </a:r>
            <a:r>
              <a:rPr sz="2550" spc="-5" dirty="0">
                <a:solidFill>
                  <a:srgbClr val="F0435C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F0435C"/>
                </a:solidFill>
                <a:latin typeface="Roboto"/>
                <a:cs typeface="Roboto"/>
              </a:rPr>
              <a:t>block </a:t>
            </a:r>
            <a:r>
              <a:rPr sz="2550" spc="10" dirty="0">
                <a:solidFill>
                  <a:srgbClr val="F0435C"/>
                </a:solidFill>
                <a:latin typeface="Roboto"/>
                <a:cs typeface="Roboto"/>
              </a:rPr>
              <a:t>code</a:t>
            </a:r>
            <a:r>
              <a:rPr sz="2550" dirty="0">
                <a:solidFill>
                  <a:srgbClr val="F0435C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F0435C"/>
                </a:solidFill>
                <a:latin typeface="Roboto"/>
                <a:cs typeface="Roboto"/>
              </a:rPr>
              <a:t>execution.</a:t>
            </a:r>
            <a:endParaRPr sz="255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94026" y="2404902"/>
            <a:ext cx="9377045" cy="3358515"/>
            <a:chOff x="4594026" y="2404902"/>
            <a:chExt cx="9377045" cy="335851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026" y="2404902"/>
              <a:ext cx="7853164" cy="2241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0835" y="3766493"/>
              <a:ext cx="4959691" cy="19967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496" y="4118018"/>
              <a:ext cx="3996370" cy="10333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2451" y="3529172"/>
            <a:ext cx="2161776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5" dirty="0">
                <a:solidFill>
                  <a:srgbClr val="F2425D"/>
                </a:solidFill>
                <a:latin typeface="Roboto"/>
                <a:cs typeface="Roboto"/>
              </a:rPr>
              <a:t>B</a:t>
            </a:r>
            <a:r>
              <a:rPr sz="2300" b="1" spc="-100" dirty="0">
                <a:solidFill>
                  <a:srgbClr val="F2425D"/>
                </a:solidFill>
                <a:latin typeface="Roboto"/>
                <a:cs typeface="Roboto"/>
              </a:rPr>
              <a:t>L</a:t>
            </a:r>
            <a:r>
              <a:rPr sz="2300" b="1" spc="-10" dirty="0">
                <a:solidFill>
                  <a:srgbClr val="F2425D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CKING</a:t>
            </a:r>
            <a:endParaRPr sz="2300" dirty="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2332" y="2149592"/>
            <a:ext cx="294640" cy="2190750"/>
            <a:chOff x="4202332" y="2149592"/>
            <a:chExt cx="294640" cy="2190750"/>
          </a:xfrm>
        </p:grpSpPr>
        <p:sp>
          <p:nvSpPr>
            <p:cNvPr id="24" name="object 24"/>
            <p:cNvSpPr/>
            <p:nvPr/>
          </p:nvSpPr>
          <p:spPr>
            <a:xfrm>
              <a:off x="4223274" y="2736015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4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4434" y="3078977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23274" y="3283901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5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84434" y="3626864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23274" y="3831788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5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84434" y="4174750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23274" y="2170534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4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4434" y="2513497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2"/>
                  </a:lnTo>
                  <a:lnTo>
                    <a:pt x="196174" y="165347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745604" y="7445202"/>
            <a:ext cx="1023619" cy="602615"/>
            <a:chOff x="15745604" y="7445202"/>
            <a:chExt cx="1023619" cy="602615"/>
          </a:xfrm>
        </p:grpSpPr>
        <p:sp>
          <p:nvSpPr>
            <p:cNvPr id="33" name="object 33"/>
            <p:cNvSpPr/>
            <p:nvPr/>
          </p:nvSpPr>
          <p:spPr>
            <a:xfrm>
              <a:off x="15831660" y="7599699"/>
              <a:ext cx="916940" cy="427355"/>
            </a:xfrm>
            <a:custGeom>
              <a:avLst/>
              <a:gdLst/>
              <a:ahLst/>
              <a:cxnLst/>
              <a:rect l="l" t="t" r="r" b="b"/>
              <a:pathLst>
                <a:path w="916940" h="427354">
                  <a:moveTo>
                    <a:pt x="0" y="0"/>
                  </a:moveTo>
                  <a:lnTo>
                    <a:pt x="11922" y="57238"/>
                  </a:lnTo>
                  <a:lnTo>
                    <a:pt x="40542" y="124847"/>
                  </a:lnTo>
                  <a:lnTo>
                    <a:pt x="79883" y="185639"/>
                  </a:lnTo>
                  <a:lnTo>
                    <a:pt x="129947" y="239615"/>
                  </a:lnTo>
                  <a:lnTo>
                    <a:pt x="190732" y="286775"/>
                  </a:lnTo>
                  <a:lnTo>
                    <a:pt x="225146" y="307799"/>
                  </a:lnTo>
                  <a:lnTo>
                    <a:pt x="262240" y="327118"/>
                  </a:lnTo>
                  <a:lnTo>
                    <a:pt x="302015" y="344734"/>
                  </a:lnTo>
                  <a:lnTo>
                    <a:pt x="344470" y="360645"/>
                  </a:lnTo>
                  <a:lnTo>
                    <a:pt x="389605" y="374853"/>
                  </a:lnTo>
                  <a:lnTo>
                    <a:pt x="437421" y="387356"/>
                  </a:lnTo>
                  <a:lnTo>
                    <a:pt x="487918" y="398156"/>
                  </a:lnTo>
                  <a:lnTo>
                    <a:pt x="541095" y="407251"/>
                  </a:lnTo>
                  <a:lnTo>
                    <a:pt x="596952" y="414643"/>
                  </a:lnTo>
                  <a:lnTo>
                    <a:pt x="655490" y="420330"/>
                  </a:lnTo>
                  <a:lnTo>
                    <a:pt x="716709" y="424313"/>
                  </a:lnTo>
                  <a:lnTo>
                    <a:pt x="780608" y="426592"/>
                  </a:lnTo>
                  <a:lnTo>
                    <a:pt x="847188" y="427168"/>
                  </a:lnTo>
                  <a:lnTo>
                    <a:pt x="916448" y="42603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45604" y="7445202"/>
              <a:ext cx="175895" cy="182245"/>
            </a:xfrm>
            <a:custGeom>
              <a:avLst/>
              <a:gdLst/>
              <a:ahLst/>
              <a:cxnLst/>
              <a:rect l="l" t="t" r="r" b="b"/>
              <a:pathLst>
                <a:path w="175894" h="182245">
                  <a:moveTo>
                    <a:pt x="73966" y="0"/>
                  </a:moveTo>
                  <a:lnTo>
                    <a:pt x="0" y="182235"/>
                  </a:lnTo>
                  <a:lnTo>
                    <a:pt x="175376" y="168515"/>
                  </a:lnTo>
                  <a:lnTo>
                    <a:pt x="739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932302" y="7820576"/>
            <a:ext cx="244602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Part 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execution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context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that actually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executes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 code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computer’s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CPU</a:t>
            </a:r>
            <a:endParaRPr sz="20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6164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ASYNCHRONOU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519" y="8637782"/>
            <a:ext cx="4286357" cy="10104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40344" y="8815185"/>
            <a:ext cx="28117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70" dirty="0">
                <a:solidFill>
                  <a:srgbClr val="FAFBFB"/>
                </a:solidFill>
                <a:latin typeface="Trebuchet MS"/>
                <a:cs typeface="Trebuchet MS"/>
              </a:rPr>
              <a:t>ASYNCHRONOUS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31180" y="2195484"/>
            <a:ext cx="2513330" cy="4911725"/>
          </a:xfrm>
          <a:custGeom>
            <a:avLst/>
            <a:gdLst/>
            <a:ahLst/>
            <a:cxnLst/>
            <a:rect l="l" t="t" r="r" b="b"/>
            <a:pathLst>
              <a:path w="2513330" h="4911725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030735" y="2469402"/>
            <a:ext cx="201377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>
              <a:lnSpc>
                <a:spcPct val="110600"/>
              </a:lnSpc>
              <a:spcBef>
                <a:spcPts val="95"/>
              </a:spcBef>
            </a:pP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THREAD</a:t>
            </a:r>
            <a:r>
              <a:rPr sz="20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050" b="1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050" dirty="0">
              <a:latin typeface="Roboto"/>
              <a:cs typeface="Robo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486176" y="3383080"/>
          <a:ext cx="519430" cy="3389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430"/>
              </a:tblGrid>
              <a:tr h="8362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6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5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8322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DB1D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57651" y="3346078"/>
            <a:ext cx="235585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19500"/>
              </a:lnSpc>
              <a:spcBef>
                <a:spcPts val="100"/>
              </a:spcBef>
            </a:pP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CALLBACK</a:t>
            </a:r>
            <a:r>
              <a:rPr sz="2150" b="1" spc="-5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25" dirty="0">
                <a:solidFill>
                  <a:srgbClr val="F2425D"/>
                </a:solidFill>
                <a:latin typeface="Roboto"/>
                <a:cs typeface="Roboto"/>
              </a:rPr>
              <a:t>WILL </a:t>
            </a:r>
            <a:r>
              <a:rPr sz="2150" b="1" spc="-5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RUN</a:t>
            </a:r>
            <a:r>
              <a:rPr sz="215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25" dirty="0">
                <a:solidFill>
                  <a:srgbClr val="F2425D"/>
                </a:solidFill>
                <a:latin typeface="Roboto"/>
                <a:cs typeface="Roboto"/>
              </a:rPr>
              <a:t>AFTER</a:t>
            </a:r>
            <a:r>
              <a:rPr sz="215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TIMER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77534" y="2589422"/>
            <a:ext cx="319405" cy="1936114"/>
            <a:chOff x="4177534" y="2589422"/>
            <a:chExt cx="319405" cy="1936114"/>
          </a:xfrm>
        </p:grpSpPr>
        <p:sp>
          <p:nvSpPr>
            <p:cNvPr id="11" name="object 11"/>
            <p:cNvSpPr/>
            <p:nvPr/>
          </p:nvSpPr>
          <p:spPr>
            <a:xfrm>
              <a:off x="4223274" y="2610364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4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4434" y="2953326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8476" y="3158250"/>
              <a:ext cx="277495" cy="1242695"/>
            </a:xfrm>
            <a:custGeom>
              <a:avLst/>
              <a:gdLst/>
              <a:ahLst/>
              <a:cxnLst/>
              <a:rect l="l" t="t" r="r" b="b"/>
              <a:pathLst>
                <a:path w="277495" h="1242695">
                  <a:moveTo>
                    <a:pt x="277125" y="0"/>
                  </a:moveTo>
                  <a:lnTo>
                    <a:pt x="242684" y="44303"/>
                  </a:lnTo>
                  <a:lnTo>
                    <a:pt x="210524" y="88567"/>
                  </a:lnTo>
                  <a:lnTo>
                    <a:pt x="180648" y="132792"/>
                  </a:lnTo>
                  <a:lnTo>
                    <a:pt x="153055" y="176978"/>
                  </a:lnTo>
                  <a:lnTo>
                    <a:pt x="127745" y="221125"/>
                  </a:lnTo>
                  <a:lnTo>
                    <a:pt x="104717" y="265232"/>
                  </a:lnTo>
                  <a:lnTo>
                    <a:pt x="83972" y="309301"/>
                  </a:lnTo>
                  <a:lnTo>
                    <a:pt x="65511" y="353330"/>
                  </a:lnTo>
                  <a:lnTo>
                    <a:pt x="49332" y="397321"/>
                  </a:lnTo>
                  <a:lnTo>
                    <a:pt x="35436" y="441272"/>
                  </a:lnTo>
                  <a:lnTo>
                    <a:pt x="23822" y="485184"/>
                  </a:lnTo>
                  <a:lnTo>
                    <a:pt x="14492" y="529057"/>
                  </a:lnTo>
                  <a:lnTo>
                    <a:pt x="7445" y="572891"/>
                  </a:lnTo>
                  <a:lnTo>
                    <a:pt x="2680" y="616686"/>
                  </a:lnTo>
                  <a:lnTo>
                    <a:pt x="198" y="660441"/>
                  </a:lnTo>
                  <a:lnTo>
                    <a:pt x="0" y="704158"/>
                  </a:lnTo>
                  <a:lnTo>
                    <a:pt x="2084" y="747835"/>
                  </a:lnTo>
                  <a:lnTo>
                    <a:pt x="6450" y="791473"/>
                  </a:lnTo>
                  <a:lnTo>
                    <a:pt x="13100" y="835073"/>
                  </a:lnTo>
                  <a:lnTo>
                    <a:pt x="22033" y="878633"/>
                  </a:lnTo>
                  <a:lnTo>
                    <a:pt x="33248" y="922153"/>
                  </a:lnTo>
                  <a:lnTo>
                    <a:pt x="46747" y="965635"/>
                  </a:lnTo>
                  <a:lnTo>
                    <a:pt x="62528" y="1009078"/>
                  </a:lnTo>
                  <a:lnTo>
                    <a:pt x="80592" y="1052482"/>
                  </a:lnTo>
                  <a:lnTo>
                    <a:pt x="100939" y="1095846"/>
                  </a:lnTo>
                  <a:lnTo>
                    <a:pt x="123569" y="1139171"/>
                  </a:lnTo>
                  <a:lnTo>
                    <a:pt x="148482" y="1182458"/>
                  </a:lnTo>
                  <a:lnTo>
                    <a:pt x="175678" y="1225705"/>
                  </a:lnTo>
                  <a:lnTo>
                    <a:pt x="188181" y="124253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03567" y="4331517"/>
              <a:ext cx="175895" cy="193675"/>
            </a:xfrm>
            <a:custGeom>
              <a:avLst/>
              <a:gdLst/>
              <a:ahLst/>
              <a:cxnLst/>
              <a:rect l="l" t="t" r="r" b="b"/>
              <a:pathLst>
                <a:path w="175895" h="193675">
                  <a:moveTo>
                    <a:pt x="141200" y="0"/>
                  </a:moveTo>
                  <a:lnTo>
                    <a:pt x="0" y="104915"/>
                  </a:lnTo>
                  <a:lnTo>
                    <a:pt x="175515" y="193657"/>
                  </a:lnTo>
                  <a:lnTo>
                    <a:pt x="1412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7843880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657156" y="7800815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0701" y="7787390"/>
            <a:ext cx="1205801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Asynchronous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executed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after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task that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runs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550" b="1" spc="-30" dirty="0">
                <a:solidFill>
                  <a:srgbClr val="444444"/>
                </a:solidFill>
                <a:latin typeface="Roboto"/>
                <a:cs typeface="Roboto"/>
              </a:rPr>
              <a:t>“background”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finishes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856" y="8608581"/>
            <a:ext cx="324597" cy="32459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657156" y="8562235"/>
            <a:ext cx="586359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5940" algn="l"/>
              </a:tabLst>
            </a:pPr>
            <a:r>
              <a:rPr sz="3825" spc="7" baseline="1089" dirty="0">
                <a:solidFill>
                  <a:srgbClr val="444444"/>
                </a:solidFill>
                <a:latin typeface="Segoe UI Symbol"/>
                <a:cs typeface="Segoe UI Symbol"/>
              </a:rPr>
              <a:t>👍	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550" b="1" spc="-10" dirty="0">
                <a:solidFill>
                  <a:srgbClr val="00882B"/>
                </a:solidFill>
                <a:latin typeface="Roboto"/>
                <a:cs typeface="Roboto"/>
              </a:rPr>
              <a:t>non-blocking</a:t>
            </a:r>
            <a:r>
              <a:rPr sz="2550" spc="-1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9393571"/>
            <a:ext cx="293184" cy="2931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57156" y="9350505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856" y="10168417"/>
            <a:ext cx="293184" cy="29318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657156" y="10125350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80701" y="9337081"/>
            <a:ext cx="9694545" cy="1189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15" dirty="0">
                <a:solidFill>
                  <a:srgbClr val="444444"/>
                </a:solidFill>
                <a:latin typeface="Roboto"/>
                <a:cs typeface="Roboto"/>
              </a:rPr>
              <a:t>doesn’t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wait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an asynchronous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task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finish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its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work;</a:t>
            </a:r>
            <a:endParaRPr sz="25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alone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-1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5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asynchronous!</a:t>
            </a:r>
            <a:endParaRPr sz="255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358319" y="2195484"/>
            <a:ext cx="2513330" cy="4911725"/>
            <a:chOff x="16358319" y="2195484"/>
            <a:chExt cx="2513330" cy="4911725"/>
          </a:xfrm>
        </p:grpSpPr>
        <p:sp>
          <p:nvSpPr>
            <p:cNvPr id="26" name="object 26"/>
            <p:cNvSpPr/>
            <p:nvPr/>
          </p:nvSpPr>
          <p:spPr>
            <a:xfrm>
              <a:off x="16358319" y="2195484"/>
              <a:ext cx="2513330" cy="4911725"/>
            </a:xfrm>
            <a:custGeom>
              <a:avLst/>
              <a:gdLst/>
              <a:ahLst/>
              <a:cxnLst/>
              <a:rect l="l" t="t" r="r" b="b"/>
              <a:pathLst>
                <a:path w="2513330" h="4911725">
                  <a:moveTo>
                    <a:pt x="2513012" y="0"/>
                  </a:moveTo>
                  <a:lnTo>
                    <a:pt x="0" y="0"/>
                  </a:lnTo>
                  <a:lnTo>
                    <a:pt x="0" y="4911180"/>
                  </a:lnTo>
                  <a:lnTo>
                    <a:pt x="2513012" y="491118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3194" y="4743311"/>
              <a:ext cx="837670" cy="83767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925" y="5209630"/>
            <a:ext cx="251301" cy="25130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594026" y="1783598"/>
            <a:ext cx="7828280" cy="3250565"/>
            <a:chOff x="4594026" y="1783598"/>
            <a:chExt cx="7828280" cy="3250565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4026" y="2195943"/>
              <a:ext cx="7828152" cy="28378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08453" y="1804539"/>
              <a:ext cx="1247140" cy="1014730"/>
            </a:xfrm>
            <a:custGeom>
              <a:avLst/>
              <a:gdLst/>
              <a:ahLst/>
              <a:cxnLst/>
              <a:rect l="l" t="t" r="r" b="b"/>
              <a:pathLst>
                <a:path w="1247140" h="1014730">
                  <a:moveTo>
                    <a:pt x="0" y="1014210"/>
                  </a:moveTo>
                  <a:lnTo>
                    <a:pt x="10643" y="944992"/>
                  </a:lnTo>
                  <a:lnTo>
                    <a:pt x="20499" y="897798"/>
                  </a:lnTo>
                  <a:lnTo>
                    <a:pt x="31755" y="851800"/>
                  </a:lnTo>
                  <a:lnTo>
                    <a:pt x="44409" y="807000"/>
                  </a:lnTo>
                  <a:lnTo>
                    <a:pt x="58463" y="763396"/>
                  </a:lnTo>
                  <a:lnTo>
                    <a:pt x="73917" y="720989"/>
                  </a:lnTo>
                  <a:lnTo>
                    <a:pt x="90769" y="679779"/>
                  </a:lnTo>
                  <a:lnTo>
                    <a:pt x="109021" y="639766"/>
                  </a:lnTo>
                  <a:lnTo>
                    <a:pt x="128673" y="600950"/>
                  </a:lnTo>
                  <a:lnTo>
                    <a:pt x="149723" y="563330"/>
                  </a:lnTo>
                  <a:lnTo>
                    <a:pt x="172173" y="526908"/>
                  </a:lnTo>
                  <a:lnTo>
                    <a:pt x="196023" y="491682"/>
                  </a:lnTo>
                  <a:lnTo>
                    <a:pt x="221271" y="457653"/>
                  </a:lnTo>
                  <a:lnTo>
                    <a:pt x="247919" y="424820"/>
                  </a:lnTo>
                  <a:lnTo>
                    <a:pt x="275967" y="393185"/>
                  </a:lnTo>
                  <a:lnTo>
                    <a:pt x="305413" y="362746"/>
                  </a:lnTo>
                  <a:lnTo>
                    <a:pt x="336259" y="333505"/>
                  </a:lnTo>
                  <a:lnTo>
                    <a:pt x="368504" y="305460"/>
                  </a:lnTo>
                  <a:lnTo>
                    <a:pt x="402149" y="278611"/>
                  </a:lnTo>
                  <a:lnTo>
                    <a:pt x="437193" y="252960"/>
                  </a:lnTo>
                  <a:lnTo>
                    <a:pt x="473636" y="228506"/>
                  </a:lnTo>
                  <a:lnTo>
                    <a:pt x="511478" y="205248"/>
                  </a:lnTo>
                  <a:lnTo>
                    <a:pt x="550720" y="183187"/>
                  </a:lnTo>
                  <a:lnTo>
                    <a:pt x="591361" y="162323"/>
                  </a:lnTo>
                  <a:lnTo>
                    <a:pt x="633402" y="142656"/>
                  </a:lnTo>
                  <a:lnTo>
                    <a:pt x="676841" y="124185"/>
                  </a:lnTo>
                  <a:lnTo>
                    <a:pt x="721680" y="106911"/>
                  </a:lnTo>
                  <a:lnTo>
                    <a:pt x="767919" y="90835"/>
                  </a:lnTo>
                  <a:lnTo>
                    <a:pt x="815557" y="75955"/>
                  </a:lnTo>
                  <a:lnTo>
                    <a:pt x="864594" y="62271"/>
                  </a:lnTo>
                  <a:lnTo>
                    <a:pt x="915030" y="49785"/>
                  </a:lnTo>
                  <a:lnTo>
                    <a:pt x="966866" y="38495"/>
                  </a:lnTo>
                  <a:lnTo>
                    <a:pt x="1020101" y="28403"/>
                  </a:lnTo>
                  <a:lnTo>
                    <a:pt x="1074735" y="19507"/>
                  </a:lnTo>
                  <a:lnTo>
                    <a:pt x="1130769" y="11807"/>
                  </a:lnTo>
                  <a:lnTo>
                    <a:pt x="1188202" y="5305"/>
                  </a:lnTo>
                  <a:lnTo>
                    <a:pt x="124703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23164" y="2788739"/>
              <a:ext cx="175260" cy="184150"/>
            </a:xfrm>
            <a:custGeom>
              <a:avLst/>
              <a:gdLst/>
              <a:ahLst/>
              <a:cxnLst/>
              <a:rect l="l" t="t" r="r" b="b"/>
              <a:pathLst>
                <a:path w="175260" h="184150">
                  <a:moveTo>
                    <a:pt x="0" y="0"/>
                  </a:moveTo>
                  <a:lnTo>
                    <a:pt x="69106" y="184133"/>
                  </a:lnTo>
                  <a:lnTo>
                    <a:pt x="174949" y="18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640225" y="5164056"/>
            <a:ext cx="40195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165" algn="l"/>
              </a:tabLst>
            </a:pPr>
            <a:r>
              <a:rPr sz="2850" spc="37" baseline="438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1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Timer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94026" y="5997727"/>
            <a:ext cx="4556125" cy="1318260"/>
            <a:chOff x="4594026" y="5997727"/>
            <a:chExt cx="4556125" cy="131826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4026" y="5997727"/>
              <a:ext cx="4555991" cy="6917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25739" y="6617546"/>
              <a:ext cx="1327150" cy="677545"/>
            </a:xfrm>
            <a:custGeom>
              <a:avLst/>
              <a:gdLst/>
              <a:ahLst/>
              <a:cxnLst/>
              <a:rect l="l" t="t" r="r" b="b"/>
              <a:pathLst>
                <a:path w="1327150" h="677545">
                  <a:moveTo>
                    <a:pt x="1326685" y="0"/>
                  </a:moveTo>
                  <a:lnTo>
                    <a:pt x="1293706" y="62945"/>
                  </a:lnTo>
                  <a:lnTo>
                    <a:pt x="1268572" y="105384"/>
                  </a:lnTo>
                  <a:lnTo>
                    <a:pt x="1242451" y="146304"/>
                  </a:lnTo>
                  <a:lnTo>
                    <a:pt x="1215343" y="185705"/>
                  </a:lnTo>
                  <a:lnTo>
                    <a:pt x="1187249" y="223587"/>
                  </a:lnTo>
                  <a:lnTo>
                    <a:pt x="1158168" y="259950"/>
                  </a:lnTo>
                  <a:lnTo>
                    <a:pt x="1128100" y="294794"/>
                  </a:lnTo>
                  <a:lnTo>
                    <a:pt x="1097046" y="328120"/>
                  </a:lnTo>
                  <a:lnTo>
                    <a:pt x="1065004" y="359926"/>
                  </a:lnTo>
                  <a:lnTo>
                    <a:pt x="1031977" y="390214"/>
                  </a:lnTo>
                  <a:lnTo>
                    <a:pt x="997962" y="418983"/>
                  </a:lnTo>
                  <a:lnTo>
                    <a:pt x="962961" y="446233"/>
                  </a:lnTo>
                  <a:lnTo>
                    <a:pt x="926973" y="471965"/>
                  </a:lnTo>
                  <a:lnTo>
                    <a:pt x="889998" y="496178"/>
                  </a:lnTo>
                  <a:lnTo>
                    <a:pt x="852037" y="518872"/>
                  </a:lnTo>
                  <a:lnTo>
                    <a:pt x="813089" y="540047"/>
                  </a:lnTo>
                  <a:lnTo>
                    <a:pt x="773154" y="559703"/>
                  </a:lnTo>
                  <a:lnTo>
                    <a:pt x="732233" y="577841"/>
                  </a:lnTo>
                  <a:lnTo>
                    <a:pt x="690324" y="594460"/>
                  </a:lnTo>
                  <a:lnTo>
                    <a:pt x="647429" y="609560"/>
                  </a:lnTo>
                  <a:lnTo>
                    <a:pt x="603548" y="623142"/>
                  </a:lnTo>
                  <a:lnTo>
                    <a:pt x="558679" y="635204"/>
                  </a:lnTo>
                  <a:lnTo>
                    <a:pt x="512824" y="645749"/>
                  </a:lnTo>
                  <a:lnTo>
                    <a:pt x="465982" y="654774"/>
                  </a:lnTo>
                  <a:lnTo>
                    <a:pt x="418153" y="662281"/>
                  </a:lnTo>
                  <a:lnTo>
                    <a:pt x="369338" y="668268"/>
                  </a:lnTo>
                  <a:lnTo>
                    <a:pt x="319535" y="672738"/>
                  </a:lnTo>
                  <a:lnTo>
                    <a:pt x="268746" y="675688"/>
                  </a:lnTo>
                  <a:lnTo>
                    <a:pt x="216970" y="677120"/>
                  </a:lnTo>
                  <a:lnTo>
                    <a:pt x="164208" y="677034"/>
                  </a:lnTo>
                  <a:lnTo>
                    <a:pt x="110459" y="675428"/>
                  </a:lnTo>
                  <a:lnTo>
                    <a:pt x="55722" y="672304"/>
                  </a:lnTo>
                  <a:lnTo>
                    <a:pt x="0" y="66766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63840" y="6477031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153935" y="0"/>
                  </a:moveTo>
                  <a:lnTo>
                    <a:pt x="0" y="122413"/>
                  </a:lnTo>
                  <a:lnTo>
                    <a:pt x="159504" y="196596"/>
                  </a:lnTo>
                  <a:lnTo>
                    <a:pt x="1539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078726" y="6883447"/>
            <a:ext cx="3921760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Callback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does 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automatically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make</a:t>
            </a: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 asynchronous!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044510" y="2195484"/>
            <a:ext cx="2827139" cy="471334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3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50" b="1" spc="-15" dirty="0">
                <a:solidFill>
                  <a:srgbClr val="444444"/>
                </a:solidFill>
                <a:latin typeface="Roboto"/>
                <a:cs typeface="Roboto"/>
              </a:rPr>
              <a:t>“BACKGROUND”</a:t>
            </a:r>
            <a:endParaRPr sz="20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Roboto"/>
              <a:cs typeface="Roboto"/>
            </a:endParaRPr>
          </a:p>
          <a:p>
            <a:pPr marL="788035" marR="780415" algn="ctr">
              <a:lnSpc>
                <a:spcPct val="108700"/>
              </a:lnSpc>
            </a:pPr>
            <a:r>
              <a:rPr sz="2150" b="1" spc="-5" dirty="0" smtClean="0">
                <a:solidFill>
                  <a:srgbClr val="444444"/>
                </a:solidFill>
                <a:latin typeface="Roboto"/>
                <a:cs typeface="Roboto"/>
              </a:rPr>
              <a:t>Timer</a:t>
            </a:r>
            <a:endParaRPr lang="en-US" sz="2150" b="1" spc="-5" dirty="0" smtClean="0">
              <a:solidFill>
                <a:srgbClr val="444444"/>
              </a:solidFill>
              <a:latin typeface="Roboto"/>
              <a:cs typeface="Roboto"/>
            </a:endParaRPr>
          </a:p>
          <a:p>
            <a:pPr marL="788035" marR="780415" algn="ctr">
              <a:lnSpc>
                <a:spcPct val="108700"/>
              </a:lnSpc>
            </a:pPr>
            <a:r>
              <a:rPr sz="2150" b="1" spc="-5" dirty="0" smtClean="0">
                <a:solidFill>
                  <a:srgbClr val="444444"/>
                </a:solidFill>
                <a:latin typeface="Roboto"/>
                <a:cs typeface="Roboto"/>
              </a:rPr>
              <a:t>runni</a:t>
            </a:r>
            <a:r>
              <a:rPr lang="en-US" sz="2150" b="1" spc="-5" dirty="0" smtClean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150" b="1" spc="-5" dirty="0" smtClean="0">
                <a:solidFill>
                  <a:srgbClr val="444444"/>
                </a:solidFill>
                <a:latin typeface="Roboto"/>
                <a:cs typeface="Roboto"/>
              </a:rPr>
              <a:t>g</a:t>
            </a:r>
            <a:endParaRPr sz="21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Roboto"/>
              <a:cs typeface="Roboto"/>
            </a:endParaRPr>
          </a:p>
          <a:p>
            <a:pPr marL="358140" marR="350520" indent="-635" algn="ctr">
              <a:lnSpc>
                <a:spcPct val="125099"/>
              </a:lnSpc>
            </a:pP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(More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on</a:t>
            </a:r>
            <a:r>
              <a:rPr sz="1450" b="1" i="1" spc="-15" dirty="0">
                <a:solidFill>
                  <a:srgbClr val="444444"/>
                </a:solidFill>
                <a:latin typeface="Roboto Lt"/>
                <a:cs typeface="Roboto Lt"/>
              </a:rPr>
              <a:t> this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1450" b="1" i="1" spc="-15" dirty="0">
                <a:solidFill>
                  <a:srgbClr val="444444"/>
                </a:solidFill>
                <a:latin typeface="Roboto Lt"/>
                <a:cs typeface="Roboto Lt"/>
              </a:rPr>
              <a:t> the </a:t>
            </a:r>
            <a:r>
              <a:rPr sz="1450" b="1" i="1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lecture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 on 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 Loop)</a:t>
            </a:r>
            <a:endParaRPr sz="1450" dirty="0">
              <a:latin typeface="Roboto Lt"/>
              <a:cs typeface="Roboto L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02332" y="2008338"/>
            <a:ext cx="294640" cy="529590"/>
            <a:chOff x="4202332" y="2008338"/>
            <a:chExt cx="294640" cy="529590"/>
          </a:xfrm>
        </p:grpSpPr>
        <p:sp>
          <p:nvSpPr>
            <p:cNvPr id="41" name="object 41"/>
            <p:cNvSpPr/>
            <p:nvPr/>
          </p:nvSpPr>
          <p:spPr>
            <a:xfrm>
              <a:off x="4223274" y="2029280"/>
              <a:ext cx="252729" cy="429895"/>
            </a:xfrm>
            <a:custGeom>
              <a:avLst/>
              <a:gdLst/>
              <a:ahLst/>
              <a:cxnLst/>
              <a:rect l="l" t="t" r="r" b="b"/>
              <a:pathLst>
                <a:path w="252729" h="429894">
                  <a:moveTo>
                    <a:pt x="252327" y="0"/>
                  </a:moveTo>
                  <a:lnTo>
                    <a:pt x="192391" y="32778"/>
                  </a:lnTo>
                  <a:lnTo>
                    <a:pt x="140568" y="65459"/>
                  </a:lnTo>
                  <a:lnTo>
                    <a:pt x="96858" y="98045"/>
                  </a:lnTo>
                  <a:lnTo>
                    <a:pt x="61260" y="130534"/>
                  </a:lnTo>
                  <a:lnTo>
                    <a:pt x="33776" y="162927"/>
                  </a:lnTo>
                  <a:lnTo>
                    <a:pt x="3145" y="227425"/>
                  </a:lnTo>
                  <a:lnTo>
                    <a:pt x="0" y="259529"/>
                  </a:lnTo>
                  <a:lnTo>
                    <a:pt x="4966" y="291537"/>
                  </a:lnTo>
                  <a:lnTo>
                    <a:pt x="18046" y="323449"/>
                  </a:lnTo>
                  <a:lnTo>
                    <a:pt x="39239" y="355264"/>
                  </a:lnTo>
                  <a:lnTo>
                    <a:pt x="68544" y="386984"/>
                  </a:lnTo>
                  <a:lnTo>
                    <a:pt x="105962" y="418607"/>
                  </a:lnTo>
                  <a:lnTo>
                    <a:pt x="124016" y="42930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84434" y="2372242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89682" y="0"/>
                  </a:moveTo>
                  <a:lnTo>
                    <a:pt x="0" y="151333"/>
                  </a:lnTo>
                  <a:lnTo>
                    <a:pt x="196174" y="165348"/>
                  </a:lnTo>
                  <a:lnTo>
                    <a:pt x="89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2956432" y="6337163"/>
            <a:ext cx="1343660" cy="238125"/>
            <a:chOff x="12956432" y="6337163"/>
            <a:chExt cx="1343660" cy="238125"/>
          </a:xfrm>
        </p:grpSpPr>
        <p:sp>
          <p:nvSpPr>
            <p:cNvPr id="44" name="object 44"/>
            <p:cNvSpPr/>
            <p:nvPr/>
          </p:nvSpPr>
          <p:spPr>
            <a:xfrm>
              <a:off x="12977374" y="6409269"/>
              <a:ext cx="1181100" cy="144780"/>
            </a:xfrm>
            <a:custGeom>
              <a:avLst/>
              <a:gdLst/>
              <a:ahLst/>
              <a:cxnLst/>
              <a:rect l="l" t="t" r="r" b="b"/>
              <a:pathLst>
                <a:path w="1181100" h="144779">
                  <a:moveTo>
                    <a:pt x="1180637" y="0"/>
                  </a:moveTo>
                  <a:lnTo>
                    <a:pt x="1106460" y="29614"/>
                  </a:lnTo>
                  <a:lnTo>
                    <a:pt x="1052032" y="49018"/>
                  </a:lnTo>
                  <a:lnTo>
                    <a:pt x="998178" y="66636"/>
                  </a:lnTo>
                  <a:lnTo>
                    <a:pt x="944899" y="82466"/>
                  </a:lnTo>
                  <a:lnTo>
                    <a:pt x="892195" y="96510"/>
                  </a:lnTo>
                  <a:lnTo>
                    <a:pt x="840066" y="108766"/>
                  </a:lnTo>
                  <a:lnTo>
                    <a:pt x="788511" y="119236"/>
                  </a:lnTo>
                  <a:lnTo>
                    <a:pt x="737531" y="127918"/>
                  </a:lnTo>
                  <a:lnTo>
                    <a:pt x="687126" y="134814"/>
                  </a:lnTo>
                  <a:lnTo>
                    <a:pt x="637296" y="139922"/>
                  </a:lnTo>
                  <a:lnTo>
                    <a:pt x="588040" y="143244"/>
                  </a:lnTo>
                  <a:lnTo>
                    <a:pt x="539359" y="144779"/>
                  </a:lnTo>
                  <a:lnTo>
                    <a:pt x="491252" y="144526"/>
                  </a:lnTo>
                  <a:lnTo>
                    <a:pt x="443720" y="142487"/>
                  </a:lnTo>
                  <a:lnTo>
                    <a:pt x="396763" y="138661"/>
                  </a:lnTo>
                  <a:lnTo>
                    <a:pt x="350380" y="133047"/>
                  </a:lnTo>
                  <a:lnTo>
                    <a:pt x="304572" y="125647"/>
                  </a:lnTo>
                  <a:lnTo>
                    <a:pt x="259338" y="116460"/>
                  </a:lnTo>
                  <a:lnTo>
                    <a:pt x="214679" y="105486"/>
                  </a:lnTo>
                  <a:lnTo>
                    <a:pt x="170594" y="92725"/>
                  </a:lnTo>
                  <a:lnTo>
                    <a:pt x="127084" y="78177"/>
                  </a:lnTo>
                  <a:lnTo>
                    <a:pt x="84148" y="61843"/>
                  </a:lnTo>
                  <a:lnTo>
                    <a:pt x="41786" y="43721"/>
                  </a:lnTo>
                  <a:lnTo>
                    <a:pt x="0" y="2381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103465" y="6337163"/>
              <a:ext cx="196850" cy="161290"/>
            </a:xfrm>
            <a:custGeom>
              <a:avLst/>
              <a:gdLst/>
              <a:ahLst/>
              <a:cxnLst/>
              <a:rect l="l" t="t" r="r" b="b"/>
              <a:pathLst>
                <a:path w="196850" h="161289">
                  <a:moveTo>
                    <a:pt x="0" y="0"/>
                  </a:moveTo>
                  <a:lnTo>
                    <a:pt x="70751" y="161056"/>
                  </a:lnTo>
                  <a:lnTo>
                    <a:pt x="196433" y="9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105422" y="5970119"/>
            <a:ext cx="172910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Executed after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all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other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208592" y="1599935"/>
            <a:ext cx="17773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Asynchronous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94516" y="9765484"/>
            <a:ext cx="1195070" cy="615950"/>
            <a:chOff x="4194516" y="9765484"/>
            <a:chExt cx="1195070" cy="615950"/>
          </a:xfrm>
        </p:grpSpPr>
        <p:sp>
          <p:nvSpPr>
            <p:cNvPr id="49" name="object 49"/>
            <p:cNvSpPr/>
            <p:nvPr/>
          </p:nvSpPr>
          <p:spPr>
            <a:xfrm>
              <a:off x="4215458" y="9906196"/>
              <a:ext cx="1103630" cy="454025"/>
            </a:xfrm>
            <a:custGeom>
              <a:avLst/>
              <a:gdLst/>
              <a:ahLst/>
              <a:cxnLst/>
              <a:rect l="l" t="t" r="r" b="b"/>
              <a:pathLst>
                <a:path w="1103629" h="454025">
                  <a:moveTo>
                    <a:pt x="1103017" y="0"/>
                  </a:moveTo>
                  <a:lnTo>
                    <a:pt x="1070142" y="59648"/>
                  </a:lnTo>
                  <a:lnTo>
                    <a:pt x="1044603" y="98288"/>
                  </a:lnTo>
                  <a:lnTo>
                    <a:pt x="1017624" y="134935"/>
                  </a:lnTo>
                  <a:lnTo>
                    <a:pt x="989206" y="169589"/>
                  </a:lnTo>
                  <a:lnTo>
                    <a:pt x="959350" y="202250"/>
                  </a:lnTo>
                  <a:lnTo>
                    <a:pt x="928055" y="232918"/>
                  </a:lnTo>
                  <a:lnTo>
                    <a:pt x="895321" y="261593"/>
                  </a:lnTo>
                  <a:lnTo>
                    <a:pt x="861149" y="288275"/>
                  </a:lnTo>
                  <a:lnTo>
                    <a:pt x="825537" y="312964"/>
                  </a:lnTo>
                  <a:lnTo>
                    <a:pt x="788487" y="335660"/>
                  </a:lnTo>
                  <a:lnTo>
                    <a:pt x="749998" y="356363"/>
                  </a:lnTo>
                  <a:lnTo>
                    <a:pt x="710070" y="375073"/>
                  </a:lnTo>
                  <a:lnTo>
                    <a:pt x="668703" y="391791"/>
                  </a:lnTo>
                  <a:lnTo>
                    <a:pt x="625898" y="406515"/>
                  </a:lnTo>
                  <a:lnTo>
                    <a:pt x="581653" y="419247"/>
                  </a:lnTo>
                  <a:lnTo>
                    <a:pt x="535970" y="429985"/>
                  </a:lnTo>
                  <a:lnTo>
                    <a:pt x="488848" y="438731"/>
                  </a:lnTo>
                  <a:lnTo>
                    <a:pt x="440287" y="445484"/>
                  </a:lnTo>
                  <a:lnTo>
                    <a:pt x="390287" y="450244"/>
                  </a:lnTo>
                  <a:lnTo>
                    <a:pt x="338849" y="453011"/>
                  </a:lnTo>
                  <a:lnTo>
                    <a:pt x="285971" y="453786"/>
                  </a:lnTo>
                  <a:lnTo>
                    <a:pt x="231655" y="452568"/>
                  </a:lnTo>
                  <a:lnTo>
                    <a:pt x="175899" y="449357"/>
                  </a:lnTo>
                  <a:lnTo>
                    <a:pt x="118705" y="444153"/>
                  </a:lnTo>
                  <a:lnTo>
                    <a:pt x="60072" y="436956"/>
                  </a:lnTo>
                  <a:lnTo>
                    <a:pt x="0" y="42776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29838" y="9765484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153564" y="0"/>
                  </a:moveTo>
                  <a:lnTo>
                    <a:pt x="0" y="122875"/>
                  </a:lnTo>
                  <a:lnTo>
                    <a:pt x="159727" y="196577"/>
                  </a:lnTo>
                  <a:lnTo>
                    <a:pt x="15356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7377" y="10028303"/>
            <a:ext cx="364236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Coordinating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behavior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program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over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period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time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026" y="2195484"/>
            <a:ext cx="8062581" cy="30261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6164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ASYNCHRONOU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519" y="8637782"/>
            <a:ext cx="4286357" cy="10104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40344" y="8815185"/>
            <a:ext cx="28117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70" dirty="0">
                <a:solidFill>
                  <a:srgbClr val="FAFBFB"/>
                </a:solidFill>
                <a:latin typeface="Trebuchet MS"/>
                <a:cs typeface="Trebuchet MS"/>
              </a:rPr>
              <a:t>ASYNCHRONOUS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31180" y="2195484"/>
            <a:ext cx="2513330" cy="4911725"/>
          </a:xfrm>
          <a:custGeom>
            <a:avLst/>
            <a:gdLst/>
            <a:ahLst/>
            <a:cxnLst/>
            <a:rect l="l" t="t" r="r" b="b"/>
            <a:pathLst>
              <a:path w="2513330" h="4911725">
                <a:moveTo>
                  <a:pt x="2513012" y="0"/>
                </a:moveTo>
                <a:lnTo>
                  <a:pt x="0" y="0"/>
                </a:lnTo>
                <a:lnTo>
                  <a:pt x="0" y="4911180"/>
                </a:lnTo>
                <a:lnTo>
                  <a:pt x="2513012" y="4911180"/>
                </a:lnTo>
                <a:lnTo>
                  <a:pt x="251301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030735" y="2469402"/>
            <a:ext cx="143065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>
              <a:lnSpc>
                <a:spcPct val="110600"/>
              </a:lnSpc>
              <a:spcBef>
                <a:spcPts val="95"/>
              </a:spcBef>
            </a:pP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THREAD</a:t>
            </a:r>
            <a:r>
              <a:rPr sz="20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050" b="1" spc="-4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2050" b="1" spc="4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050" b="1" spc="-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050">
              <a:latin typeface="Roboto"/>
              <a:cs typeface="Roboto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486176" y="3383080"/>
          <a:ext cx="519430" cy="3341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430"/>
              </a:tblGrid>
              <a:tr h="649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680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680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680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38464D"/>
                    </a:solidFill>
                  </a:tcPr>
                </a:tc>
              </a:tr>
              <a:tr h="649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4DB1D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235160" y="3691592"/>
            <a:ext cx="267843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19500"/>
              </a:lnSpc>
              <a:spcBef>
                <a:spcPts val="100"/>
              </a:spcBef>
            </a:pP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CALLBACK 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WILL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RUN </a:t>
            </a:r>
            <a:r>
              <a:rPr sz="2150" b="1" spc="-5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25" dirty="0">
                <a:solidFill>
                  <a:srgbClr val="F2425D"/>
                </a:solidFill>
                <a:latin typeface="Roboto"/>
                <a:cs typeface="Roboto"/>
              </a:rPr>
              <a:t>AFTER</a:t>
            </a:r>
            <a:r>
              <a:rPr sz="215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IMAGE</a:t>
            </a:r>
            <a:r>
              <a:rPr sz="215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30" dirty="0">
                <a:solidFill>
                  <a:srgbClr val="F2425D"/>
                </a:solidFill>
                <a:latin typeface="Roboto"/>
                <a:cs typeface="Roboto"/>
              </a:rPr>
              <a:t>LOADS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856" y="7843880"/>
            <a:ext cx="293184" cy="29318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177333" y="2526584"/>
            <a:ext cx="727075" cy="3143885"/>
            <a:chOff x="4177333" y="2526584"/>
            <a:chExt cx="727075" cy="3143885"/>
          </a:xfrm>
        </p:grpSpPr>
        <p:sp>
          <p:nvSpPr>
            <p:cNvPr id="13" name="object 13"/>
            <p:cNvSpPr/>
            <p:nvPr/>
          </p:nvSpPr>
          <p:spPr>
            <a:xfrm>
              <a:off x="4223231" y="2547539"/>
              <a:ext cx="252729" cy="365125"/>
            </a:xfrm>
            <a:custGeom>
              <a:avLst/>
              <a:gdLst/>
              <a:ahLst/>
              <a:cxnLst/>
              <a:rect l="l" t="t" r="r" b="b"/>
              <a:pathLst>
                <a:path w="252729" h="365125">
                  <a:moveTo>
                    <a:pt x="252370" y="0"/>
                  </a:moveTo>
                  <a:lnTo>
                    <a:pt x="193005" y="27949"/>
                  </a:lnTo>
                  <a:lnTo>
                    <a:pt x="141588" y="55794"/>
                  </a:lnTo>
                  <a:lnTo>
                    <a:pt x="98120" y="83534"/>
                  </a:lnTo>
                  <a:lnTo>
                    <a:pt x="62600" y="111168"/>
                  </a:lnTo>
                  <a:lnTo>
                    <a:pt x="35027" y="138697"/>
                  </a:lnTo>
                  <a:lnTo>
                    <a:pt x="3727" y="193440"/>
                  </a:lnTo>
                  <a:lnTo>
                    <a:pt x="0" y="220653"/>
                  </a:lnTo>
                  <a:lnTo>
                    <a:pt x="4220" y="247762"/>
                  </a:lnTo>
                  <a:lnTo>
                    <a:pt x="16388" y="274765"/>
                  </a:lnTo>
                  <a:lnTo>
                    <a:pt x="36505" y="301663"/>
                  </a:lnTo>
                  <a:lnTo>
                    <a:pt x="64570" y="328456"/>
                  </a:lnTo>
                  <a:lnTo>
                    <a:pt x="100583" y="355144"/>
                  </a:lnTo>
                  <a:lnTo>
                    <a:pt x="119291" y="36467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83939" y="282433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79845" y="0"/>
                  </a:moveTo>
                  <a:lnTo>
                    <a:pt x="0" y="156744"/>
                  </a:lnTo>
                  <a:lnTo>
                    <a:pt x="196668" y="158219"/>
                  </a:lnTo>
                  <a:lnTo>
                    <a:pt x="798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98288" y="3545673"/>
              <a:ext cx="277495" cy="1070610"/>
            </a:xfrm>
            <a:custGeom>
              <a:avLst/>
              <a:gdLst/>
              <a:ahLst/>
              <a:cxnLst/>
              <a:rect l="l" t="t" r="r" b="b"/>
              <a:pathLst>
                <a:path w="277495" h="1070610">
                  <a:moveTo>
                    <a:pt x="277313" y="0"/>
                  </a:moveTo>
                  <a:lnTo>
                    <a:pt x="239299" y="42707"/>
                  </a:lnTo>
                  <a:lnTo>
                    <a:pt x="204086" y="85371"/>
                  </a:lnTo>
                  <a:lnTo>
                    <a:pt x="171674" y="127991"/>
                  </a:lnTo>
                  <a:lnTo>
                    <a:pt x="142063" y="170567"/>
                  </a:lnTo>
                  <a:lnTo>
                    <a:pt x="115253" y="213100"/>
                  </a:lnTo>
                  <a:lnTo>
                    <a:pt x="91244" y="255588"/>
                  </a:lnTo>
                  <a:lnTo>
                    <a:pt x="70035" y="298033"/>
                  </a:lnTo>
                  <a:lnTo>
                    <a:pt x="51627" y="340435"/>
                  </a:lnTo>
                  <a:lnTo>
                    <a:pt x="36021" y="382792"/>
                  </a:lnTo>
                  <a:lnTo>
                    <a:pt x="23215" y="425106"/>
                  </a:lnTo>
                  <a:lnTo>
                    <a:pt x="13210" y="467376"/>
                  </a:lnTo>
                  <a:lnTo>
                    <a:pt x="6005" y="509603"/>
                  </a:lnTo>
                  <a:lnTo>
                    <a:pt x="1602" y="551785"/>
                  </a:lnTo>
                  <a:lnTo>
                    <a:pt x="0" y="593924"/>
                  </a:lnTo>
                  <a:lnTo>
                    <a:pt x="1198" y="636019"/>
                  </a:lnTo>
                  <a:lnTo>
                    <a:pt x="5197" y="678071"/>
                  </a:lnTo>
                  <a:lnTo>
                    <a:pt x="11997" y="720078"/>
                  </a:lnTo>
                  <a:lnTo>
                    <a:pt x="21598" y="762042"/>
                  </a:lnTo>
                  <a:lnTo>
                    <a:pt x="34000" y="803963"/>
                  </a:lnTo>
                  <a:lnTo>
                    <a:pt x="49202" y="845839"/>
                  </a:lnTo>
                  <a:lnTo>
                    <a:pt x="67206" y="887672"/>
                  </a:lnTo>
                  <a:lnTo>
                    <a:pt x="88010" y="929461"/>
                  </a:lnTo>
                  <a:lnTo>
                    <a:pt x="111615" y="971206"/>
                  </a:lnTo>
                  <a:lnTo>
                    <a:pt x="138021" y="1012908"/>
                  </a:lnTo>
                  <a:lnTo>
                    <a:pt x="167228" y="1054565"/>
                  </a:lnTo>
                  <a:lnTo>
                    <a:pt x="180753" y="107056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350" y="4543466"/>
              <a:ext cx="180975" cy="191135"/>
            </a:xfrm>
            <a:custGeom>
              <a:avLst/>
              <a:gdLst/>
              <a:ahLst/>
              <a:cxnLst/>
              <a:rect l="l" t="t" r="r" b="b"/>
              <a:pathLst>
                <a:path w="180975" h="191135">
                  <a:moveTo>
                    <a:pt x="134345" y="0"/>
                  </a:moveTo>
                  <a:lnTo>
                    <a:pt x="0" y="113558"/>
                  </a:lnTo>
                  <a:lnTo>
                    <a:pt x="180731" y="191126"/>
                  </a:lnTo>
                  <a:lnTo>
                    <a:pt x="1343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2925" y="5419048"/>
              <a:ext cx="251301" cy="2513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657156" y="7800815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80701" y="7787390"/>
            <a:ext cx="1205801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Asynchronous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executed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after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task that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runs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550" b="1" spc="-30" dirty="0">
                <a:solidFill>
                  <a:srgbClr val="444444"/>
                </a:solidFill>
                <a:latin typeface="Roboto"/>
                <a:cs typeface="Roboto"/>
              </a:rPr>
              <a:t>“background”</a:t>
            </a:r>
            <a:r>
              <a:rPr sz="2550" b="1" spc="5" dirty="0">
                <a:solidFill>
                  <a:srgbClr val="444444"/>
                </a:solidFill>
                <a:latin typeface="Roboto"/>
                <a:cs typeface="Roboto"/>
              </a:rPr>
              <a:t> finishes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69856" y="8608581"/>
            <a:ext cx="324597" cy="32459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57156" y="8562235"/>
            <a:ext cx="586359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5940" algn="l"/>
              </a:tabLst>
            </a:pPr>
            <a:r>
              <a:rPr sz="3825" spc="7" baseline="1089" dirty="0">
                <a:solidFill>
                  <a:srgbClr val="444444"/>
                </a:solidFill>
                <a:latin typeface="Segoe UI Symbol"/>
                <a:cs typeface="Segoe UI Symbol"/>
              </a:rPr>
              <a:t>👍	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550" b="1" spc="-10" dirty="0">
                <a:solidFill>
                  <a:srgbClr val="00882B"/>
                </a:solidFill>
                <a:latin typeface="Roboto"/>
                <a:cs typeface="Roboto"/>
              </a:rPr>
              <a:t>non-blocking</a:t>
            </a:r>
            <a:r>
              <a:rPr sz="2550" spc="-1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55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856" y="9393571"/>
            <a:ext cx="293184" cy="29318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657156" y="9350505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856" y="10168417"/>
            <a:ext cx="293184" cy="29318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657156" y="10125350"/>
            <a:ext cx="31813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0701" y="9337081"/>
            <a:ext cx="9694545" cy="1189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15" dirty="0">
                <a:solidFill>
                  <a:srgbClr val="444444"/>
                </a:solidFill>
                <a:latin typeface="Roboto"/>
                <a:cs typeface="Roboto"/>
              </a:rPr>
              <a:t>doesn’t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wait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an asynchronous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task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finish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its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work;</a:t>
            </a:r>
            <a:endParaRPr sz="25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alone 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b="1" spc="-1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5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5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5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550" spc="-5" dirty="0">
                <a:solidFill>
                  <a:srgbClr val="444444"/>
                </a:solidFill>
                <a:latin typeface="Roboto"/>
                <a:cs typeface="Roboto"/>
              </a:rPr>
              <a:t>asynchronous!</a:t>
            </a:r>
            <a:endParaRPr sz="255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358319" y="2195484"/>
            <a:ext cx="2513330" cy="4911725"/>
            <a:chOff x="16358319" y="2195484"/>
            <a:chExt cx="2513330" cy="4911725"/>
          </a:xfrm>
        </p:grpSpPr>
        <p:sp>
          <p:nvSpPr>
            <p:cNvPr id="28" name="object 28"/>
            <p:cNvSpPr/>
            <p:nvPr/>
          </p:nvSpPr>
          <p:spPr>
            <a:xfrm>
              <a:off x="16358319" y="2195484"/>
              <a:ext cx="2513330" cy="4911725"/>
            </a:xfrm>
            <a:custGeom>
              <a:avLst/>
              <a:gdLst/>
              <a:ahLst/>
              <a:cxnLst/>
              <a:rect l="l" t="t" r="r" b="b"/>
              <a:pathLst>
                <a:path w="2513330" h="4911725">
                  <a:moveTo>
                    <a:pt x="2513012" y="0"/>
                  </a:moveTo>
                  <a:lnTo>
                    <a:pt x="0" y="0"/>
                  </a:lnTo>
                  <a:lnTo>
                    <a:pt x="0" y="4911180"/>
                  </a:lnTo>
                  <a:lnTo>
                    <a:pt x="2513012" y="491118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93194" y="4743311"/>
              <a:ext cx="837670" cy="83767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640225" y="5373474"/>
            <a:ext cx="81387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165" algn="l"/>
              </a:tabLst>
            </a:pPr>
            <a:r>
              <a:rPr sz="2850" spc="37" baseline="438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Asynchronous image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loading with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event and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24250" y="2195484"/>
            <a:ext cx="2647399" cy="471334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3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50" b="1" spc="-15" dirty="0">
                <a:solidFill>
                  <a:srgbClr val="444444"/>
                </a:solidFill>
                <a:latin typeface="Roboto"/>
                <a:cs typeface="Roboto"/>
              </a:rPr>
              <a:t>“BACKGROUND”</a:t>
            </a:r>
            <a:endParaRPr sz="20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Roboto"/>
              <a:cs typeface="Roboto"/>
            </a:endParaRPr>
          </a:p>
          <a:p>
            <a:pPr marL="803275" marR="795655" indent="-635" algn="ctr">
              <a:lnSpc>
                <a:spcPct val="108700"/>
              </a:lnSpc>
            </a:pP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Image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 loading</a:t>
            </a:r>
            <a:endParaRPr sz="21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Roboto"/>
              <a:cs typeface="Roboto"/>
            </a:endParaRPr>
          </a:p>
          <a:p>
            <a:pPr marL="358140" marR="350520" indent="-635" algn="ctr">
              <a:lnSpc>
                <a:spcPct val="125099"/>
              </a:lnSpc>
            </a:pP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(More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on</a:t>
            </a:r>
            <a:r>
              <a:rPr sz="1450" b="1" i="1" spc="-15" dirty="0">
                <a:solidFill>
                  <a:srgbClr val="444444"/>
                </a:solidFill>
                <a:latin typeface="Roboto Lt"/>
                <a:cs typeface="Roboto Lt"/>
              </a:rPr>
              <a:t> this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1450" b="1" i="1" spc="-15" dirty="0">
                <a:solidFill>
                  <a:srgbClr val="444444"/>
                </a:solidFill>
                <a:latin typeface="Roboto Lt"/>
                <a:cs typeface="Roboto Lt"/>
              </a:rPr>
              <a:t> the </a:t>
            </a:r>
            <a:r>
              <a:rPr sz="1450" b="1" i="1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lecture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 on </a:t>
            </a:r>
            <a:r>
              <a:rPr sz="1450" b="1" i="1" spc="-2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1450" b="1" i="1" spc="-30" dirty="0">
                <a:solidFill>
                  <a:srgbClr val="444444"/>
                </a:solidFill>
                <a:latin typeface="Roboto Lt"/>
                <a:cs typeface="Roboto Lt"/>
              </a:rPr>
              <a:t> Loop)</a:t>
            </a:r>
            <a:endParaRPr sz="1450" dirty="0">
              <a:latin typeface="Roboto Lt"/>
              <a:cs typeface="Roboto L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88621" y="1775991"/>
            <a:ext cx="1582420" cy="1141730"/>
            <a:chOff x="5488621" y="1775991"/>
            <a:chExt cx="1582420" cy="1141730"/>
          </a:xfrm>
        </p:grpSpPr>
        <p:sp>
          <p:nvSpPr>
            <p:cNvPr id="33" name="object 33"/>
            <p:cNvSpPr/>
            <p:nvPr/>
          </p:nvSpPr>
          <p:spPr>
            <a:xfrm>
              <a:off x="5568264" y="1796933"/>
              <a:ext cx="1481455" cy="970915"/>
            </a:xfrm>
            <a:custGeom>
              <a:avLst/>
              <a:gdLst/>
              <a:ahLst/>
              <a:cxnLst/>
              <a:rect l="l" t="t" r="r" b="b"/>
              <a:pathLst>
                <a:path w="1481454" h="970914">
                  <a:moveTo>
                    <a:pt x="0" y="970676"/>
                  </a:moveTo>
                  <a:lnTo>
                    <a:pt x="20789" y="904211"/>
                  </a:lnTo>
                  <a:lnTo>
                    <a:pt x="37309" y="859140"/>
                  </a:lnTo>
                  <a:lnTo>
                    <a:pt x="54931" y="815221"/>
                  </a:lnTo>
                  <a:lnTo>
                    <a:pt x="73655" y="772453"/>
                  </a:lnTo>
                  <a:lnTo>
                    <a:pt x="93480" y="730838"/>
                  </a:lnTo>
                  <a:lnTo>
                    <a:pt x="114406" y="690374"/>
                  </a:lnTo>
                  <a:lnTo>
                    <a:pt x="136434" y="651063"/>
                  </a:lnTo>
                  <a:lnTo>
                    <a:pt x="159564" y="612903"/>
                  </a:lnTo>
                  <a:lnTo>
                    <a:pt x="183795" y="575896"/>
                  </a:lnTo>
                  <a:lnTo>
                    <a:pt x="209127" y="540040"/>
                  </a:lnTo>
                  <a:lnTo>
                    <a:pt x="235561" y="505336"/>
                  </a:lnTo>
                  <a:lnTo>
                    <a:pt x="263096" y="471784"/>
                  </a:lnTo>
                  <a:lnTo>
                    <a:pt x="291733" y="439384"/>
                  </a:lnTo>
                  <a:lnTo>
                    <a:pt x="321472" y="408136"/>
                  </a:lnTo>
                  <a:lnTo>
                    <a:pt x="352312" y="378040"/>
                  </a:lnTo>
                  <a:lnTo>
                    <a:pt x="384253" y="349096"/>
                  </a:lnTo>
                  <a:lnTo>
                    <a:pt x="417296" y="321303"/>
                  </a:lnTo>
                  <a:lnTo>
                    <a:pt x="451441" y="294663"/>
                  </a:lnTo>
                  <a:lnTo>
                    <a:pt x="486687" y="269175"/>
                  </a:lnTo>
                  <a:lnTo>
                    <a:pt x="523034" y="244838"/>
                  </a:lnTo>
                  <a:lnTo>
                    <a:pt x="560484" y="221653"/>
                  </a:lnTo>
                  <a:lnTo>
                    <a:pt x="599034" y="199620"/>
                  </a:lnTo>
                  <a:lnTo>
                    <a:pt x="638686" y="178739"/>
                  </a:lnTo>
                  <a:lnTo>
                    <a:pt x="679440" y="159010"/>
                  </a:lnTo>
                  <a:lnTo>
                    <a:pt x="721295" y="140433"/>
                  </a:lnTo>
                  <a:lnTo>
                    <a:pt x="764251" y="123008"/>
                  </a:lnTo>
                  <a:lnTo>
                    <a:pt x="808310" y="106734"/>
                  </a:lnTo>
                  <a:lnTo>
                    <a:pt x="853469" y="91613"/>
                  </a:lnTo>
                  <a:lnTo>
                    <a:pt x="899730" y="77643"/>
                  </a:lnTo>
                  <a:lnTo>
                    <a:pt x="947093" y="64825"/>
                  </a:lnTo>
                  <a:lnTo>
                    <a:pt x="995557" y="53159"/>
                  </a:lnTo>
                  <a:lnTo>
                    <a:pt x="1045123" y="42645"/>
                  </a:lnTo>
                  <a:lnTo>
                    <a:pt x="1095790" y="33283"/>
                  </a:lnTo>
                  <a:lnTo>
                    <a:pt x="1147559" y="25073"/>
                  </a:lnTo>
                  <a:lnTo>
                    <a:pt x="1200429" y="18014"/>
                  </a:lnTo>
                  <a:lnTo>
                    <a:pt x="1254401" y="12108"/>
                  </a:lnTo>
                  <a:lnTo>
                    <a:pt x="1309474" y="7353"/>
                  </a:lnTo>
                  <a:lnTo>
                    <a:pt x="1365649" y="3750"/>
                  </a:lnTo>
                  <a:lnTo>
                    <a:pt x="1422925" y="1299"/>
                  </a:lnTo>
                  <a:lnTo>
                    <a:pt x="148130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88621" y="2724812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39">
                  <a:moveTo>
                    <a:pt x="0" y="0"/>
                  </a:moveTo>
                  <a:lnTo>
                    <a:pt x="39902" y="192584"/>
                  </a:lnTo>
                  <a:lnTo>
                    <a:pt x="170028" y="4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202278" y="2029267"/>
            <a:ext cx="702310" cy="4565650"/>
            <a:chOff x="4202278" y="2029267"/>
            <a:chExt cx="702310" cy="4565650"/>
          </a:xfrm>
        </p:grpSpPr>
        <p:sp>
          <p:nvSpPr>
            <p:cNvPr id="36" name="object 36"/>
            <p:cNvSpPr/>
            <p:nvPr/>
          </p:nvSpPr>
          <p:spPr>
            <a:xfrm>
              <a:off x="4223233" y="2050222"/>
              <a:ext cx="252729" cy="374015"/>
            </a:xfrm>
            <a:custGeom>
              <a:avLst/>
              <a:gdLst/>
              <a:ahLst/>
              <a:cxnLst/>
              <a:rect l="l" t="t" r="r" b="b"/>
              <a:pathLst>
                <a:path w="252729" h="374014">
                  <a:moveTo>
                    <a:pt x="252367" y="0"/>
                  </a:moveTo>
                  <a:lnTo>
                    <a:pt x="192921" y="28632"/>
                  </a:lnTo>
                  <a:lnTo>
                    <a:pt x="141446" y="57160"/>
                  </a:lnTo>
                  <a:lnTo>
                    <a:pt x="97942" y="85585"/>
                  </a:lnTo>
                  <a:lnTo>
                    <a:pt x="62410" y="113906"/>
                  </a:lnTo>
                  <a:lnTo>
                    <a:pt x="34850" y="142123"/>
                  </a:lnTo>
                  <a:lnTo>
                    <a:pt x="3645" y="198247"/>
                  </a:lnTo>
                  <a:lnTo>
                    <a:pt x="0" y="226153"/>
                  </a:lnTo>
                  <a:lnTo>
                    <a:pt x="4326" y="253956"/>
                  </a:lnTo>
                  <a:lnTo>
                    <a:pt x="16624" y="281655"/>
                  </a:lnTo>
                  <a:lnTo>
                    <a:pt x="36893" y="309250"/>
                  </a:lnTo>
                  <a:lnTo>
                    <a:pt x="65134" y="336742"/>
                  </a:lnTo>
                  <a:lnTo>
                    <a:pt x="101347" y="364130"/>
                  </a:lnTo>
                  <a:lnTo>
                    <a:pt x="119963" y="37383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83962" y="2336386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81331" y="0"/>
                  </a:moveTo>
                  <a:lnTo>
                    <a:pt x="0" y="155980"/>
                  </a:lnTo>
                  <a:lnTo>
                    <a:pt x="196645" y="159321"/>
                  </a:lnTo>
                  <a:lnTo>
                    <a:pt x="813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23233" y="3042303"/>
              <a:ext cx="252729" cy="374015"/>
            </a:xfrm>
            <a:custGeom>
              <a:avLst/>
              <a:gdLst/>
              <a:ahLst/>
              <a:cxnLst/>
              <a:rect l="l" t="t" r="r" b="b"/>
              <a:pathLst>
                <a:path w="252729" h="374014">
                  <a:moveTo>
                    <a:pt x="252367" y="0"/>
                  </a:moveTo>
                  <a:lnTo>
                    <a:pt x="192921" y="28632"/>
                  </a:lnTo>
                  <a:lnTo>
                    <a:pt x="141446" y="57160"/>
                  </a:lnTo>
                  <a:lnTo>
                    <a:pt x="97942" y="85585"/>
                  </a:lnTo>
                  <a:lnTo>
                    <a:pt x="62410" y="113906"/>
                  </a:lnTo>
                  <a:lnTo>
                    <a:pt x="34850" y="142123"/>
                  </a:lnTo>
                  <a:lnTo>
                    <a:pt x="3645" y="198247"/>
                  </a:lnTo>
                  <a:lnTo>
                    <a:pt x="0" y="226153"/>
                  </a:lnTo>
                  <a:lnTo>
                    <a:pt x="4326" y="253956"/>
                  </a:lnTo>
                  <a:lnTo>
                    <a:pt x="16624" y="281655"/>
                  </a:lnTo>
                  <a:lnTo>
                    <a:pt x="36893" y="309250"/>
                  </a:lnTo>
                  <a:lnTo>
                    <a:pt x="65134" y="336742"/>
                  </a:lnTo>
                  <a:lnTo>
                    <a:pt x="101347" y="364130"/>
                  </a:lnTo>
                  <a:lnTo>
                    <a:pt x="119963" y="37383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83962" y="3328467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81331" y="0"/>
                  </a:moveTo>
                  <a:lnTo>
                    <a:pt x="0" y="155980"/>
                  </a:lnTo>
                  <a:lnTo>
                    <a:pt x="196645" y="159321"/>
                  </a:lnTo>
                  <a:lnTo>
                    <a:pt x="813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2925" y="6343118"/>
              <a:ext cx="251301" cy="25130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02672" y="1592330"/>
            <a:ext cx="17773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Asynchronous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40225" y="6297542"/>
            <a:ext cx="617410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1165" algn="l"/>
              </a:tabLst>
            </a:pPr>
            <a:r>
              <a:rPr sz="2850" spc="37" baseline="438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Other examples: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Geolocation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API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AJAX calls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908317" y="3606826"/>
            <a:ext cx="2979420" cy="3148965"/>
            <a:chOff x="2908317" y="3606826"/>
            <a:chExt cx="2979420" cy="3148965"/>
          </a:xfrm>
        </p:grpSpPr>
        <p:sp>
          <p:nvSpPr>
            <p:cNvPr id="44" name="object 44"/>
            <p:cNvSpPr/>
            <p:nvPr/>
          </p:nvSpPr>
          <p:spPr>
            <a:xfrm>
              <a:off x="2929259" y="3719414"/>
              <a:ext cx="2851785" cy="3015615"/>
            </a:xfrm>
            <a:custGeom>
              <a:avLst/>
              <a:gdLst/>
              <a:ahLst/>
              <a:cxnLst/>
              <a:rect l="l" t="t" r="r" b="b"/>
              <a:pathLst>
                <a:path w="2851785" h="3015615">
                  <a:moveTo>
                    <a:pt x="2851736" y="0"/>
                  </a:moveTo>
                  <a:lnTo>
                    <a:pt x="2837346" y="15214"/>
                  </a:lnTo>
                  <a:lnTo>
                    <a:pt x="0" y="301512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02705" y="3606826"/>
              <a:ext cx="184785" cy="188595"/>
            </a:xfrm>
            <a:custGeom>
              <a:avLst/>
              <a:gdLst/>
              <a:ahLst/>
              <a:cxnLst/>
              <a:rect l="l" t="t" r="r" b="b"/>
              <a:pathLst>
                <a:path w="184785" h="188595">
                  <a:moveTo>
                    <a:pt x="184777" y="0"/>
                  </a:moveTo>
                  <a:lnTo>
                    <a:pt x="0" y="67364"/>
                  </a:lnTo>
                  <a:lnTo>
                    <a:pt x="127802" y="188241"/>
                  </a:lnTo>
                  <a:lnTo>
                    <a:pt x="1847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84254" y="6869031"/>
            <a:ext cx="317500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100"/>
              </a:spcBef>
            </a:pPr>
            <a:r>
              <a:rPr sz="2050" b="1" spc="5" dirty="0">
                <a:solidFill>
                  <a:srgbClr val="F2425D"/>
                </a:solidFill>
                <a:latin typeface="Courier New"/>
                <a:cs typeface="Courier New"/>
              </a:rPr>
              <a:t>addEventListener</a:t>
            </a:r>
            <a:r>
              <a:rPr sz="2050" b="1" spc="-7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do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s  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automatically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make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asynchronous!</a:t>
            </a:r>
            <a:endParaRPr sz="2050">
              <a:latin typeface="Roboto Lt"/>
              <a:cs typeface="Roboto L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194516" y="9765484"/>
            <a:ext cx="1195070" cy="615950"/>
            <a:chOff x="4194516" y="9765484"/>
            <a:chExt cx="1195070" cy="615950"/>
          </a:xfrm>
        </p:grpSpPr>
        <p:sp>
          <p:nvSpPr>
            <p:cNvPr id="48" name="object 48"/>
            <p:cNvSpPr/>
            <p:nvPr/>
          </p:nvSpPr>
          <p:spPr>
            <a:xfrm>
              <a:off x="4215458" y="9906196"/>
              <a:ext cx="1103630" cy="454025"/>
            </a:xfrm>
            <a:custGeom>
              <a:avLst/>
              <a:gdLst/>
              <a:ahLst/>
              <a:cxnLst/>
              <a:rect l="l" t="t" r="r" b="b"/>
              <a:pathLst>
                <a:path w="1103629" h="454025">
                  <a:moveTo>
                    <a:pt x="1103017" y="0"/>
                  </a:moveTo>
                  <a:lnTo>
                    <a:pt x="1070142" y="59648"/>
                  </a:lnTo>
                  <a:lnTo>
                    <a:pt x="1044603" y="98288"/>
                  </a:lnTo>
                  <a:lnTo>
                    <a:pt x="1017624" y="134935"/>
                  </a:lnTo>
                  <a:lnTo>
                    <a:pt x="989206" y="169589"/>
                  </a:lnTo>
                  <a:lnTo>
                    <a:pt x="959350" y="202250"/>
                  </a:lnTo>
                  <a:lnTo>
                    <a:pt x="928055" y="232918"/>
                  </a:lnTo>
                  <a:lnTo>
                    <a:pt x="895321" y="261593"/>
                  </a:lnTo>
                  <a:lnTo>
                    <a:pt x="861149" y="288275"/>
                  </a:lnTo>
                  <a:lnTo>
                    <a:pt x="825537" y="312964"/>
                  </a:lnTo>
                  <a:lnTo>
                    <a:pt x="788487" y="335660"/>
                  </a:lnTo>
                  <a:lnTo>
                    <a:pt x="749998" y="356363"/>
                  </a:lnTo>
                  <a:lnTo>
                    <a:pt x="710070" y="375073"/>
                  </a:lnTo>
                  <a:lnTo>
                    <a:pt x="668703" y="391791"/>
                  </a:lnTo>
                  <a:lnTo>
                    <a:pt x="625898" y="406515"/>
                  </a:lnTo>
                  <a:lnTo>
                    <a:pt x="581653" y="419247"/>
                  </a:lnTo>
                  <a:lnTo>
                    <a:pt x="535970" y="429985"/>
                  </a:lnTo>
                  <a:lnTo>
                    <a:pt x="488848" y="438731"/>
                  </a:lnTo>
                  <a:lnTo>
                    <a:pt x="440287" y="445484"/>
                  </a:lnTo>
                  <a:lnTo>
                    <a:pt x="390287" y="450244"/>
                  </a:lnTo>
                  <a:lnTo>
                    <a:pt x="338849" y="453011"/>
                  </a:lnTo>
                  <a:lnTo>
                    <a:pt x="285971" y="453786"/>
                  </a:lnTo>
                  <a:lnTo>
                    <a:pt x="231655" y="452568"/>
                  </a:lnTo>
                  <a:lnTo>
                    <a:pt x="175899" y="449357"/>
                  </a:lnTo>
                  <a:lnTo>
                    <a:pt x="118705" y="444153"/>
                  </a:lnTo>
                  <a:lnTo>
                    <a:pt x="60072" y="436956"/>
                  </a:lnTo>
                  <a:lnTo>
                    <a:pt x="0" y="42776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29838" y="9765484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153564" y="0"/>
                  </a:moveTo>
                  <a:lnTo>
                    <a:pt x="0" y="122875"/>
                  </a:lnTo>
                  <a:lnTo>
                    <a:pt x="159727" y="196577"/>
                  </a:lnTo>
                  <a:lnTo>
                    <a:pt x="15356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77377" y="10028303"/>
            <a:ext cx="364236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Coordinating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behavior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program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over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period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time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5753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00" dirty="0">
                <a:solidFill>
                  <a:srgbClr val="FAFBFB"/>
                </a:solidFill>
                <a:latin typeface="Trebuchet MS"/>
                <a:cs typeface="Trebuchet MS"/>
              </a:rPr>
              <a:t>AJA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X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CALLS?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21181" y="6924016"/>
            <a:ext cx="2630170" cy="2630170"/>
            <a:chOff x="3121181" y="6924016"/>
            <a:chExt cx="2630170" cy="2630170"/>
          </a:xfrm>
        </p:grpSpPr>
        <p:sp>
          <p:nvSpPr>
            <p:cNvPr id="5" name="object 5"/>
            <p:cNvSpPr/>
            <p:nvPr/>
          </p:nvSpPr>
          <p:spPr>
            <a:xfrm>
              <a:off x="3121181" y="6924016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70" h="2630170">
                  <a:moveTo>
                    <a:pt x="1337338" y="0"/>
                  </a:moveTo>
                  <a:lnTo>
                    <a:pt x="1292465" y="0"/>
                  </a:lnTo>
                  <a:lnTo>
                    <a:pt x="1247613" y="1521"/>
                  </a:lnTo>
                  <a:lnTo>
                    <a:pt x="1202824" y="4565"/>
                  </a:lnTo>
                  <a:lnTo>
                    <a:pt x="1158140" y="9130"/>
                  </a:lnTo>
                  <a:lnTo>
                    <a:pt x="1113603" y="15217"/>
                  </a:lnTo>
                  <a:lnTo>
                    <a:pt x="1069255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2"/>
                  </a:lnTo>
                  <a:lnTo>
                    <a:pt x="726322" y="138475"/>
                  </a:lnTo>
                  <a:lnTo>
                    <a:pt x="685567" y="159778"/>
                  </a:lnTo>
                  <a:lnTo>
                    <a:pt x="645421" y="182604"/>
                  </a:lnTo>
                  <a:lnTo>
                    <a:pt x="605926" y="206951"/>
                  </a:lnTo>
                  <a:lnTo>
                    <a:pt x="567125" y="232820"/>
                  </a:lnTo>
                  <a:lnTo>
                    <a:pt x="529060" y="260211"/>
                  </a:lnTo>
                  <a:lnTo>
                    <a:pt x="491771" y="289123"/>
                  </a:lnTo>
                  <a:lnTo>
                    <a:pt x="455302" y="319557"/>
                  </a:lnTo>
                  <a:lnTo>
                    <a:pt x="419695" y="351513"/>
                  </a:lnTo>
                  <a:lnTo>
                    <a:pt x="384990" y="384990"/>
                  </a:lnTo>
                  <a:lnTo>
                    <a:pt x="351513" y="419695"/>
                  </a:lnTo>
                  <a:lnTo>
                    <a:pt x="319557" y="455302"/>
                  </a:lnTo>
                  <a:lnTo>
                    <a:pt x="289123" y="491771"/>
                  </a:lnTo>
                  <a:lnTo>
                    <a:pt x="260211" y="529060"/>
                  </a:lnTo>
                  <a:lnTo>
                    <a:pt x="232820" y="567125"/>
                  </a:lnTo>
                  <a:lnTo>
                    <a:pt x="206951" y="605926"/>
                  </a:lnTo>
                  <a:lnTo>
                    <a:pt x="182604" y="645421"/>
                  </a:lnTo>
                  <a:lnTo>
                    <a:pt x="159778" y="685567"/>
                  </a:lnTo>
                  <a:lnTo>
                    <a:pt x="138475" y="726322"/>
                  </a:lnTo>
                  <a:lnTo>
                    <a:pt x="118692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4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4"/>
                  </a:lnTo>
                  <a:lnTo>
                    <a:pt x="42607" y="1648508"/>
                  </a:lnTo>
                  <a:lnTo>
                    <a:pt x="54781" y="1692036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2" y="1862158"/>
                  </a:lnTo>
                  <a:lnTo>
                    <a:pt x="138475" y="1903480"/>
                  </a:lnTo>
                  <a:lnTo>
                    <a:pt x="159778" y="1944236"/>
                  </a:lnTo>
                  <a:lnTo>
                    <a:pt x="182604" y="1984381"/>
                  </a:lnTo>
                  <a:lnTo>
                    <a:pt x="206951" y="2023876"/>
                  </a:lnTo>
                  <a:lnTo>
                    <a:pt x="232820" y="2062677"/>
                  </a:lnTo>
                  <a:lnTo>
                    <a:pt x="260211" y="2100743"/>
                  </a:lnTo>
                  <a:lnTo>
                    <a:pt x="289123" y="2138031"/>
                  </a:lnTo>
                  <a:lnTo>
                    <a:pt x="319557" y="2174500"/>
                  </a:lnTo>
                  <a:lnTo>
                    <a:pt x="351513" y="2210107"/>
                  </a:lnTo>
                  <a:lnTo>
                    <a:pt x="384990" y="2244811"/>
                  </a:lnTo>
                  <a:lnTo>
                    <a:pt x="419695" y="2278289"/>
                  </a:lnTo>
                  <a:lnTo>
                    <a:pt x="455302" y="2310245"/>
                  </a:lnTo>
                  <a:lnTo>
                    <a:pt x="491771" y="2340679"/>
                  </a:lnTo>
                  <a:lnTo>
                    <a:pt x="529060" y="2369591"/>
                  </a:lnTo>
                  <a:lnTo>
                    <a:pt x="567125" y="2396982"/>
                  </a:lnTo>
                  <a:lnTo>
                    <a:pt x="605926" y="2422851"/>
                  </a:lnTo>
                  <a:lnTo>
                    <a:pt x="645421" y="2447198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0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5" y="2606978"/>
                  </a:lnTo>
                  <a:lnTo>
                    <a:pt x="1113603" y="2614586"/>
                  </a:lnTo>
                  <a:lnTo>
                    <a:pt x="1158140" y="2620673"/>
                  </a:lnTo>
                  <a:lnTo>
                    <a:pt x="1202824" y="2625238"/>
                  </a:lnTo>
                  <a:lnTo>
                    <a:pt x="1247613" y="2628281"/>
                  </a:lnTo>
                  <a:lnTo>
                    <a:pt x="1292465" y="2629803"/>
                  </a:lnTo>
                  <a:lnTo>
                    <a:pt x="1337338" y="2629803"/>
                  </a:lnTo>
                  <a:lnTo>
                    <a:pt x="1382190" y="2628281"/>
                  </a:lnTo>
                  <a:lnTo>
                    <a:pt x="1426979" y="2625238"/>
                  </a:lnTo>
                  <a:lnTo>
                    <a:pt x="1471663" y="2620673"/>
                  </a:lnTo>
                  <a:lnTo>
                    <a:pt x="1516200" y="2614586"/>
                  </a:lnTo>
                  <a:lnTo>
                    <a:pt x="1560548" y="2606978"/>
                  </a:lnTo>
                  <a:lnTo>
                    <a:pt x="1604664" y="2597847"/>
                  </a:lnTo>
                  <a:lnTo>
                    <a:pt x="1648508" y="2587195"/>
                  </a:lnTo>
                  <a:lnTo>
                    <a:pt x="1692036" y="2575022"/>
                  </a:lnTo>
                  <a:lnTo>
                    <a:pt x="1735208" y="2561326"/>
                  </a:lnTo>
                  <a:lnTo>
                    <a:pt x="1777980" y="2546109"/>
                  </a:lnTo>
                  <a:lnTo>
                    <a:pt x="1820311" y="2529370"/>
                  </a:lnTo>
                  <a:lnTo>
                    <a:pt x="1862158" y="2511110"/>
                  </a:lnTo>
                  <a:lnTo>
                    <a:pt x="1903480" y="2491328"/>
                  </a:lnTo>
                  <a:lnTo>
                    <a:pt x="1944236" y="2470024"/>
                  </a:lnTo>
                  <a:lnTo>
                    <a:pt x="1984381" y="2447198"/>
                  </a:lnTo>
                  <a:lnTo>
                    <a:pt x="2023876" y="2422851"/>
                  </a:lnTo>
                  <a:lnTo>
                    <a:pt x="2062677" y="2396982"/>
                  </a:lnTo>
                  <a:lnTo>
                    <a:pt x="2100743" y="2369591"/>
                  </a:lnTo>
                  <a:lnTo>
                    <a:pt x="2138031" y="2340679"/>
                  </a:lnTo>
                  <a:lnTo>
                    <a:pt x="2174500" y="2310245"/>
                  </a:lnTo>
                  <a:lnTo>
                    <a:pt x="2210107" y="2278289"/>
                  </a:lnTo>
                  <a:lnTo>
                    <a:pt x="2244811" y="2244811"/>
                  </a:lnTo>
                  <a:lnTo>
                    <a:pt x="2278289" y="2210107"/>
                  </a:lnTo>
                  <a:lnTo>
                    <a:pt x="2310245" y="2174500"/>
                  </a:lnTo>
                  <a:lnTo>
                    <a:pt x="2340679" y="2138031"/>
                  </a:lnTo>
                  <a:lnTo>
                    <a:pt x="2369591" y="2100743"/>
                  </a:lnTo>
                  <a:lnTo>
                    <a:pt x="2396982" y="2062677"/>
                  </a:lnTo>
                  <a:lnTo>
                    <a:pt x="2422851" y="2023876"/>
                  </a:lnTo>
                  <a:lnTo>
                    <a:pt x="2447198" y="1984381"/>
                  </a:lnTo>
                  <a:lnTo>
                    <a:pt x="2470024" y="1944236"/>
                  </a:lnTo>
                  <a:lnTo>
                    <a:pt x="2491328" y="1903480"/>
                  </a:lnTo>
                  <a:lnTo>
                    <a:pt x="2511110" y="1862158"/>
                  </a:lnTo>
                  <a:lnTo>
                    <a:pt x="2529370" y="1820311"/>
                  </a:lnTo>
                  <a:lnTo>
                    <a:pt x="2546109" y="1777980"/>
                  </a:lnTo>
                  <a:lnTo>
                    <a:pt x="2561326" y="1735208"/>
                  </a:lnTo>
                  <a:lnTo>
                    <a:pt x="2575022" y="1692036"/>
                  </a:lnTo>
                  <a:lnTo>
                    <a:pt x="2587195" y="1648508"/>
                  </a:lnTo>
                  <a:lnTo>
                    <a:pt x="2597847" y="1604664"/>
                  </a:lnTo>
                  <a:lnTo>
                    <a:pt x="2606978" y="1560548"/>
                  </a:lnTo>
                  <a:lnTo>
                    <a:pt x="2614586" y="1516200"/>
                  </a:lnTo>
                  <a:lnTo>
                    <a:pt x="2620673" y="1471663"/>
                  </a:lnTo>
                  <a:lnTo>
                    <a:pt x="2625238" y="1426979"/>
                  </a:lnTo>
                  <a:lnTo>
                    <a:pt x="2628281" y="1382190"/>
                  </a:lnTo>
                  <a:lnTo>
                    <a:pt x="2629803" y="1337338"/>
                  </a:lnTo>
                  <a:lnTo>
                    <a:pt x="2629803" y="1292465"/>
                  </a:lnTo>
                  <a:lnTo>
                    <a:pt x="2628281" y="1247613"/>
                  </a:lnTo>
                  <a:lnTo>
                    <a:pt x="2625238" y="1202824"/>
                  </a:lnTo>
                  <a:lnTo>
                    <a:pt x="2620673" y="1158140"/>
                  </a:lnTo>
                  <a:lnTo>
                    <a:pt x="2614586" y="1113603"/>
                  </a:lnTo>
                  <a:lnTo>
                    <a:pt x="2606978" y="1069255"/>
                  </a:lnTo>
                  <a:lnTo>
                    <a:pt x="2597847" y="1025138"/>
                  </a:lnTo>
                  <a:lnTo>
                    <a:pt x="2587195" y="981294"/>
                  </a:lnTo>
                  <a:lnTo>
                    <a:pt x="2575022" y="937766"/>
                  </a:lnTo>
                  <a:lnTo>
                    <a:pt x="2561326" y="894595"/>
                  </a:lnTo>
                  <a:lnTo>
                    <a:pt x="2546109" y="851823"/>
                  </a:lnTo>
                  <a:lnTo>
                    <a:pt x="2529370" y="809492"/>
                  </a:lnTo>
                  <a:lnTo>
                    <a:pt x="2511110" y="767644"/>
                  </a:lnTo>
                  <a:lnTo>
                    <a:pt x="2491328" y="726322"/>
                  </a:lnTo>
                  <a:lnTo>
                    <a:pt x="2470024" y="685567"/>
                  </a:lnTo>
                  <a:lnTo>
                    <a:pt x="2447198" y="645421"/>
                  </a:lnTo>
                  <a:lnTo>
                    <a:pt x="2422851" y="605926"/>
                  </a:lnTo>
                  <a:lnTo>
                    <a:pt x="2396982" y="567125"/>
                  </a:lnTo>
                  <a:lnTo>
                    <a:pt x="2369591" y="529060"/>
                  </a:lnTo>
                  <a:lnTo>
                    <a:pt x="2340679" y="491771"/>
                  </a:lnTo>
                  <a:lnTo>
                    <a:pt x="2310245" y="455302"/>
                  </a:lnTo>
                  <a:lnTo>
                    <a:pt x="2278289" y="419695"/>
                  </a:lnTo>
                  <a:lnTo>
                    <a:pt x="2244811" y="384990"/>
                  </a:lnTo>
                  <a:lnTo>
                    <a:pt x="2210107" y="351513"/>
                  </a:lnTo>
                  <a:lnTo>
                    <a:pt x="2174500" y="319557"/>
                  </a:lnTo>
                  <a:lnTo>
                    <a:pt x="2138031" y="289123"/>
                  </a:lnTo>
                  <a:lnTo>
                    <a:pt x="2100743" y="260211"/>
                  </a:lnTo>
                  <a:lnTo>
                    <a:pt x="2062677" y="232820"/>
                  </a:lnTo>
                  <a:lnTo>
                    <a:pt x="2023876" y="206951"/>
                  </a:lnTo>
                  <a:lnTo>
                    <a:pt x="1984381" y="182604"/>
                  </a:lnTo>
                  <a:lnTo>
                    <a:pt x="1944236" y="159778"/>
                  </a:lnTo>
                  <a:lnTo>
                    <a:pt x="1903480" y="138475"/>
                  </a:lnTo>
                  <a:lnTo>
                    <a:pt x="1862158" y="118692"/>
                  </a:lnTo>
                  <a:lnTo>
                    <a:pt x="1820311" y="100432"/>
                  </a:lnTo>
                  <a:lnTo>
                    <a:pt x="1777980" y="83693"/>
                  </a:lnTo>
                  <a:lnTo>
                    <a:pt x="1735208" y="68476"/>
                  </a:lnTo>
                  <a:lnTo>
                    <a:pt x="1692036" y="54781"/>
                  </a:lnTo>
                  <a:lnTo>
                    <a:pt x="1648508" y="42607"/>
                  </a:lnTo>
                  <a:lnTo>
                    <a:pt x="1604664" y="31955"/>
                  </a:lnTo>
                  <a:lnTo>
                    <a:pt x="1560548" y="22825"/>
                  </a:lnTo>
                  <a:lnTo>
                    <a:pt x="1516200" y="15217"/>
                  </a:lnTo>
                  <a:lnTo>
                    <a:pt x="1471663" y="9130"/>
                  </a:lnTo>
                  <a:lnTo>
                    <a:pt x="1426979" y="4565"/>
                  </a:lnTo>
                  <a:lnTo>
                    <a:pt x="1382190" y="1521"/>
                  </a:lnTo>
                  <a:lnTo>
                    <a:pt x="133733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588" y="8353832"/>
              <a:ext cx="732961" cy="7329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10101" y="7159579"/>
            <a:ext cx="1852295" cy="19926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CLIENT</a:t>
            </a:r>
            <a:endParaRPr sz="2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(e.g.</a:t>
            </a:r>
            <a:r>
              <a:rPr sz="23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browser)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5750" spc="-2865" dirty="0">
                <a:solidFill>
                  <a:srgbClr val="444444"/>
                </a:solidFill>
                <a:latin typeface="Segoe UI Symbol"/>
                <a:cs typeface="Segoe UI Symbol"/>
              </a:rPr>
              <a:t>👩💻</a:t>
            </a:r>
            <a:endParaRPr sz="5750">
              <a:latin typeface="Segoe UI Symbol"/>
              <a:cs typeface="Segoe UI 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353114" y="6924016"/>
            <a:ext cx="2630170" cy="2630170"/>
            <a:chOff x="14353114" y="6924016"/>
            <a:chExt cx="2630170" cy="2630170"/>
          </a:xfrm>
        </p:grpSpPr>
        <p:sp>
          <p:nvSpPr>
            <p:cNvPr id="9" name="object 9"/>
            <p:cNvSpPr/>
            <p:nvPr/>
          </p:nvSpPr>
          <p:spPr>
            <a:xfrm>
              <a:off x="14353114" y="6924016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69" h="2630170">
                  <a:moveTo>
                    <a:pt x="1337337" y="0"/>
                  </a:moveTo>
                  <a:lnTo>
                    <a:pt x="1292464" y="0"/>
                  </a:lnTo>
                  <a:lnTo>
                    <a:pt x="1247612" y="1521"/>
                  </a:lnTo>
                  <a:lnTo>
                    <a:pt x="1202823" y="4565"/>
                  </a:lnTo>
                  <a:lnTo>
                    <a:pt x="1158139" y="9130"/>
                  </a:lnTo>
                  <a:lnTo>
                    <a:pt x="1113602" y="15217"/>
                  </a:lnTo>
                  <a:lnTo>
                    <a:pt x="1069254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2"/>
                  </a:lnTo>
                  <a:lnTo>
                    <a:pt x="726322" y="138475"/>
                  </a:lnTo>
                  <a:lnTo>
                    <a:pt x="685567" y="159778"/>
                  </a:lnTo>
                  <a:lnTo>
                    <a:pt x="645421" y="182604"/>
                  </a:lnTo>
                  <a:lnTo>
                    <a:pt x="605927" y="206951"/>
                  </a:lnTo>
                  <a:lnTo>
                    <a:pt x="567126" y="232820"/>
                  </a:lnTo>
                  <a:lnTo>
                    <a:pt x="529060" y="260211"/>
                  </a:lnTo>
                  <a:lnTo>
                    <a:pt x="491772" y="289123"/>
                  </a:lnTo>
                  <a:lnTo>
                    <a:pt x="455303" y="319557"/>
                  </a:lnTo>
                  <a:lnTo>
                    <a:pt x="419695" y="351513"/>
                  </a:lnTo>
                  <a:lnTo>
                    <a:pt x="384991" y="384990"/>
                  </a:lnTo>
                  <a:lnTo>
                    <a:pt x="351514" y="419695"/>
                  </a:lnTo>
                  <a:lnTo>
                    <a:pt x="319558" y="455302"/>
                  </a:lnTo>
                  <a:lnTo>
                    <a:pt x="289124" y="491771"/>
                  </a:lnTo>
                  <a:lnTo>
                    <a:pt x="260211" y="529060"/>
                  </a:lnTo>
                  <a:lnTo>
                    <a:pt x="232821" y="567125"/>
                  </a:lnTo>
                  <a:lnTo>
                    <a:pt x="206952" y="605926"/>
                  </a:lnTo>
                  <a:lnTo>
                    <a:pt x="182604" y="645421"/>
                  </a:lnTo>
                  <a:lnTo>
                    <a:pt x="159779" y="685567"/>
                  </a:lnTo>
                  <a:lnTo>
                    <a:pt x="138475" y="726322"/>
                  </a:lnTo>
                  <a:lnTo>
                    <a:pt x="118693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4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4"/>
                  </a:lnTo>
                  <a:lnTo>
                    <a:pt x="42607" y="1648508"/>
                  </a:lnTo>
                  <a:lnTo>
                    <a:pt x="54781" y="1692036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3" y="1862158"/>
                  </a:lnTo>
                  <a:lnTo>
                    <a:pt x="138475" y="1903480"/>
                  </a:lnTo>
                  <a:lnTo>
                    <a:pt x="159779" y="1944236"/>
                  </a:lnTo>
                  <a:lnTo>
                    <a:pt x="182604" y="1984381"/>
                  </a:lnTo>
                  <a:lnTo>
                    <a:pt x="206952" y="2023876"/>
                  </a:lnTo>
                  <a:lnTo>
                    <a:pt x="232821" y="2062677"/>
                  </a:lnTo>
                  <a:lnTo>
                    <a:pt x="260211" y="2100743"/>
                  </a:lnTo>
                  <a:lnTo>
                    <a:pt x="289124" y="2138031"/>
                  </a:lnTo>
                  <a:lnTo>
                    <a:pt x="319558" y="2174500"/>
                  </a:lnTo>
                  <a:lnTo>
                    <a:pt x="351514" y="2210107"/>
                  </a:lnTo>
                  <a:lnTo>
                    <a:pt x="384991" y="2244811"/>
                  </a:lnTo>
                  <a:lnTo>
                    <a:pt x="419695" y="2278289"/>
                  </a:lnTo>
                  <a:lnTo>
                    <a:pt x="455303" y="2310245"/>
                  </a:lnTo>
                  <a:lnTo>
                    <a:pt x="491772" y="2340679"/>
                  </a:lnTo>
                  <a:lnTo>
                    <a:pt x="529060" y="2369591"/>
                  </a:lnTo>
                  <a:lnTo>
                    <a:pt x="567126" y="2396982"/>
                  </a:lnTo>
                  <a:lnTo>
                    <a:pt x="605927" y="2422851"/>
                  </a:lnTo>
                  <a:lnTo>
                    <a:pt x="645421" y="2447198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0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4" y="2606978"/>
                  </a:lnTo>
                  <a:lnTo>
                    <a:pt x="1113602" y="2614586"/>
                  </a:lnTo>
                  <a:lnTo>
                    <a:pt x="1158139" y="2620673"/>
                  </a:lnTo>
                  <a:lnTo>
                    <a:pt x="1202823" y="2625238"/>
                  </a:lnTo>
                  <a:lnTo>
                    <a:pt x="1247612" y="2628281"/>
                  </a:lnTo>
                  <a:lnTo>
                    <a:pt x="1292464" y="2629803"/>
                  </a:lnTo>
                  <a:lnTo>
                    <a:pt x="1337337" y="2629803"/>
                  </a:lnTo>
                  <a:lnTo>
                    <a:pt x="1382189" y="2628281"/>
                  </a:lnTo>
                  <a:lnTo>
                    <a:pt x="1426978" y="2625238"/>
                  </a:lnTo>
                  <a:lnTo>
                    <a:pt x="1471661" y="2620673"/>
                  </a:lnTo>
                  <a:lnTo>
                    <a:pt x="1516198" y="2614586"/>
                  </a:lnTo>
                  <a:lnTo>
                    <a:pt x="1560546" y="2606978"/>
                  </a:lnTo>
                  <a:lnTo>
                    <a:pt x="1604663" y="2597847"/>
                  </a:lnTo>
                  <a:lnTo>
                    <a:pt x="1648506" y="2587195"/>
                  </a:lnTo>
                  <a:lnTo>
                    <a:pt x="1692034" y="2575022"/>
                  </a:lnTo>
                  <a:lnTo>
                    <a:pt x="1735206" y="2561326"/>
                  </a:lnTo>
                  <a:lnTo>
                    <a:pt x="1777977" y="2546109"/>
                  </a:lnTo>
                  <a:lnTo>
                    <a:pt x="1820308" y="2529370"/>
                  </a:lnTo>
                  <a:lnTo>
                    <a:pt x="1862156" y="2511110"/>
                  </a:lnTo>
                  <a:lnTo>
                    <a:pt x="1903478" y="2491328"/>
                  </a:lnTo>
                  <a:lnTo>
                    <a:pt x="1944233" y="2470024"/>
                  </a:lnTo>
                  <a:lnTo>
                    <a:pt x="1984379" y="2447198"/>
                  </a:lnTo>
                  <a:lnTo>
                    <a:pt x="2023873" y="2422851"/>
                  </a:lnTo>
                  <a:lnTo>
                    <a:pt x="2062674" y="2396982"/>
                  </a:lnTo>
                  <a:lnTo>
                    <a:pt x="2100740" y="2369591"/>
                  </a:lnTo>
                  <a:lnTo>
                    <a:pt x="2138028" y="2340679"/>
                  </a:lnTo>
                  <a:lnTo>
                    <a:pt x="2174497" y="2310245"/>
                  </a:lnTo>
                  <a:lnTo>
                    <a:pt x="2210105" y="2278289"/>
                  </a:lnTo>
                  <a:lnTo>
                    <a:pt x="2244809" y="2244811"/>
                  </a:lnTo>
                  <a:lnTo>
                    <a:pt x="2278287" y="2210107"/>
                  </a:lnTo>
                  <a:lnTo>
                    <a:pt x="2310242" y="2174500"/>
                  </a:lnTo>
                  <a:lnTo>
                    <a:pt x="2340677" y="2138031"/>
                  </a:lnTo>
                  <a:lnTo>
                    <a:pt x="2369589" y="2100743"/>
                  </a:lnTo>
                  <a:lnTo>
                    <a:pt x="2396980" y="2062677"/>
                  </a:lnTo>
                  <a:lnTo>
                    <a:pt x="2422849" y="2023876"/>
                  </a:lnTo>
                  <a:lnTo>
                    <a:pt x="2447196" y="1984381"/>
                  </a:lnTo>
                  <a:lnTo>
                    <a:pt x="2470022" y="1944236"/>
                  </a:lnTo>
                  <a:lnTo>
                    <a:pt x="2491325" y="1903480"/>
                  </a:lnTo>
                  <a:lnTo>
                    <a:pt x="2511108" y="1862158"/>
                  </a:lnTo>
                  <a:lnTo>
                    <a:pt x="2529368" y="1820311"/>
                  </a:lnTo>
                  <a:lnTo>
                    <a:pt x="2546107" y="1777980"/>
                  </a:lnTo>
                  <a:lnTo>
                    <a:pt x="2561324" y="1735208"/>
                  </a:lnTo>
                  <a:lnTo>
                    <a:pt x="2575019" y="1692036"/>
                  </a:lnTo>
                  <a:lnTo>
                    <a:pt x="2587193" y="1648508"/>
                  </a:lnTo>
                  <a:lnTo>
                    <a:pt x="2597845" y="1604664"/>
                  </a:lnTo>
                  <a:lnTo>
                    <a:pt x="2606975" y="1560548"/>
                  </a:lnTo>
                  <a:lnTo>
                    <a:pt x="2614584" y="1516200"/>
                  </a:lnTo>
                  <a:lnTo>
                    <a:pt x="2620671" y="1471663"/>
                  </a:lnTo>
                  <a:lnTo>
                    <a:pt x="2625236" y="1426979"/>
                  </a:lnTo>
                  <a:lnTo>
                    <a:pt x="2628279" y="1382190"/>
                  </a:lnTo>
                  <a:lnTo>
                    <a:pt x="2629801" y="1337338"/>
                  </a:lnTo>
                  <a:lnTo>
                    <a:pt x="2629801" y="1292465"/>
                  </a:lnTo>
                  <a:lnTo>
                    <a:pt x="2628279" y="1247613"/>
                  </a:lnTo>
                  <a:lnTo>
                    <a:pt x="2625236" y="1202824"/>
                  </a:lnTo>
                  <a:lnTo>
                    <a:pt x="2620671" y="1158140"/>
                  </a:lnTo>
                  <a:lnTo>
                    <a:pt x="2614584" y="1113603"/>
                  </a:lnTo>
                  <a:lnTo>
                    <a:pt x="2606975" y="1069255"/>
                  </a:lnTo>
                  <a:lnTo>
                    <a:pt x="2597845" y="1025138"/>
                  </a:lnTo>
                  <a:lnTo>
                    <a:pt x="2587193" y="981294"/>
                  </a:lnTo>
                  <a:lnTo>
                    <a:pt x="2575019" y="937766"/>
                  </a:lnTo>
                  <a:lnTo>
                    <a:pt x="2561324" y="894595"/>
                  </a:lnTo>
                  <a:lnTo>
                    <a:pt x="2546107" y="851823"/>
                  </a:lnTo>
                  <a:lnTo>
                    <a:pt x="2529368" y="809492"/>
                  </a:lnTo>
                  <a:lnTo>
                    <a:pt x="2511108" y="767644"/>
                  </a:lnTo>
                  <a:lnTo>
                    <a:pt x="2491325" y="726322"/>
                  </a:lnTo>
                  <a:lnTo>
                    <a:pt x="2470022" y="685567"/>
                  </a:lnTo>
                  <a:lnTo>
                    <a:pt x="2447196" y="645421"/>
                  </a:lnTo>
                  <a:lnTo>
                    <a:pt x="2422849" y="605926"/>
                  </a:lnTo>
                  <a:lnTo>
                    <a:pt x="2396980" y="567125"/>
                  </a:lnTo>
                  <a:lnTo>
                    <a:pt x="2369589" y="529060"/>
                  </a:lnTo>
                  <a:lnTo>
                    <a:pt x="2340677" y="491771"/>
                  </a:lnTo>
                  <a:lnTo>
                    <a:pt x="2310242" y="455302"/>
                  </a:lnTo>
                  <a:lnTo>
                    <a:pt x="2278287" y="419695"/>
                  </a:lnTo>
                  <a:lnTo>
                    <a:pt x="2244809" y="384990"/>
                  </a:lnTo>
                  <a:lnTo>
                    <a:pt x="2210105" y="351513"/>
                  </a:lnTo>
                  <a:lnTo>
                    <a:pt x="2174497" y="319557"/>
                  </a:lnTo>
                  <a:lnTo>
                    <a:pt x="2138028" y="289123"/>
                  </a:lnTo>
                  <a:lnTo>
                    <a:pt x="2100740" y="260211"/>
                  </a:lnTo>
                  <a:lnTo>
                    <a:pt x="2062674" y="232820"/>
                  </a:lnTo>
                  <a:lnTo>
                    <a:pt x="2023873" y="206951"/>
                  </a:lnTo>
                  <a:lnTo>
                    <a:pt x="1984379" y="182604"/>
                  </a:lnTo>
                  <a:lnTo>
                    <a:pt x="1944233" y="159778"/>
                  </a:lnTo>
                  <a:lnTo>
                    <a:pt x="1903478" y="138475"/>
                  </a:lnTo>
                  <a:lnTo>
                    <a:pt x="1862156" y="118692"/>
                  </a:lnTo>
                  <a:lnTo>
                    <a:pt x="1820308" y="100432"/>
                  </a:lnTo>
                  <a:lnTo>
                    <a:pt x="1777977" y="83693"/>
                  </a:lnTo>
                  <a:lnTo>
                    <a:pt x="1735206" y="68476"/>
                  </a:lnTo>
                  <a:lnTo>
                    <a:pt x="1692034" y="54781"/>
                  </a:lnTo>
                  <a:lnTo>
                    <a:pt x="1648506" y="42607"/>
                  </a:lnTo>
                  <a:lnTo>
                    <a:pt x="1604663" y="31955"/>
                  </a:lnTo>
                  <a:lnTo>
                    <a:pt x="1560546" y="22825"/>
                  </a:lnTo>
                  <a:lnTo>
                    <a:pt x="1516198" y="15217"/>
                  </a:lnTo>
                  <a:lnTo>
                    <a:pt x="1471661" y="9130"/>
                  </a:lnTo>
                  <a:lnTo>
                    <a:pt x="1426978" y="4565"/>
                  </a:lnTo>
                  <a:lnTo>
                    <a:pt x="1382189" y="1521"/>
                  </a:lnTo>
                  <a:lnTo>
                    <a:pt x="1337337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1523" y="8384872"/>
              <a:ext cx="732961" cy="7329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991261" y="7183320"/>
            <a:ext cx="1353820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0400"/>
              </a:lnSpc>
              <a:spcBef>
                <a:spcPts val="100"/>
              </a:spcBef>
            </a:pP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WEB </a:t>
            </a:r>
            <a:r>
              <a:rPr sz="2800" b="1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800" b="1" spc="40" dirty="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endParaRPr sz="2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5750" spc="20" dirty="0">
                <a:solidFill>
                  <a:srgbClr val="FFFFFF"/>
                </a:solidFill>
                <a:latin typeface="Segoe UI Symbol"/>
                <a:cs typeface="Segoe UI Symbol"/>
              </a:rPr>
              <a:t>🌐</a:t>
            </a:r>
            <a:endParaRPr sz="575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6381" y="7600980"/>
            <a:ext cx="7331709" cy="335915"/>
          </a:xfrm>
          <a:custGeom>
            <a:avLst/>
            <a:gdLst/>
            <a:ahLst/>
            <a:cxnLst/>
            <a:rect l="l" t="t" r="r" b="b"/>
            <a:pathLst>
              <a:path w="7331709" h="335915">
                <a:moveTo>
                  <a:pt x="7150724" y="0"/>
                </a:moveTo>
                <a:lnTo>
                  <a:pt x="7150724" y="126193"/>
                </a:lnTo>
                <a:lnTo>
                  <a:pt x="0" y="126193"/>
                </a:lnTo>
                <a:lnTo>
                  <a:pt x="0" y="209176"/>
                </a:lnTo>
                <a:lnTo>
                  <a:pt x="7150724" y="209176"/>
                </a:lnTo>
                <a:lnTo>
                  <a:pt x="7150724" y="335368"/>
                </a:lnTo>
                <a:lnTo>
                  <a:pt x="7331336" y="167684"/>
                </a:lnTo>
                <a:lnTo>
                  <a:pt x="715072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29221" y="7168785"/>
            <a:ext cx="14084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Q</a:t>
            </a: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UE</a:t>
            </a:r>
            <a:r>
              <a:rPr sz="2450" b="1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6381" y="8541487"/>
            <a:ext cx="7331709" cy="335915"/>
          </a:xfrm>
          <a:custGeom>
            <a:avLst/>
            <a:gdLst/>
            <a:ahLst/>
            <a:cxnLst/>
            <a:rect l="l" t="t" r="r" b="b"/>
            <a:pathLst>
              <a:path w="7331709" h="335915">
                <a:moveTo>
                  <a:pt x="180611" y="0"/>
                </a:moveTo>
                <a:lnTo>
                  <a:pt x="0" y="167683"/>
                </a:lnTo>
                <a:lnTo>
                  <a:pt x="180611" y="335368"/>
                </a:lnTo>
                <a:lnTo>
                  <a:pt x="180611" y="209175"/>
                </a:lnTo>
                <a:lnTo>
                  <a:pt x="7331336" y="209175"/>
                </a:lnTo>
                <a:lnTo>
                  <a:pt x="7331336" y="126191"/>
                </a:lnTo>
                <a:lnTo>
                  <a:pt x="180611" y="126191"/>
                </a:lnTo>
                <a:lnTo>
                  <a:pt x="180611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16255" y="8950421"/>
            <a:ext cx="16344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0" dirty="0">
                <a:solidFill>
                  <a:srgbClr val="444444"/>
                </a:solidFill>
                <a:latin typeface="Roboto"/>
                <a:cs typeface="Roboto"/>
              </a:rPr>
              <a:t>SP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NS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09498" y="2514563"/>
            <a:ext cx="12885420" cy="2907665"/>
          </a:xfrm>
          <a:custGeom>
            <a:avLst/>
            <a:gdLst/>
            <a:ahLst/>
            <a:cxnLst/>
            <a:rect l="l" t="t" r="r" b="b"/>
            <a:pathLst>
              <a:path w="12885419" h="2907665">
                <a:moveTo>
                  <a:pt x="12885105" y="0"/>
                </a:moveTo>
                <a:lnTo>
                  <a:pt x="0" y="0"/>
                </a:lnTo>
                <a:lnTo>
                  <a:pt x="0" y="2907606"/>
                </a:lnTo>
                <a:lnTo>
                  <a:pt x="12885105" y="2907606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58774" y="2986357"/>
            <a:ext cx="10457815" cy="1781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90"/>
              </a:spcBef>
            </a:pPr>
            <a:r>
              <a:rPr sz="2600" b="1" spc="15" dirty="0">
                <a:solidFill>
                  <a:srgbClr val="444444"/>
                </a:solidFill>
                <a:latin typeface="Roboto Bk"/>
                <a:cs typeface="Roboto Bk"/>
              </a:rPr>
              <a:t>A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synchronous </a:t>
            </a:r>
            <a:r>
              <a:rPr sz="2600" b="1" spc="25" dirty="0">
                <a:solidFill>
                  <a:srgbClr val="444444"/>
                </a:solidFill>
                <a:latin typeface="Roboto Bk"/>
                <a:cs typeface="Roboto Bk"/>
              </a:rPr>
              <a:t>J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avaScript </a:t>
            </a:r>
            <a:r>
              <a:rPr sz="2600" b="1" spc="15" dirty="0">
                <a:solidFill>
                  <a:srgbClr val="444444"/>
                </a:solidFill>
                <a:latin typeface="Roboto Bk"/>
                <a:cs typeface="Roboto Bk"/>
              </a:rPr>
              <a:t>A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nd </a:t>
            </a:r>
            <a:r>
              <a:rPr sz="2600" b="1" spc="20" dirty="0">
                <a:solidFill>
                  <a:srgbClr val="444444"/>
                </a:solidFill>
                <a:latin typeface="Roboto Bk"/>
                <a:cs typeface="Roboto Bk"/>
              </a:rPr>
              <a:t>X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ML: Allows us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to communicate 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with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remote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26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servers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way</a:t>
            </a:r>
            <a:r>
              <a:rPr sz="2600" spc="10" dirty="0">
                <a:solidFill>
                  <a:srgbClr val="444444"/>
                </a:solidFill>
                <a:latin typeface="Roboto"/>
                <a:cs typeface="Roboto"/>
              </a:rPr>
              <a:t>.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3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6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35" dirty="0">
                <a:solidFill>
                  <a:srgbClr val="444444"/>
                </a:solidFill>
                <a:latin typeface="Roboto"/>
                <a:cs typeface="Roboto"/>
              </a:rPr>
              <a:t>AJAX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calls,</a:t>
            </a:r>
            <a:r>
              <a:rPr sz="26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6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600" spc="-6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request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servers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dirty="0">
                <a:solidFill>
                  <a:srgbClr val="444444"/>
                </a:solidFill>
                <a:latin typeface="Roboto"/>
                <a:cs typeface="Roboto"/>
              </a:rPr>
              <a:t>dynamically.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75557" y="6535397"/>
            <a:ext cx="953135" cy="536575"/>
            <a:chOff x="9775557" y="6535397"/>
            <a:chExt cx="953135" cy="536575"/>
          </a:xfrm>
        </p:grpSpPr>
        <p:sp>
          <p:nvSpPr>
            <p:cNvPr id="19" name="object 19"/>
            <p:cNvSpPr/>
            <p:nvPr/>
          </p:nvSpPr>
          <p:spPr>
            <a:xfrm>
              <a:off x="9846914" y="6556338"/>
              <a:ext cx="861060" cy="377825"/>
            </a:xfrm>
            <a:custGeom>
              <a:avLst/>
              <a:gdLst/>
              <a:ahLst/>
              <a:cxnLst/>
              <a:rect l="l" t="t" r="r" b="b"/>
              <a:pathLst>
                <a:path w="861059" h="377825">
                  <a:moveTo>
                    <a:pt x="0" y="377691"/>
                  </a:moveTo>
                  <a:lnTo>
                    <a:pt x="35200" y="322781"/>
                  </a:lnTo>
                  <a:lnTo>
                    <a:pt x="62544" y="288397"/>
                  </a:lnTo>
                  <a:lnTo>
                    <a:pt x="91677" y="255948"/>
                  </a:lnTo>
                  <a:lnTo>
                    <a:pt x="122596" y="225435"/>
                  </a:lnTo>
                  <a:lnTo>
                    <a:pt x="155304" y="196858"/>
                  </a:lnTo>
                  <a:lnTo>
                    <a:pt x="189799" y="170216"/>
                  </a:lnTo>
                  <a:lnTo>
                    <a:pt x="226081" y="145510"/>
                  </a:lnTo>
                  <a:lnTo>
                    <a:pt x="264152" y="122739"/>
                  </a:lnTo>
                  <a:lnTo>
                    <a:pt x="304010" y="101904"/>
                  </a:lnTo>
                  <a:lnTo>
                    <a:pt x="345655" y="83004"/>
                  </a:lnTo>
                  <a:lnTo>
                    <a:pt x="389088" y="66040"/>
                  </a:lnTo>
                  <a:lnTo>
                    <a:pt x="434309" y="51011"/>
                  </a:lnTo>
                  <a:lnTo>
                    <a:pt x="481318" y="37918"/>
                  </a:lnTo>
                  <a:lnTo>
                    <a:pt x="530114" y="26760"/>
                  </a:lnTo>
                  <a:lnTo>
                    <a:pt x="580698" y="17537"/>
                  </a:lnTo>
                  <a:lnTo>
                    <a:pt x="633070" y="10250"/>
                  </a:lnTo>
                  <a:lnTo>
                    <a:pt x="687230" y="4898"/>
                  </a:lnTo>
                  <a:lnTo>
                    <a:pt x="743177" y="1481"/>
                  </a:lnTo>
                  <a:lnTo>
                    <a:pt x="800912" y="0"/>
                  </a:lnTo>
                  <a:lnTo>
                    <a:pt x="860435" y="4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75557" y="6874940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4" h="196850">
                  <a:moveTo>
                    <a:pt x="2922" y="0"/>
                  </a:moveTo>
                  <a:lnTo>
                    <a:pt x="0" y="196652"/>
                  </a:lnTo>
                  <a:lnTo>
                    <a:pt x="159075" y="80999"/>
                  </a:lnTo>
                  <a:lnTo>
                    <a:pt x="29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34859" y="6402644"/>
            <a:ext cx="272243" cy="27224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0397" y="6402644"/>
            <a:ext cx="272243" cy="27224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15467" y="6402644"/>
            <a:ext cx="272243" cy="27224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915962" y="6358532"/>
            <a:ext cx="378650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20670" algn="l"/>
              </a:tabLst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Asking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for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some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data	</a:t>
            </a:r>
            <a:r>
              <a:rPr sz="2150" spc="130" dirty="0">
                <a:solidFill>
                  <a:srgbClr val="F2425D"/>
                </a:solidFill>
                <a:latin typeface="Segoe UI Symbol"/>
                <a:cs typeface="Segoe UI Symbol"/>
              </a:rPr>
              <a:t>🇵🇹</a:t>
            </a:r>
            <a:r>
              <a:rPr sz="2150" spc="-95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150" spc="275" dirty="0">
                <a:solidFill>
                  <a:srgbClr val="F2425D"/>
                </a:solidFill>
                <a:latin typeface="Segoe UI Symbol"/>
                <a:cs typeface="Segoe UI Symbol"/>
              </a:rPr>
              <a:t>🇫🇮</a:t>
            </a:r>
            <a:r>
              <a:rPr sz="2150" spc="-95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150" spc="-120" dirty="0">
                <a:solidFill>
                  <a:srgbClr val="F2425D"/>
                </a:solidFill>
                <a:latin typeface="Segoe UI Symbol"/>
                <a:cs typeface="Segoe UI Symbol"/>
              </a:rPr>
              <a:t>🇬🇭</a:t>
            </a:r>
            <a:endParaRPr sz="2150">
              <a:latin typeface="Segoe UI Symbol"/>
              <a:cs typeface="Segoe UI Symbo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32846" y="9446585"/>
            <a:ext cx="983615" cy="502284"/>
            <a:chOff x="9632846" y="9446585"/>
            <a:chExt cx="983615" cy="502284"/>
          </a:xfrm>
        </p:grpSpPr>
        <p:sp>
          <p:nvSpPr>
            <p:cNvPr id="26" name="object 26"/>
            <p:cNvSpPr/>
            <p:nvPr/>
          </p:nvSpPr>
          <p:spPr>
            <a:xfrm>
              <a:off x="9702259" y="9585323"/>
              <a:ext cx="893444" cy="342900"/>
            </a:xfrm>
            <a:custGeom>
              <a:avLst/>
              <a:gdLst/>
              <a:ahLst/>
              <a:cxnLst/>
              <a:rect l="l" t="t" r="r" b="b"/>
              <a:pathLst>
                <a:path w="893445" h="342900">
                  <a:moveTo>
                    <a:pt x="0" y="0"/>
                  </a:moveTo>
                  <a:lnTo>
                    <a:pt x="34099" y="53399"/>
                  </a:lnTo>
                  <a:lnTo>
                    <a:pt x="60912" y="86091"/>
                  </a:lnTo>
                  <a:lnTo>
                    <a:pt x="89768" y="116822"/>
                  </a:lnTo>
                  <a:lnTo>
                    <a:pt x="120667" y="145593"/>
                  </a:lnTo>
                  <a:lnTo>
                    <a:pt x="153610" y="172404"/>
                  </a:lnTo>
                  <a:lnTo>
                    <a:pt x="188595" y="197256"/>
                  </a:lnTo>
                  <a:lnTo>
                    <a:pt x="225625" y="220147"/>
                  </a:lnTo>
                  <a:lnTo>
                    <a:pt x="264697" y="241078"/>
                  </a:lnTo>
                  <a:lnTo>
                    <a:pt x="305813" y="260049"/>
                  </a:lnTo>
                  <a:lnTo>
                    <a:pt x="348972" y="277060"/>
                  </a:lnTo>
                  <a:lnTo>
                    <a:pt x="394175" y="292111"/>
                  </a:lnTo>
                  <a:lnTo>
                    <a:pt x="441421" y="305203"/>
                  </a:lnTo>
                  <a:lnTo>
                    <a:pt x="490710" y="316334"/>
                  </a:lnTo>
                  <a:lnTo>
                    <a:pt x="542043" y="325506"/>
                  </a:lnTo>
                  <a:lnTo>
                    <a:pt x="595419" y="332718"/>
                  </a:lnTo>
                  <a:lnTo>
                    <a:pt x="650839" y="337971"/>
                  </a:lnTo>
                  <a:lnTo>
                    <a:pt x="708302" y="341264"/>
                  </a:lnTo>
                  <a:lnTo>
                    <a:pt x="767809" y="342597"/>
                  </a:lnTo>
                  <a:lnTo>
                    <a:pt x="829359" y="341970"/>
                  </a:lnTo>
                  <a:lnTo>
                    <a:pt x="892953" y="33938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2846" y="9446585"/>
              <a:ext cx="157480" cy="196850"/>
            </a:xfrm>
            <a:custGeom>
              <a:avLst/>
              <a:gdLst/>
              <a:ahLst/>
              <a:cxnLst/>
              <a:rect l="l" t="t" r="r" b="b"/>
              <a:pathLst>
                <a:path w="157479" h="196850">
                  <a:moveTo>
                    <a:pt x="367" y="0"/>
                  </a:moveTo>
                  <a:lnTo>
                    <a:pt x="0" y="196674"/>
                  </a:lnTo>
                  <a:lnTo>
                    <a:pt x="157486" y="118297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7449" y="9796466"/>
            <a:ext cx="272243" cy="27224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02988" y="9796466"/>
            <a:ext cx="272243" cy="2722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38057" y="9796466"/>
            <a:ext cx="272243" cy="27224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773620" y="9752353"/>
            <a:ext cx="34486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83485" algn="l"/>
              </a:tabLst>
            </a:pP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Sending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data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back	</a:t>
            </a:r>
            <a:r>
              <a:rPr sz="2150" spc="130" dirty="0">
                <a:solidFill>
                  <a:srgbClr val="F2425D"/>
                </a:solidFill>
                <a:latin typeface="Segoe UI Symbol"/>
                <a:cs typeface="Segoe UI Symbol"/>
              </a:rPr>
              <a:t>🇵🇹</a:t>
            </a:r>
            <a:r>
              <a:rPr sz="2150" spc="-95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150" spc="275" dirty="0">
                <a:solidFill>
                  <a:srgbClr val="F2425D"/>
                </a:solidFill>
                <a:latin typeface="Segoe UI Symbol"/>
                <a:cs typeface="Segoe UI Symbol"/>
              </a:rPr>
              <a:t>🇫🇮</a:t>
            </a:r>
            <a:r>
              <a:rPr sz="2150" spc="-95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150" spc="-120" dirty="0">
                <a:solidFill>
                  <a:srgbClr val="F2425D"/>
                </a:solidFill>
                <a:latin typeface="Segoe UI Symbol"/>
                <a:cs typeface="Segoe UI Symbol"/>
              </a:rPr>
              <a:t>🇬🇭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34808" y="7168785"/>
            <a:ext cx="27133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(GET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/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POST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/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etc.)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53143" y="1146964"/>
            <a:ext cx="4440555" cy="3199765"/>
            <a:chOff x="2053143" y="1146964"/>
            <a:chExt cx="4440555" cy="319976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3143" y="1146964"/>
              <a:ext cx="4440084" cy="31997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2246" y="1734623"/>
              <a:ext cx="2741875" cy="150156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 rot="21000000">
            <a:off x="3709568" y="2212926"/>
            <a:ext cx="1134089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484" dirty="0">
                <a:solidFill>
                  <a:srgbClr val="FAFBFB"/>
                </a:solidFill>
                <a:latin typeface="Trebuchet MS"/>
                <a:cs typeface="Trebuchet MS"/>
              </a:rPr>
              <a:t>AJAX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6825236" y="6535397"/>
            <a:ext cx="953135" cy="536575"/>
            <a:chOff x="16825236" y="6535397"/>
            <a:chExt cx="953135" cy="536575"/>
          </a:xfrm>
        </p:grpSpPr>
        <p:sp>
          <p:nvSpPr>
            <p:cNvPr id="38" name="object 38"/>
            <p:cNvSpPr/>
            <p:nvPr/>
          </p:nvSpPr>
          <p:spPr>
            <a:xfrm>
              <a:off x="16896593" y="6556338"/>
              <a:ext cx="861060" cy="377825"/>
            </a:xfrm>
            <a:custGeom>
              <a:avLst/>
              <a:gdLst/>
              <a:ahLst/>
              <a:cxnLst/>
              <a:rect l="l" t="t" r="r" b="b"/>
              <a:pathLst>
                <a:path w="861059" h="377825">
                  <a:moveTo>
                    <a:pt x="0" y="377691"/>
                  </a:moveTo>
                  <a:lnTo>
                    <a:pt x="35200" y="322781"/>
                  </a:lnTo>
                  <a:lnTo>
                    <a:pt x="62544" y="288397"/>
                  </a:lnTo>
                  <a:lnTo>
                    <a:pt x="91677" y="255948"/>
                  </a:lnTo>
                  <a:lnTo>
                    <a:pt x="122596" y="225435"/>
                  </a:lnTo>
                  <a:lnTo>
                    <a:pt x="155304" y="196858"/>
                  </a:lnTo>
                  <a:lnTo>
                    <a:pt x="189799" y="170216"/>
                  </a:lnTo>
                  <a:lnTo>
                    <a:pt x="226081" y="145510"/>
                  </a:lnTo>
                  <a:lnTo>
                    <a:pt x="264152" y="122739"/>
                  </a:lnTo>
                  <a:lnTo>
                    <a:pt x="304010" y="101904"/>
                  </a:lnTo>
                  <a:lnTo>
                    <a:pt x="345655" y="83004"/>
                  </a:lnTo>
                  <a:lnTo>
                    <a:pt x="389088" y="66040"/>
                  </a:lnTo>
                  <a:lnTo>
                    <a:pt x="434309" y="51011"/>
                  </a:lnTo>
                  <a:lnTo>
                    <a:pt x="481318" y="37918"/>
                  </a:lnTo>
                  <a:lnTo>
                    <a:pt x="530114" y="26760"/>
                  </a:lnTo>
                  <a:lnTo>
                    <a:pt x="580698" y="17537"/>
                  </a:lnTo>
                  <a:lnTo>
                    <a:pt x="633070" y="10250"/>
                  </a:lnTo>
                  <a:lnTo>
                    <a:pt x="687230" y="4898"/>
                  </a:lnTo>
                  <a:lnTo>
                    <a:pt x="743177" y="1481"/>
                  </a:lnTo>
                  <a:lnTo>
                    <a:pt x="800912" y="0"/>
                  </a:lnTo>
                  <a:lnTo>
                    <a:pt x="860435" y="4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825236" y="6874941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4" h="196850">
                  <a:moveTo>
                    <a:pt x="2921" y="0"/>
                  </a:moveTo>
                  <a:lnTo>
                    <a:pt x="0" y="196651"/>
                  </a:lnTo>
                  <a:lnTo>
                    <a:pt x="159073" y="80998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7965642" y="6101530"/>
            <a:ext cx="132461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2450" b="1" spc="10" dirty="0">
                <a:solidFill>
                  <a:srgbClr val="F2425D"/>
                </a:solidFill>
                <a:latin typeface="Roboto"/>
                <a:cs typeface="Roboto"/>
              </a:rPr>
              <a:t>Usually</a:t>
            </a:r>
            <a:r>
              <a:rPr sz="2450" b="1" spc="-9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F2425D"/>
                </a:solidFill>
                <a:latin typeface="Roboto"/>
                <a:cs typeface="Roboto"/>
              </a:rPr>
              <a:t>a </a:t>
            </a:r>
            <a:r>
              <a:rPr sz="2450" b="1" spc="-60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F2425D"/>
                </a:solidFill>
                <a:latin typeface="Roboto"/>
                <a:cs typeface="Roboto"/>
              </a:rPr>
              <a:t>web</a:t>
            </a:r>
            <a:r>
              <a:rPr sz="2450" b="1" spc="-3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F2425D"/>
                </a:solidFill>
                <a:latin typeface="Roboto"/>
                <a:cs typeface="Roboto"/>
              </a:rPr>
              <a:t>API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9179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550" dirty="0">
                <a:solidFill>
                  <a:srgbClr val="FAFBFB"/>
                </a:solidFill>
                <a:latin typeface="Trebuchet MS"/>
                <a:cs typeface="Trebuchet MS"/>
              </a:rPr>
              <a:t>API?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420" y="2565928"/>
            <a:ext cx="10268585" cy="7719059"/>
            <a:chOff x="1136420" y="2565928"/>
            <a:chExt cx="10268585" cy="7719059"/>
          </a:xfrm>
        </p:grpSpPr>
        <p:sp>
          <p:nvSpPr>
            <p:cNvPr id="5" name="object 5"/>
            <p:cNvSpPr/>
            <p:nvPr/>
          </p:nvSpPr>
          <p:spPr>
            <a:xfrm>
              <a:off x="1136420" y="2565928"/>
              <a:ext cx="10268585" cy="7719059"/>
            </a:xfrm>
            <a:custGeom>
              <a:avLst/>
              <a:gdLst/>
              <a:ahLst/>
              <a:cxnLst/>
              <a:rect l="l" t="t" r="r" b="b"/>
              <a:pathLst>
                <a:path w="10268585" h="7719059">
                  <a:moveTo>
                    <a:pt x="10268221" y="0"/>
                  </a:moveTo>
                  <a:lnTo>
                    <a:pt x="0" y="0"/>
                  </a:lnTo>
                  <a:lnTo>
                    <a:pt x="0" y="7718807"/>
                  </a:lnTo>
                  <a:lnTo>
                    <a:pt x="10268221" y="7718807"/>
                  </a:lnTo>
                  <a:lnTo>
                    <a:pt x="1026822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173" y="3527272"/>
              <a:ext cx="282713" cy="28271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87473" y="3483160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6474" y="3362825"/>
            <a:ext cx="8055609" cy="1496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b="1" spc="10" dirty="0">
                <a:solidFill>
                  <a:srgbClr val="444444"/>
                </a:solidFill>
                <a:latin typeface="Roboto Bk"/>
                <a:cs typeface="Roboto Bk"/>
              </a:rPr>
              <a:t>A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pplication </a:t>
            </a:r>
            <a:r>
              <a:rPr sz="2450" b="1" spc="10" dirty="0">
                <a:solidFill>
                  <a:srgbClr val="444444"/>
                </a:solidFill>
                <a:latin typeface="Roboto Bk"/>
                <a:cs typeface="Roboto Bk"/>
              </a:rPr>
              <a:t>P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rogramming </a:t>
            </a:r>
            <a:r>
              <a:rPr sz="2450" b="1" spc="20" dirty="0">
                <a:solidFill>
                  <a:srgbClr val="444444"/>
                </a:solidFill>
                <a:latin typeface="Roboto Bk"/>
                <a:cs typeface="Roboto Bk"/>
              </a:rPr>
              <a:t>I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nterface: Piece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software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used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by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another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piece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software,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order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allow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applications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to talk to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each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other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173" y="5416220"/>
            <a:ext cx="282713" cy="28271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87473" y="5372108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6474" y="5364858"/>
            <a:ext cx="75685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There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many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types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in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development: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173" y="7215118"/>
            <a:ext cx="282713" cy="2827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987473" y="717100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6474" y="7050671"/>
            <a:ext cx="822007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b="1" spc="-35" dirty="0">
                <a:solidFill>
                  <a:srgbClr val="444444"/>
                </a:solidFill>
                <a:latin typeface="Roboto"/>
                <a:cs typeface="Roboto"/>
              </a:rPr>
              <a:t>“Online”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API: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running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Roboto"/>
                <a:cs typeface="Roboto"/>
              </a:rPr>
              <a:t>server,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receives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requests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data, 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sends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data back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response;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173" y="8614028"/>
            <a:ext cx="282713" cy="28271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87473" y="8569916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6474" y="8449581"/>
            <a:ext cx="757364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build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our own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web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APIs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(requires </a:t>
            </a:r>
            <a:r>
              <a:rPr sz="2450" spc="-40" dirty="0">
                <a:solidFill>
                  <a:srgbClr val="444444"/>
                </a:solidFill>
                <a:latin typeface="Roboto"/>
                <a:cs typeface="Roboto"/>
              </a:rPr>
              <a:t>back-end </a:t>
            </a:r>
            <a:r>
              <a:rPr sz="24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development,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e.g. with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node.js)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3rd-party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APIs.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41614" y="5941708"/>
            <a:ext cx="1550035" cy="6178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145"/>
              </a:spcBef>
            </a:pPr>
            <a:r>
              <a:rPr sz="2150" spc="-15" dirty="0">
                <a:solidFill>
                  <a:srgbClr val="FFFFFF"/>
                </a:solidFill>
                <a:latin typeface="Roboto Lt"/>
                <a:cs typeface="Roboto Lt"/>
              </a:rPr>
              <a:t>DOM</a:t>
            </a:r>
            <a:r>
              <a:rPr sz="215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FFFFF"/>
                </a:solidFill>
                <a:latin typeface="Roboto Lt"/>
                <a:cs typeface="Roboto Lt"/>
              </a:rPr>
              <a:t>API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4005" y="5941708"/>
            <a:ext cx="2345055" cy="6178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45"/>
              </a:spcBef>
            </a:pPr>
            <a:r>
              <a:rPr sz="2150" dirty="0">
                <a:solidFill>
                  <a:srgbClr val="FFFFFF"/>
                </a:solidFill>
                <a:latin typeface="Roboto Lt"/>
                <a:cs typeface="Roboto Lt"/>
              </a:rPr>
              <a:t>Geolocation</a:t>
            </a:r>
            <a:r>
              <a:rPr sz="2150" spc="-4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FFFFF"/>
                </a:solidFill>
                <a:latin typeface="Roboto Lt"/>
                <a:cs typeface="Roboto Lt"/>
              </a:rPr>
              <a:t>API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1868" y="5941708"/>
            <a:ext cx="2127250" cy="6178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145"/>
              </a:spcBef>
            </a:pPr>
            <a:r>
              <a:rPr sz="2150" spc="-10" dirty="0">
                <a:solidFill>
                  <a:srgbClr val="FFFFFF"/>
                </a:solidFill>
                <a:latin typeface="Roboto Lt"/>
                <a:cs typeface="Roboto Lt"/>
              </a:rPr>
              <a:t>Own</a:t>
            </a:r>
            <a:r>
              <a:rPr sz="215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Roboto Lt"/>
                <a:cs typeface="Roboto Lt"/>
              </a:rPr>
              <a:t>Class</a:t>
            </a:r>
            <a:r>
              <a:rPr sz="2150" spc="-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FFFFF"/>
                </a:solidFill>
                <a:latin typeface="Roboto Lt"/>
                <a:cs typeface="Roboto Lt"/>
              </a:rPr>
              <a:t>API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1852" y="5941708"/>
            <a:ext cx="1742439" cy="617855"/>
          </a:xfrm>
          <a:prstGeom prst="rect">
            <a:avLst/>
          </a:prstGeom>
          <a:solidFill>
            <a:srgbClr val="F4DB1A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45"/>
              </a:spcBef>
            </a:pPr>
            <a:r>
              <a:rPr sz="2150" b="1" spc="-45" dirty="0">
                <a:solidFill>
                  <a:srgbClr val="444444"/>
                </a:solidFill>
                <a:latin typeface="Roboto"/>
                <a:cs typeface="Roboto"/>
              </a:rPr>
              <a:t>“Online”</a:t>
            </a:r>
            <a:r>
              <a:rPr sz="21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5" dirty="0">
                <a:solidFill>
                  <a:srgbClr val="444444"/>
                </a:solidFill>
                <a:latin typeface="Roboto"/>
                <a:cs typeface="Roboto"/>
              </a:rPr>
              <a:t>API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162411"/>
            <a:ext cx="4176395" cy="3199765"/>
            <a:chOff x="0" y="1162411"/>
            <a:chExt cx="4176395" cy="319976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62411"/>
              <a:ext cx="4175823" cy="31997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843" y="1750070"/>
              <a:ext cx="2741875" cy="150156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21000000">
            <a:off x="1567034" y="2228374"/>
            <a:ext cx="784687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520" dirty="0">
                <a:solidFill>
                  <a:srgbClr val="FAFBFB"/>
                </a:solidFill>
                <a:latin typeface="Trebuchet MS"/>
                <a:cs typeface="Trebuchet MS"/>
              </a:rPr>
              <a:t>API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60963" y="7088649"/>
            <a:ext cx="9683750" cy="3855085"/>
            <a:chOff x="4660963" y="7088649"/>
            <a:chExt cx="9683750" cy="385508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0963" y="9626172"/>
              <a:ext cx="2341561" cy="13171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7088649"/>
              <a:ext cx="251301" cy="2513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7633135"/>
              <a:ext cx="251301" cy="2513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8177621"/>
              <a:ext cx="251301" cy="2513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8722107"/>
              <a:ext cx="251301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9266593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9811079"/>
              <a:ext cx="251301" cy="2513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026" y="10355565"/>
              <a:ext cx="251301" cy="25130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4589326" y="7043073"/>
            <a:ext cx="3147695" cy="1985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Weather</a:t>
            </a:r>
            <a:r>
              <a:rPr sz="215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150">
              <a:latin typeface="Roboto"/>
              <a:cs typeface="Roboto"/>
            </a:endParaRPr>
          </a:p>
          <a:p>
            <a:pPr marL="12700" marR="559435">
              <a:lnSpc>
                <a:spcPct val="166200"/>
              </a:lnSpc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about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countries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Flights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Currency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conversion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080326" y="7050819"/>
            <a:ext cx="270510" cy="35864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589326" y="9221017"/>
            <a:ext cx="3745229" cy="1441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sending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email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Roboto"/>
                <a:cs typeface="Roboto"/>
              </a:rPr>
              <a:t>SMS</a:t>
            </a:r>
            <a:endParaRPr sz="2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Google</a:t>
            </a:r>
            <a:r>
              <a:rPr sz="21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Maps</a:t>
            </a:r>
            <a:endParaRPr sz="2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150" i="1" spc="-55" dirty="0">
                <a:solidFill>
                  <a:srgbClr val="444444"/>
                </a:solidFill>
                <a:latin typeface="Roboto"/>
                <a:cs typeface="Roboto"/>
              </a:rPr>
              <a:t>Millions</a:t>
            </a:r>
            <a:r>
              <a:rPr sz="2150" i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i="1" spc="-4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150" i="1" spc="-45" dirty="0">
                <a:solidFill>
                  <a:srgbClr val="444444"/>
                </a:solidFill>
                <a:latin typeface="Roboto"/>
                <a:cs typeface="Roboto"/>
              </a:rPr>
              <a:t> possibilities...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149064" y="8713028"/>
            <a:ext cx="3488054" cy="593725"/>
            <a:chOff x="10149064" y="8713028"/>
            <a:chExt cx="3488054" cy="593725"/>
          </a:xfrm>
        </p:grpSpPr>
        <p:sp>
          <p:nvSpPr>
            <p:cNvPr id="39" name="object 39"/>
            <p:cNvSpPr/>
            <p:nvPr/>
          </p:nvSpPr>
          <p:spPr>
            <a:xfrm>
              <a:off x="10180496" y="8833280"/>
              <a:ext cx="3239135" cy="441959"/>
            </a:xfrm>
            <a:custGeom>
              <a:avLst/>
              <a:gdLst/>
              <a:ahLst/>
              <a:cxnLst/>
              <a:rect l="l" t="t" r="r" b="b"/>
              <a:pathLst>
                <a:path w="3239134" h="441959">
                  <a:moveTo>
                    <a:pt x="3238536" y="0"/>
                  </a:moveTo>
                  <a:lnTo>
                    <a:pt x="3207412" y="4245"/>
                  </a:lnTo>
                  <a:lnTo>
                    <a:pt x="0" y="441814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370923" y="8713028"/>
              <a:ext cx="266065" cy="249554"/>
            </a:xfrm>
            <a:custGeom>
              <a:avLst/>
              <a:gdLst/>
              <a:ahLst/>
              <a:cxnLst/>
              <a:rect l="l" t="t" r="r" b="b"/>
              <a:pathLst>
                <a:path w="266065" h="249554">
                  <a:moveTo>
                    <a:pt x="0" y="0"/>
                  </a:moveTo>
                  <a:lnTo>
                    <a:pt x="33967" y="248995"/>
                  </a:lnTo>
                  <a:lnTo>
                    <a:pt x="265981" y="90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 rot="21240000">
            <a:off x="10588096" y="8233827"/>
            <a:ext cx="2275693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3225" spc="-67" baseline="-5167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3225" spc="-67" baseline="-3875" dirty="0">
                <a:solidFill>
                  <a:srgbClr val="F2425D"/>
                </a:solidFill>
                <a:latin typeface="Roboto Lt"/>
                <a:cs typeface="Roboto Lt"/>
              </a:rPr>
              <a:t>re</a:t>
            </a:r>
            <a:r>
              <a:rPr sz="3225" spc="-104" baseline="-387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3225" spc="-44" baseline="-2583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3225" spc="-97" baseline="-2583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3225" spc="-44" baseline="-1291" dirty="0">
                <a:solidFill>
                  <a:srgbClr val="F2425D"/>
                </a:solidFill>
                <a:latin typeface="Roboto Lt"/>
                <a:cs typeface="Roboto Lt"/>
              </a:rPr>
              <a:t>an</a:t>
            </a:r>
            <a:r>
              <a:rPr sz="3225" spc="-97" baseline="-1291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API</a:t>
            </a:r>
            <a:r>
              <a:rPr sz="2150" spc="-7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3225" spc="-52" baseline="1291" dirty="0">
                <a:solidFill>
                  <a:srgbClr val="F2425D"/>
                </a:solidFill>
                <a:latin typeface="Roboto Lt"/>
                <a:cs typeface="Roboto Lt"/>
              </a:rPr>
              <a:t>fo</a:t>
            </a:r>
            <a:r>
              <a:rPr sz="3225" spc="-52" baseline="2583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endParaRPr sz="3225" baseline="2583">
              <a:latin typeface="Roboto Lt"/>
              <a:cs typeface="Roboto Lt"/>
            </a:endParaRPr>
          </a:p>
        </p:txBody>
      </p:sp>
      <p:sp>
        <p:nvSpPr>
          <p:cNvPr id="42" name="object 42"/>
          <p:cNvSpPr txBox="1"/>
          <p:nvPr/>
        </p:nvSpPr>
        <p:spPr>
          <a:xfrm rot="21240000">
            <a:off x="11142123" y="8587176"/>
            <a:ext cx="12548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b="1" i="1" spc="-95" dirty="0">
                <a:solidFill>
                  <a:srgbClr val="F2425D"/>
                </a:solidFill>
                <a:latin typeface="Roboto Lt"/>
                <a:cs typeface="Roboto Lt"/>
              </a:rPr>
              <a:t>ev</a:t>
            </a:r>
            <a:r>
              <a:rPr sz="3225" b="1" i="1" spc="-142" baseline="1291" dirty="0">
                <a:solidFill>
                  <a:srgbClr val="F2425D"/>
                </a:solidFill>
                <a:latin typeface="Roboto Lt"/>
                <a:cs typeface="Roboto Lt"/>
              </a:rPr>
              <a:t>ery</a:t>
            </a:r>
            <a:r>
              <a:rPr sz="3225" b="1" i="1" spc="-142" baseline="2583" dirty="0">
                <a:solidFill>
                  <a:srgbClr val="F2425D"/>
                </a:solidFill>
                <a:latin typeface="Roboto Lt"/>
                <a:cs typeface="Roboto Lt"/>
              </a:rPr>
              <a:t>thi</a:t>
            </a:r>
            <a:r>
              <a:rPr sz="3225" b="1" i="1" spc="-142" baseline="3875" dirty="0">
                <a:solidFill>
                  <a:srgbClr val="F2425D"/>
                </a:solidFill>
                <a:latin typeface="Roboto Lt"/>
                <a:cs typeface="Roboto Lt"/>
              </a:rPr>
              <a:t>ng</a:t>
            </a:r>
            <a:endParaRPr sz="3225" baseline="3875">
              <a:latin typeface="Roboto Lt"/>
              <a:cs typeface="Roboto L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529681" y="1802872"/>
            <a:ext cx="2326640" cy="2460625"/>
            <a:chOff x="12529681" y="1802872"/>
            <a:chExt cx="2326640" cy="2460625"/>
          </a:xfrm>
        </p:grpSpPr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1214" y="3515379"/>
              <a:ext cx="1923148" cy="7481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9681" y="1802872"/>
              <a:ext cx="2326233" cy="101041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3082942" y="1883343"/>
            <a:ext cx="12325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00" dirty="0">
                <a:solidFill>
                  <a:srgbClr val="FAFBFB"/>
                </a:solidFill>
                <a:latin typeface="Trebuchet MS"/>
                <a:cs typeface="Trebuchet MS"/>
              </a:rPr>
              <a:t>AJAX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3752796" y="2537418"/>
            <a:ext cx="408940" cy="857885"/>
            <a:chOff x="13752796" y="2537418"/>
            <a:chExt cx="408940" cy="857885"/>
          </a:xfrm>
        </p:grpSpPr>
        <p:sp>
          <p:nvSpPr>
            <p:cNvPr id="48" name="object 48"/>
            <p:cNvSpPr/>
            <p:nvPr/>
          </p:nvSpPr>
          <p:spPr>
            <a:xfrm>
              <a:off x="13839580" y="2563771"/>
              <a:ext cx="295910" cy="660400"/>
            </a:xfrm>
            <a:custGeom>
              <a:avLst/>
              <a:gdLst/>
              <a:ahLst/>
              <a:cxnLst/>
              <a:rect l="l" t="t" r="r" b="b"/>
              <a:pathLst>
                <a:path w="295909" h="660400">
                  <a:moveTo>
                    <a:pt x="0" y="659855"/>
                  </a:moveTo>
                  <a:lnTo>
                    <a:pt x="10697" y="635963"/>
                  </a:lnTo>
                  <a:lnTo>
                    <a:pt x="295489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752796" y="3156088"/>
              <a:ext cx="195580" cy="238760"/>
            </a:xfrm>
            <a:custGeom>
              <a:avLst/>
              <a:gdLst/>
              <a:ahLst/>
              <a:cxnLst/>
              <a:rect l="l" t="t" r="r" b="b"/>
              <a:pathLst>
                <a:path w="195580" h="238760">
                  <a:moveTo>
                    <a:pt x="0" y="0"/>
                  </a:moveTo>
                  <a:lnTo>
                    <a:pt x="10188" y="238601"/>
                  </a:lnTo>
                  <a:lnTo>
                    <a:pt x="194957" y="87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995144" y="4735453"/>
            <a:ext cx="128270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5080" indent="-185420">
              <a:lnSpc>
                <a:spcPct val="110500"/>
              </a:lnSpc>
              <a:spcBef>
                <a:spcPts val="100"/>
              </a:spcBef>
            </a:pP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XML</a:t>
            </a:r>
            <a:r>
              <a:rPr sz="230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data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format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587359" y="3310895"/>
            <a:ext cx="6615430" cy="5026660"/>
            <a:chOff x="12587359" y="3310895"/>
            <a:chExt cx="6615430" cy="5026660"/>
          </a:xfrm>
        </p:grpSpPr>
        <p:sp>
          <p:nvSpPr>
            <p:cNvPr id="52" name="object 52"/>
            <p:cNvSpPr/>
            <p:nvPr/>
          </p:nvSpPr>
          <p:spPr>
            <a:xfrm>
              <a:off x="12643625" y="3352805"/>
              <a:ext cx="2113280" cy="2261870"/>
            </a:xfrm>
            <a:custGeom>
              <a:avLst/>
              <a:gdLst/>
              <a:ahLst/>
              <a:cxnLst/>
              <a:rect l="l" t="t" r="r" b="b"/>
              <a:pathLst>
                <a:path w="2113280" h="2261870">
                  <a:moveTo>
                    <a:pt x="0" y="2261273"/>
                  </a:moveTo>
                  <a:lnTo>
                    <a:pt x="2112686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629269" y="3352805"/>
              <a:ext cx="2113280" cy="2261870"/>
            </a:xfrm>
            <a:custGeom>
              <a:avLst/>
              <a:gdLst/>
              <a:ahLst/>
              <a:cxnLst/>
              <a:rect l="l" t="t" r="r" b="b"/>
              <a:pathLst>
                <a:path w="2113280" h="2261870">
                  <a:moveTo>
                    <a:pt x="2112686" y="2261273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5572" y="7918543"/>
              <a:ext cx="418835" cy="4188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83825" y="7918543"/>
              <a:ext cx="418835" cy="41883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8142872" y="7853488"/>
            <a:ext cx="10718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9445" algn="l"/>
              </a:tabLst>
            </a:pPr>
            <a:r>
              <a:rPr sz="3300" dirty="0">
                <a:solidFill>
                  <a:srgbClr val="444444"/>
                </a:solidFill>
                <a:latin typeface="Segoe UI Symbol"/>
                <a:cs typeface="Segoe UI Symbol"/>
              </a:rPr>
              <a:t>✈	</a:t>
            </a:r>
            <a:r>
              <a:rPr sz="3300" spc="-5" dirty="0">
                <a:solidFill>
                  <a:srgbClr val="444444"/>
                </a:solidFill>
                <a:latin typeface="Segoe UI Symbol"/>
                <a:cs typeface="Segoe UI Symbol"/>
              </a:rPr>
              <a:t>🌍</a:t>
            </a:r>
            <a:endParaRPr sz="3300">
              <a:latin typeface="Segoe UI Symbol"/>
              <a:cs typeface="Segoe UI Symbol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81044" y="3289501"/>
            <a:ext cx="1199861" cy="1199861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5459792" y="4676555"/>
            <a:ext cx="144272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marR="5080" indent="-265430">
              <a:lnSpc>
                <a:spcPct val="110500"/>
              </a:lnSpc>
              <a:spcBef>
                <a:spcPts val="100"/>
              </a:spcBef>
            </a:pPr>
            <a:r>
              <a:rPr sz="2300" b="1" spc="20" dirty="0">
                <a:solidFill>
                  <a:srgbClr val="444444"/>
                </a:solidFill>
                <a:latin typeface="Roboto"/>
                <a:cs typeface="Roboto"/>
              </a:rPr>
              <a:t>JSON</a:t>
            </a:r>
            <a:r>
              <a:rPr sz="23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data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format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783760" y="2904564"/>
            <a:ext cx="10225405" cy="4028440"/>
            <a:chOff x="9783760" y="2904564"/>
            <a:chExt cx="10225405" cy="4028440"/>
          </a:xfrm>
        </p:grpSpPr>
        <p:sp>
          <p:nvSpPr>
            <p:cNvPr id="60" name="object 60"/>
            <p:cNvSpPr/>
            <p:nvPr/>
          </p:nvSpPr>
          <p:spPr>
            <a:xfrm>
              <a:off x="16204724" y="5767217"/>
              <a:ext cx="944244" cy="355600"/>
            </a:xfrm>
            <a:custGeom>
              <a:avLst/>
              <a:gdLst/>
              <a:ahLst/>
              <a:cxnLst/>
              <a:rect l="l" t="t" r="r" b="b"/>
              <a:pathLst>
                <a:path w="944244" h="355600">
                  <a:moveTo>
                    <a:pt x="0" y="0"/>
                  </a:moveTo>
                  <a:lnTo>
                    <a:pt x="16184" y="54214"/>
                  </a:lnTo>
                  <a:lnTo>
                    <a:pt x="49753" y="115950"/>
                  </a:lnTo>
                  <a:lnTo>
                    <a:pt x="93480" y="170614"/>
                  </a:lnTo>
                  <a:lnTo>
                    <a:pt x="147366" y="218206"/>
                  </a:lnTo>
                  <a:lnTo>
                    <a:pt x="211410" y="258725"/>
                  </a:lnTo>
                  <a:lnTo>
                    <a:pt x="247242" y="276333"/>
                  </a:lnTo>
                  <a:lnTo>
                    <a:pt x="285613" y="292172"/>
                  </a:lnTo>
                  <a:lnTo>
                    <a:pt x="326524" y="306244"/>
                  </a:lnTo>
                  <a:lnTo>
                    <a:pt x="369975" y="318547"/>
                  </a:lnTo>
                  <a:lnTo>
                    <a:pt x="415966" y="329083"/>
                  </a:lnTo>
                  <a:lnTo>
                    <a:pt x="464496" y="337851"/>
                  </a:lnTo>
                  <a:lnTo>
                    <a:pt x="515565" y="344850"/>
                  </a:lnTo>
                  <a:lnTo>
                    <a:pt x="569175" y="350082"/>
                  </a:lnTo>
                  <a:lnTo>
                    <a:pt x="625324" y="353545"/>
                  </a:lnTo>
                  <a:lnTo>
                    <a:pt x="684013" y="355241"/>
                  </a:lnTo>
                  <a:lnTo>
                    <a:pt x="745241" y="355169"/>
                  </a:lnTo>
                  <a:lnTo>
                    <a:pt x="809009" y="353329"/>
                  </a:lnTo>
                  <a:lnTo>
                    <a:pt x="875317" y="349721"/>
                  </a:lnTo>
                  <a:lnTo>
                    <a:pt x="944164" y="3443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121017" y="5614079"/>
              <a:ext cx="173990" cy="187325"/>
            </a:xfrm>
            <a:custGeom>
              <a:avLst/>
              <a:gdLst/>
              <a:ahLst/>
              <a:cxnLst/>
              <a:rect l="l" t="t" r="r" b="b"/>
              <a:pathLst>
                <a:path w="173990" h="187325">
                  <a:moveTo>
                    <a:pt x="59956" y="0"/>
                  </a:moveTo>
                  <a:lnTo>
                    <a:pt x="0" y="187312"/>
                  </a:lnTo>
                  <a:lnTo>
                    <a:pt x="173837" y="160352"/>
                  </a:lnTo>
                  <a:lnTo>
                    <a:pt x="599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02818" y="2904564"/>
              <a:ext cx="3205726" cy="229450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42595" y="3181993"/>
              <a:ext cx="2326095" cy="141494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876817" y="6753101"/>
              <a:ext cx="581025" cy="158750"/>
            </a:xfrm>
            <a:custGeom>
              <a:avLst/>
              <a:gdLst/>
              <a:ahLst/>
              <a:cxnLst/>
              <a:rect l="l" t="t" r="r" b="b"/>
              <a:pathLst>
                <a:path w="581025" h="158750">
                  <a:moveTo>
                    <a:pt x="0" y="0"/>
                  </a:moveTo>
                  <a:lnTo>
                    <a:pt x="46473" y="46070"/>
                  </a:lnTo>
                  <a:lnTo>
                    <a:pt x="82815" y="72008"/>
                  </a:lnTo>
                  <a:lnTo>
                    <a:pt x="121600" y="94558"/>
                  </a:lnTo>
                  <a:lnTo>
                    <a:pt x="162829" y="113721"/>
                  </a:lnTo>
                  <a:lnTo>
                    <a:pt x="206501" y="129496"/>
                  </a:lnTo>
                  <a:lnTo>
                    <a:pt x="252617" y="141884"/>
                  </a:lnTo>
                  <a:lnTo>
                    <a:pt x="301176" y="150885"/>
                  </a:lnTo>
                  <a:lnTo>
                    <a:pt x="352179" y="156499"/>
                  </a:lnTo>
                  <a:lnTo>
                    <a:pt x="405626" y="158726"/>
                  </a:lnTo>
                  <a:lnTo>
                    <a:pt x="461517" y="157566"/>
                  </a:lnTo>
                  <a:lnTo>
                    <a:pt x="519852" y="153019"/>
                  </a:lnTo>
                  <a:lnTo>
                    <a:pt x="580630" y="14508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83760" y="6629182"/>
              <a:ext cx="176530" cy="193675"/>
            </a:xfrm>
            <a:custGeom>
              <a:avLst/>
              <a:gdLst/>
              <a:ahLst/>
              <a:cxnLst/>
              <a:rect l="l" t="t" r="r" b="b"/>
              <a:pathLst>
                <a:path w="176529" h="193675">
                  <a:moveTo>
                    <a:pt x="0" y="0"/>
                  </a:moveTo>
                  <a:lnTo>
                    <a:pt x="35298" y="193481"/>
                  </a:lnTo>
                  <a:lnTo>
                    <a:pt x="175964" y="8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7350342" y="5745767"/>
            <a:ext cx="1884680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Most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popular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API</a:t>
            </a:r>
            <a:r>
              <a:rPr sz="20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r>
              <a:rPr sz="20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format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587396" y="6732930"/>
            <a:ext cx="11518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Just</a:t>
            </a:r>
            <a:r>
              <a:rPr sz="19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-40" dirty="0">
                <a:solidFill>
                  <a:srgbClr val="F2425D"/>
                </a:solidFill>
                <a:latin typeface="Roboto Lt"/>
                <a:cs typeface="Roboto Lt"/>
              </a:rPr>
              <a:t>“API”</a:t>
            </a:r>
            <a:endParaRPr sz="19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144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HAPPEN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WHE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-70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0" dirty="0">
                <a:solidFill>
                  <a:srgbClr val="FAFBFB"/>
                </a:solidFill>
                <a:latin typeface="Trebuchet MS"/>
                <a:cs typeface="Trebuchet MS"/>
              </a:rPr>
              <a:t>ACCES</a:t>
            </a:r>
            <a:r>
              <a:rPr sz="4950" b="1" spc="-73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WE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SERVER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21181" y="4933983"/>
            <a:ext cx="2630170" cy="2630170"/>
            <a:chOff x="3121181" y="4933983"/>
            <a:chExt cx="2630170" cy="2630170"/>
          </a:xfrm>
        </p:grpSpPr>
        <p:sp>
          <p:nvSpPr>
            <p:cNvPr id="5" name="object 5"/>
            <p:cNvSpPr/>
            <p:nvPr/>
          </p:nvSpPr>
          <p:spPr>
            <a:xfrm>
              <a:off x="3121181" y="4933983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70" h="2630170">
                  <a:moveTo>
                    <a:pt x="1337338" y="0"/>
                  </a:moveTo>
                  <a:lnTo>
                    <a:pt x="1292465" y="0"/>
                  </a:lnTo>
                  <a:lnTo>
                    <a:pt x="1247613" y="1521"/>
                  </a:lnTo>
                  <a:lnTo>
                    <a:pt x="1202824" y="4565"/>
                  </a:lnTo>
                  <a:lnTo>
                    <a:pt x="1158140" y="9130"/>
                  </a:lnTo>
                  <a:lnTo>
                    <a:pt x="1113603" y="15217"/>
                  </a:lnTo>
                  <a:lnTo>
                    <a:pt x="1069255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3"/>
                  </a:lnTo>
                  <a:lnTo>
                    <a:pt x="726322" y="138475"/>
                  </a:lnTo>
                  <a:lnTo>
                    <a:pt x="685567" y="159779"/>
                  </a:lnTo>
                  <a:lnTo>
                    <a:pt x="645421" y="182604"/>
                  </a:lnTo>
                  <a:lnTo>
                    <a:pt x="605926" y="206952"/>
                  </a:lnTo>
                  <a:lnTo>
                    <a:pt x="567125" y="232821"/>
                  </a:lnTo>
                  <a:lnTo>
                    <a:pt x="529060" y="260211"/>
                  </a:lnTo>
                  <a:lnTo>
                    <a:pt x="491771" y="289124"/>
                  </a:lnTo>
                  <a:lnTo>
                    <a:pt x="455302" y="319558"/>
                  </a:lnTo>
                  <a:lnTo>
                    <a:pt x="419695" y="351514"/>
                  </a:lnTo>
                  <a:lnTo>
                    <a:pt x="384990" y="384991"/>
                  </a:lnTo>
                  <a:lnTo>
                    <a:pt x="351513" y="419695"/>
                  </a:lnTo>
                  <a:lnTo>
                    <a:pt x="319557" y="455303"/>
                  </a:lnTo>
                  <a:lnTo>
                    <a:pt x="289123" y="491772"/>
                  </a:lnTo>
                  <a:lnTo>
                    <a:pt x="260211" y="529060"/>
                  </a:lnTo>
                  <a:lnTo>
                    <a:pt x="232820" y="567126"/>
                  </a:lnTo>
                  <a:lnTo>
                    <a:pt x="206951" y="605927"/>
                  </a:lnTo>
                  <a:lnTo>
                    <a:pt x="182604" y="645421"/>
                  </a:lnTo>
                  <a:lnTo>
                    <a:pt x="159778" y="685567"/>
                  </a:lnTo>
                  <a:lnTo>
                    <a:pt x="138475" y="726322"/>
                  </a:lnTo>
                  <a:lnTo>
                    <a:pt x="118692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5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5"/>
                  </a:lnTo>
                  <a:lnTo>
                    <a:pt x="42607" y="1648508"/>
                  </a:lnTo>
                  <a:lnTo>
                    <a:pt x="54781" y="1692037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2" y="1862158"/>
                  </a:lnTo>
                  <a:lnTo>
                    <a:pt x="138475" y="1903481"/>
                  </a:lnTo>
                  <a:lnTo>
                    <a:pt x="159778" y="1944236"/>
                  </a:lnTo>
                  <a:lnTo>
                    <a:pt x="182604" y="1984382"/>
                  </a:lnTo>
                  <a:lnTo>
                    <a:pt x="206951" y="2023876"/>
                  </a:lnTo>
                  <a:lnTo>
                    <a:pt x="232820" y="2062677"/>
                  </a:lnTo>
                  <a:lnTo>
                    <a:pt x="260211" y="2100743"/>
                  </a:lnTo>
                  <a:lnTo>
                    <a:pt x="289123" y="2138031"/>
                  </a:lnTo>
                  <a:lnTo>
                    <a:pt x="319557" y="2174500"/>
                  </a:lnTo>
                  <a:lnTo>
                    <a:pt x="351513" y="2210108"/>
                  </a:lnTo>
                  <a:lnTo>
                    <a:pt x="384990" y="2244812"/>
                  </a:lnTo>
                  <a:lnTo>
                    <a:pt x="419695" y="2278290"/>
                  </a:lnTo>
                  <a:lnTo>
                    <a:pt x="455302" y="2310245"/>
                  </a:lnTo>
                  <a:lnTo>
                    <a:pt x="491771" y="2340679"/>
                  </a:lnTo>
                  <a:lnTo>
                    <a:pt x="529060" y="2369592"/>
                  </a:lnTo>
                  <a:lnTo>
                    <a:pt x="567125" y="2396982"/>
                  </a:lnTo>
                  <a:lnTo>
                    <a:pt x="605926" y="2422851"/>
                  </a:lnTo>
                  <a:lnTo>
                    <a:pt x="645421" y="2447199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1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5" y="2606978"/>
                  </a:lnTo>
                  <a:lnTo>
                    <a:pt x="1113603" y="2614586"/>
                  </a:lnTo>
                  <a:lnTo>
                    <a:pt x="1158140" y="2620673"/>
                  </a:lnTo>
                  <a:lnTo>
                    <a:pt x="1202824" y="2625238"/>
                  </a:lnTo>
                  <a:lnTo>
                    <a:pt x="1247613" y="2628281"/>
                  </a:lnTo>
                  <a:lnTo>
                    <a:pt x="1292465" y="2629803"/>
                  </a:lnTo>
                  <a:lnTo>
                    <a:pt x="1337338" y="2629803"/>
                  </a:lnTo>
                  <a:lnTo>
                    <a:pt x="1382190" y="2628281"/>
                  </a:lnTo>
                  <a:lnTo>
                    <a:pt x="1426979" y="2625238"/>
                  </a:lnTo>
                  <a:lnTo>
                    <a:pt x="1471663" y="2620673"/>
                  </a:lnTo>
                  <a:lnTo>
                    <a:pt x="1516200" y="2614586"/>
                  </a:lnTo>
                  <a:lnTo>
                    <a:pt x="1560548" y="2606978"/>
                  </a:lnTo>
                  <a:lnTo>
                    <a:pt x="1604664" y="2597847"/>
                  </a:lnTo>
                  <a:lnTo>
                    <a:pt x="1648508" y="2587195"/>
                  </a:lnTo>
                  <a:lnTo>
                    <a:pt x="1692036" y="2575022"/>
                  </a:lnTo>
                  <a:lnTo>
                    <a:pt x="1735208" y="2561326"/>
                  </a:lnTo>
                  <a:lnTo>
                    <a:pt x="1777980" y="2546109"/>
                  </a:lnTo>
                  <a:lnTo>
                    <a:pt x="1820311" y="2529371"/>
                  </a:lnTo>
                  <a:lnTo>
                    <a:pt x="1862158" y="2511110"/>
                  </a:lnTo>
                  <a:lnTo>
                    <a:pt x="1903480" y="2491328"/>
                  </a:lnTo>
                  <a:lnTo>
                    <a:pt x="1944236" y="2470024"/>
                  </a:lnTo>
                  <a:lnTo>
                    <a:pt x="1984381" y="2447199"/>
                  </a:lnTo>
                  <a:lnTo>
                    <a:pt x="2023876" y="2422851"/>
                  </a:lnTo>
                  <a:lnTo>
                    <a:pt x="2062677" y="2396982"/>
                  </a:lnTo>
                  <a:lnTo>
                    <a:pt x="2100743" y="2369592"/>
                  </a:lnTo>
                  <a:lnTo>
                    <a:pt x="2138031" y="2340679"/>
                  </a:lnTo>
                  <a:lnTo>
                    <a:pt x="2174500" y="2310245"/>
                  </a:lnTo>
                  <a:lnTo>
                    <a:pt x="2210107" y="2278290"/>
                  </a:lnTo>
                  <a:lnTo>
                    <a:pt x="2244811" y="2244812"/>
                  </a:lnTo>
                  <a:lnTo>
                    <a:pt x="2278289" y="2210108"/>
                  </a:lnTo>
                  <a:lnTo>
                    <a:pt x="2310245" y="2174500"/>
                  </a:lnTo>
                  <a:lnTo>
                    <a:pt x="2340679" y="2138031"/>
                  </a:lnTo>
                  <a:lnTo>
                    <a:pt x="2369591" y="2100743"/>
                  </a:lnTo>
                  <a:lnTo>
                    <a:pt x="2396982" y="2062677"/>
                  </a:lnTo>
                  <a:lnTo>
                    <a:pt x="2422851" y="2023876"/>
                  </a:lnTo>
                  <a:lnTo>
                    <a:pt x="2447198" y="1984382"/>
                  </a:lnTo>
                  <a:lnTo>
                    <a:pt x="2470024" y="1944236"/>
                  </a:lnTo>
                  <a:lnTo>
                    <a:pt x="2491328" y="1903481"/>
                  </a:lnTo>
                  <a:lnTo>
                    <a:pt x="2511110" y="1862158"/>
                  </a:lnTo>
                  <a:lnTo>
                    <a:pt x="2529370" y="1820311"/>
                  </a:lnTo>
                  <a:lnTo>
                    <a:pt x="2546109" y="1777980"/>
                  </a:lnTo>
                  <a:lnTo>
                    <a:pt x="2561326" y="1735208"/>
                  </a:lnTo>
                  <a:lnTo>
                    <a:pt x="2575022" y="1692037"/>
                  </a:lnTo>
                  <a:lnTo>
                    <a:pt x="2587195" y="1648508"/>
                  </a:lnTo>
                  <a:lnTo>
                    <a:pt x="2597847" y="1604665"/>
                  </a:lnTo>
                  <a:lnTo>
                    <a:pt x="2606978" y="1560548"/>
                  </a:lnTo>
                  <a:lnTo>
                    <a:pt x="2614586" y="1516200"/>
                  </a:lnTo>
                  <a:lnTo>
                    <a:pt x="2620673" y="1471663"/>
                  </a:lnTo>
                  <a:lnTo>
                    <a:pt x="2625238" y="1426979"/>
                  </a:lnTo>
                  <a:lnTo>
                    <a:pt x="2628281" y="1382190"/>
                  </a:lnTo>
                  <a:lnTo>
                    <a:pt x="2629803" y="1337338"/>
                  </a:lnTo>
                  <a:lnTo>
                    <a:pt x="2629803" y="1292465"/>
                  </a:lnTo>
                  <a:lnTo>
                    <a:pt x="2628281" y="1247613"/>
                  </a:lnTo>
                  <a:lnTo>
                    <a:pt x="2625238" y="1202824"/>
                  </a:lnTo>
                  <a:lnTo>
                    <a:pt x="2620673" y="1158140"/>
                  </a:lnTo>
                  <a:lnTo>
                    <a:pt x="2614586" y="1113603"/>
                  </a:lnTo>
                  <a:lnTo>
                    <a:pt x="2606978" y="1069255"/>
                  </a:lnTo>
                  <a:lnTo>
                    <a:pt x="2597847" y="1025138"/>
                  </a:lnTo>
                  <a:lnTo>
                    <a:pt x="2587195" y="981295"/>
                  </a:lnTo>
                  <a:lnTo>
                    <a:pt x="2575022" y="937766"/>
                  </a:lnTo>
                  <a:lnTo>
                    <a:pt x="2561326" y="894595"/>
                  </a:lnTo>
                  <a:lnTo>
                    <a:pt x="2546109" y="851823"/>
                  </a:lnTo>
                  <a:lnTo>
                    <a:pt x="2529370" y="809492"/>
                  </a:lnTo>
                  <a:lnTo>
                    <a:pt x="2511110" y="767644"/>
                  </a:lnTo>
                  <a:lnTo>
                    <a:pt x="2491328" y="726322"/>
                  </a:lnTo>
                  <a:lnTo>
                    <a:pt x="2470024" y="685567"/>
                  </a:lnTo>
                  <a:lnTo>
                    <a:pt x="2447198" y="645421"/>
                  </a:lnTo>
                  <a:lnTo>
                    <a:pt x="2422851" y="605927"/>
                  </a:lnTo>
                  <a:lnTo>
                    <a:pt x="2396982" y="567126"/>
                  </a:lnTo>
                  <a:lnTo>
                    <a:pt x="2369591" y="529060"/>
                  </a:lnTo>
                  <a:lnTo>
                    <a:pt x="2340679" y="491772"/>
                  </a:lnTo>
                  <a:lnTo>
                    <a:pt x="2310245" y="455303"/>
                  </a:lnTo>
                  <a:lnTo>
                    <a:pt x="2278289" y="419695"/>
                  </a:lnTo>
                  <a:lnTo>
                    <a:pt x="2244811" y="384991"/>
                  </a:lnTo>
                  <a:lnTo>
                    <a:pt x="2210107" y="351514"/>
                  </a:lnTo>
                  <a:lnTo>
                    <a:pt x="2174500" y="319558"/>
                  </a:lnTo>
                  <a:lnTo>
                    <a:pt x="2138031" y="289124"/>
                  </a:lnTo>
                  <a:lnTo>
                    <a:pt x="2100743" y="260211"/>
                  </a:lnTo>
                  <a:lnTo>
                    <a:pt x="2062677" y="232821"/>
                  </a:lnTo>
                  <a:lnTo>
                    <a:pt x="2023876" y="206952"/>
                  </a:lnTo>
                  <a:lnTo>
                    <a:pt x="1984381" y="182604"/>
                  </a:lnTo>
                  <a:lnTo>
                    <a:pt x="1944236" y="159779"/>
                  </a:lnTo>
                  <a:lnTo>
                    <a:pt x="1903480" y="138475"/>
                  </a:lnTo>
                  <a:lnTo>
                    <a:pt x="1862158" y="118693"/>
                  </a:lnTo>
                  <a:lnTo>
                    <a:pt x="1820311" y="100432"/>
                  </a:lnTo>
                  <a:lnTo>
                    <a:pt x="1777980" y="83693"/>
                  </a:lnTo>
                  <a:lnTo>
                    <a:pt x="1735208" y="68476"/>
                  </a:lnTo>
                  <a:lnTo>
                    <a:pt x="1692036" y="54781"/>
                  </a:lnTo>
                  <a:lnTo>
                    <a:pt x="1648508" y="42607"/>
                  </a:lnTo>
                  <a:lnTo>
                    <a:pt x="1604664" y="31955"/>
                  </a:lnTo>
                  <a:lnTo>
                    <a:pt x="1560548" y="22825"/>
                  </a:lnTo>
                  <a:lnTo>
                    <a:pt x="1516200" y="15217"/>
                  </a:lnTo>
                  <a:lnTo>
                    <a:pt x="1471663" y="9130"/>
                  </a:lnTo>
                  <a:lnTo>
                    <a:pt x="1426979" y="4565"/>
                  </a:lnTo>
                  <a:lnTo>
                    <a:pt x="1382190" y="1521"/>
                  </a:lnTo>
                  <a:lnTo>
                    <a:pt x="133733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588" y="6363799"/>
              <a:ext cx="732961" cy="73296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10101" y="5169544"/>
            <a:ext cx="1852295" cy="19926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CLIENT</a:t>
            </a:r>
            <a:endParaRPr sz="2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(e.g.</a:t>
            </a:r>
            <a:r>
              <a:rPr sz="23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browser)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5750" spc="-2865" dirty="0">
                <a:solidFill>
                  <a:srgbClr val="444444"/>
                </a:solidFill>
                <a:latin typeface="Segoe UI Symbol"/>
                <a:cs typeface="Segoe UI Symbol"/>
              </a:rPr>
              <a:t>👩💻</a:t>
            </a:r>
            <a:endParaRPr sz="5750">
              <a:latin typeface="Segoe UI Symbol"/>
              <a:cs typeface="Segoe UI Symbo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353114" y="4933983"/>
            <a:ext cx="2630170" cy="2630170"/>
            <a:chOff x="14353114" y="4933983"/>
            <a:chExt cx="2630170" cy="2630170"/>
          </a:xfrm>
        </p:grpSpPr>
        <p:sp>
          <p:nvSpPr>
            <p:cNvPr id="9" name="object 9"/>
            <p:cNvSpPr/>
            <p:nvPr/>
          </p:nvSpPr>
          <p:spPr>
            <a:xfrm>
              <a:off x="14353114" y="4933983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69" h="2630170">
                  <a:moveTo>
                    <a:pt x="1337337" y="0"/>
                  </a:moveTo>
                  <a:lnTo>
                    <a:pt x="1292464" y="0"/>
                  </a:lnTo>
                  <a:lnTo>
                    <a:pt x="1247612" y="1521"/>
                  </a:lnTo>
                  <a:lnTo>
                    <a:pt x="1202823" y="4565"/>
                  </a:lnTo>
                  <a:lnTo>
                    <a:pt x="1158139" y="9130"/>
                  </a:lnTo>
                  <a:lnTo>
                    <a:pt x="1113602" y="15217"/>
                  </a:lnTo>
                  <a:lnTo>
                    <a:pt x="1069254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3"/>
                  </a:lnTo>
                  <a:lnTo>
                    <a:pt x="726322" y="138475"/>
                  </a:lnTo>
                  <a:lnTo>
                    <a:pt x="685567" y="159779"/>
                  </a:lnTo>
                  <a:lnTo>
                    <a:pt x="645421" y="182604"/>
                  </a:lnTo>
                  <a:lnTo>
                    <a:pt x="605927" y="206952"/>
                  </a:lnTo>
                  <a:lnTo>
                    <a:pt x="567126" y="232821"/>
                  </a:lnTo>
                  <a:lnTo>
                    <a:pt x="529060" y="260211"/>
                  </a:lnTo>
                  <a:lnTo>
                    <a:pt x="491772" y="289124"/>
                  </a:lnTo>
                  <a:lnTo>
                    <a:pt x="455303" y="319558"/>
                  </a:lnTo>
                  <a:lnTo>
                    <a:pt x="419695" y="351514"/>
                  </a:lnTo>
                  <a:lnTo>
                    <a:pt x="384991" y="384991"/>
                  </a:lnTo>
                  <a:lnTo>
                    <a:pt x="351514" y="419695"/>
                  </a:lnTo>
                  <a:lnTo>
                    <a:pt x="319558" y="455303"/>
                  </a:lnTo>
                  <a:lnTo>
                    <a:pt x="289124" y="491772"/>
                  </a:lnTo>
                  <a:lnTo>
                    <a:pt x="260211" y="529060"/>
                  </a:lnTo>
                  <a:lnTo>
                    <a:pt x="232821" y="567126"/>
                  </a:lnTo>
                  <a:lnTo>
                    <a:pt x="206952" y="605927"/>
                  </a:lnTo>
                  <a:lnTo>
                    <a:pt x="182604" y="645421"/>
                  </a:lnTo>
                  <a:lnTo>
                    <a:pt x="159779" y="685567"/>
                  </a:lnTo>
                  <a:lnTo>
                    <a:pt x="138475" y="726322"/>
                  </a:lnTo>
                  <a:lnTo>
                    <a:pt x="118693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5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5"/>
                  </a:lnTo>
                  <a:lnTo>
                    <a:pt x="42607" y="1648508"/>
                  </a:lnTo>
                  <a:lnTo>
                    <a:pt x="54781" y="1692037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3" y="1862158"/>
                  </a:lnTo>
                  <a:lnTo>
                    <a:pt x="138475" y="1903481"/>
                  </a:lnTo>
                  <a:lnTo>
                    <a:pt x="159779" y="1944236"/>
                  </a:lnTo>
                  <a:lnTo>
                    <a:pt x="182604" y="1984382"/>
                  </a:lnTo>
                  <a:lnTo>
                    <a:pt x="206952" y="2023876"/>
                  </a:lnTo>
                  <a:lnTo>
                    <a:pt x="232821" y="2062677"/>
                  </a:lnTo>
                  <a:lnTo>
                    <a:pt x="260211" y="2100743"/>
                  </a:lnTo>
                  <a:lnTo>
                    <a:pt x="289124" y="2138031"/>
                  </a:lnTo>
                  <a:lnTo>
                    <a:pt x="319558" y="2174500"/>
                  </a:lnTo>
                  <a:lnTo>
                    <a:pt x="351514" y="2210108"/>
                  </a:lnTo>
                  <a:lnTo>
                    <a:pt x="384991" y="2244812"/>
                  </a:lnTo>
                  <a:lnTo>
                    <a:pt x="419695" y="2278290"/>
                  </a:lnTo>
                  <a:lnTo>
                    <a:pt x="455303" y="2310245"/>
                  </a:lnTo>
                  <a:lnTo>
                    <a:pt x="491772" y="2340679"/>
                  </a:lnTo>
                  <a:lnTo>
                    <a:pt x="529060" y="2369592"/>
                  </a:lnTo>
                  <a:lnTo>
                    <a:pt x="567126" y="2396982"/>
                  </a:lnTo>
                  <a:lnTo>
                    <a:pt x="605927" y="2422851"/>
                  </a:lnTo>
                  <a:lnTo>
                    <a:pt x="645421" y="2447199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1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4" y="2606978"/>
                  </a:lnTo>
                  <a:lnTo>
                    <a:pt x="1113602" y="2614586"/>
                  </a:lnTo>
                  <a:lnTo>
                    <a:pt x="1158139" y="2620673"/>
                  </a:lnTo>
                  <a:lnTo>
                    <a:pt x="1202823" y="2625238"/>
                  </a:lnTo>
                  <a:lnTo>
                    <a:pt x="1247612" y="2628281"/>
                  </a:lnTo>
                  <a:lnTo>
                    <a:pt x="1292464" y="2629803"/>
                  </a:lnTo>
                  <a:lnTo>
                    <a:pt x="1337337" y="2629803"/>
                  </a:lnTo>
                  <a:lnTo>
                    <a:pt x="1382189" y="2628281"/>
                  </a:lnTo>
                  <a:lnTo>
                    <a:pt x="1426978" y="2625238"/>
                  </a:lnTo>
                  <a:lnTo>
                    <a:pt x="1471661" y="2620673"/>
                  </a:lnTo>
                  <a:lnTo>
                    <a:pt x="1516198" y="2614586"/>
                  </a:lnTo>
                  <a:lnTo>
                    <a:pt x="1560546" y="2606978"/>
                  </a:lnTo>
                  <a:lnTo>
                    <a:pt x="1604663" y="2597847"/>
                  </a:lnTo>
                  <a:lnTo>
                    <a:pt x="1648506" y="2587195"/>
                  </a:lnTo>
                  <a:lnTo>
                    <a:pt x="1692034" y="2575022"/>
                  </a:lnTo>
                  <a:lnTo>
                    <a:pt x="1735206" y="2561326"/>
                  </a:lnTo>
                  <a:lnTo>
                    <a:pt x="1777977" y="2546109"/>
                  </a:lnTo>
                  <a:lnTo>
                    <a:pt x="1820308" y="2529371"/>
                  </a:lnTo>
                  <a:lnTo>
                    <a:pt x="1862156" y="2511110"/>
                  </a:lnTo>
                  <a:lnTo>
                    <a:pt x="1903478" y="2491328"/>
                  </a:lnTo>
                  <a:lnTo>
                    <a:pt x="1944233" y="2470024"/>
                  </a:lnTo>
                  <a:lnTo>
                    <a:pt x="1984379" y="2447199"/>
                  </a:lnTo>
                  <a:lnTo>
                    <a:pt x="2023873" y="2422851"/>
                  </a:lnTo>
                  <a:lnTo>
                    <a:pt x="2062674" y="2396982"/>
                  </a:lnTo>
                  <a:lnTo>
                    <a:pt x="2100740" y="2369592"/>
                  </a:lnTo>
                  <a:lnTo>
                    <a:pt x="2138028" y="2340679"/>
                  </a:lnTo>
                  <a:lnTo>
                    <a:pt x="2174497" y="2310245"/>
                  </a:lnTo>
                  <a:lnTo>
                    <a:pt x="2210105" y="2278290"/>
                  </a:lnTo>
                  <a:lnTo>
                    <a:pt x="2244809" y="2244812"/>
                  </a:lnTo>
                  <a:lnTo>
                    <a:pt x="2278287" y="2210108"/>
                  </a:lnTo>
                  <a:lnTo>
                    <a:pt x="2310242" y="2174500"/>
                  </a:lnTo>
                  <a:lnTo>
                    <a:pt x="2340677" y="2138031"/>
                  </a:lnTo>
                  <a:lnTo>
                    <a:pt x="2369589" y="2100743"/>
                  </a:lnTo>
                  <a:lnTo>
                    <a:pt x="2396980" y="2062677"/>
                  </a:lnTo>
                  <a:lnTo>
                    <a:pt x="2422849" y="2023876"/>
                  </a:lnTo>
                  <a:lnTo>
                    <a:pt x="2447196" y="1984382"/>
                  </a:lnTo>
                  <a:lnTo>
                    <a:pt x="2470022" y="1944236"/>
                  </a:lnTo>
                  <a:lnTo>
                    <a:pt x="2491325" y="1903481"/>
                  </a:lnTo>
                  <a:lnTo>
                    <a:pt x="2511108" y="1862158"/>
                  </a:lnTo>
                  <a:lnTo>
                    <a:pt x="2529368" y="1820311"/>
                  </a:lnTo>
                  <a:lnTo>
                    <a:pt x="2546107" y="1777980"/>
                  </a:lnTo>
                  <a:lnTo>
                    <a:pt x="2561324" y="1735208"/>
                  </a:lnTo>
                  <a:lnTo>
                    <a:pt x="2575019" y="1692037"/>
                  </a:lnTo>
                  <a:lnTo>
                    <a:pt x="2587193" y="1648508"/>
                  </a:lnTo>
                  <a:lnTo>
                    <a:pt x="2597845" y="1604665"/>
                  </a:lnTo>
                  <a:lnTo>
                    <a:pt x="2606975" y="1560548"/>
                  </a:lnTo>
                  <a:lnTo>
                    <a:pt x="2614584" y="1516200"/>
                  </a:lnTo>
                  <a:lnTo>
                    <a:pt x="2620671" y="1471663"/>
                  </a:lnTo>
                  <a:lnTo>
                    <a:pt x="2625236" y="1426979"/>
                  </a:lnTo>
                  <a:lnTo>
                    <a:pt x="2628279" y="1382190"/>
                  </a:lnTo>
                  <a:lnTo>
                    <a:pt x="2629801" y="1337338"/>
                  </a:lnTo>
                  <a:lnTo>
                    <a:pt x="2629801" y="1292465"/>
                  </a:lnTo>
                  <a:lnTo>
                    <a:pt x="2628279" y="1247613"/>
                  </a:lnTo>
                  <a:lnTo>
                    <a:pt x="2625236" y="1202824"/>
                  </a:lnTo>
                  <a:lnTo>
                    <a:pt x="2620671" y="1158140"/>
                  </a:lnTo>
                  <a:lnTo>
                    <a:pt x="2614584" y="1113603"/>
                  </a:lnTo>
                  <a:lnTo>
                    <a:pt x="2606975" y="1069255"/>
                  </a:lnTo>
                  <a:lnTo>
                    <a:pt x="2597845" y="1025138"/>
                  </a:lnTo>
                  <a:lnTo>
                    <a:pt x="2587193" y="981295"/>
                  </a:lnTo>
                  <a:lnTo>
                    <a:pt x="2575019" y="937766"/>
                  </a:lnTo>
                  <a:lnTo>
                    <a:pt x="2561324" y="894595"/>
                  </a:lnTo>
                  <a:lnTo>
                    <a:pt x="2546107" y="851823"/>
                  </a:lnTo>
                  <a:lnTo>
                    <a:pt x="2529368" y="809492"/>
                  </a:lnTo>
                  <a:lnTo>
                    <a:pt x="2511108" y="767644"/>
                  </a:lnTo>
                  <a:lnTo>
                    <a:pt x="2491325" y="726322"/>
                  </a:lnTo>
                  <a:lnTo>
                    <a:pt x="2470022" y="685567"/>
                  </a:lnTo>
                  <a:lnTo>
                    <a:pt x="2447196" y="645421"/>
                  </a:lnTo>
                  <a:lnTo>
                    <a:pt x="2422849" y="605927"/>
                  </a:lnTo>
                  <a:lnTo>
                    <a:pt x="2396980" y="567126"/>
                  </a:lnTo>
                  <a:lnTo>
                    <a:pt x="2369589" y="529060"/>
                  </a:lnTo>
                  <a:lnTo>
                    <a:pt x="2340677" y="491772"/>
                  </a:lnTo>
                  <a:lnTo>
                    <a:pt x="2310242" y="455303"/>
                  </a:lnTo>
                  <a:lnTo>
                    <a:pt x="2278287" y="419695"/>
                  </a:lnTo>
                  <a:lnTo>
                    <a:pt x="2244809" y="384991"/>
                  </a:lnTo>
                  <a:lnTo>
                    <a:pt x="2210105" y="351514"/>
                  </a:lnTo>
                  <a:lnTo>
                    <a:pt x="2174497" y="319558"/>
                  </a:lnTo>
                  <a:lnTo>
                    <a:pt x="2138028" y="289124"/>
                  </a:lnTo>
                  <a:lnTo>
                    <a:pt x="2100740" y="260211"/>
                  </a:lnTo>
                  <a:lnTo>
                    <a:pt x="2062674" y="232821"/>
                  </a:lnTo>
                  <a:lnTo>
                    <a:pt x="2023873" y="206952"/>
                  </a:lnTo>
                  <a:lnTo>
                    <a:pt x="1984379" y="182604"/>
                  </a:lnTo>
                  <a:lnTo>
                    <a:pt x="1944233" y="159779"/>
                  </a:lnTo>
                  <a:lnTo>
                    <a:pt x="1903478" y="138475"/>
                  </a:lnTo>
                  <a:lnTo>
                    <a:pt x="1862156" y="118693"/>
                  </a:lnTo>
                  <a:lnTo>
                    <a:pt x="1820308" y="100432"/>
                  </a:lnTo>
                  <a:lnTo>
                    <a:pt x="1777977" y="83693"/>
                  </a:lnTo>
                  <a:lnTo>
                    <a:pt x="1735206" y="68476"/>
                  </a:lnTo>
                  <a:lnTo>
                    <a:pt x="1692034" y="54781"/>
                  </a:lnTo>
                  <a:lnTo>
                    <a:pt x="1648506" y="42607"/>
                  </a:lnTo>
                  <a:lnTo>
                    <a:pt x="1604663" y="31955"/>
                  </a:lnTo>
                  <a:lnTo>
                    <a:pt x="1560546" y="22825"/>
                  </a:lnTo>
                  <a:lnTo>
                    <a:pt x="1516198" y="15217"/>
                  </a:lnTo>
                  <a:lnTo>
                    <a:pt x="1471661" y="9130"/>
                  </a:lnTo>
                  <a:lnTo>
                    <a:pt x="1426978" y="4565"/>
                  </a:lnTo>
                  <a:lnTo>
                    <a:pt x="1382189" y="1521"/>
                  </a:lnTo>
                  <a:lnTo>
                    <a:pt x="1337337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1523" y="6394838"/>
              <a:ext cx="732961" cy="7329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991261" y="5193286"/>
            <a:ext cx="1353820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0400"/>
              </a:lnSpc>
              <a:spcBef>
                <a:spcPts val="100"/>
              </a:spcBef>
            </a:pP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WEB </a:t>
            </a:r>
            <a:r>
              <a:rPr sz="2800" b="1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800" b="1" spc="40" dirty="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endParaRPr sz="2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5750" spc="20" dirty="0">
                <a:solidFill>
                  <a:srgbClr val="FFFFFF"/>
                </a:solidFill>
                <a:latin typeface="Segoe UI Symbol"/>
                <a:cs typeface="Segoe UI Symbol"/>
              </a:rPr>
              <a:t>🌐</a:t>
            </a:r>
            <a:endParaRPr sz="575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6381" y="5506238"/>
            <a:ext cx="7331709" cy="335915"/>
          </a:xfrm>
          <a:custGeom>
            <a:avLst/>
            <a:gdLst/>
            <a:ahLst/>
            <a:cxnLst/>
            <a:rect l="l" t="t" r="r" b="b"/>
            <a:pathLst>
              <a:path w="7331709" h="335914">
                <a:moveTo>
                  <a:pt x="7150724" y="0"/>
                </a:moveTo>
                <a:lnTo>
                  <a:pt x="7150724" y="126191"/>
                </a:lnTo>
                <a:lnTo>
                  <a:pt x="0" y="126191"/>
                </a:lnTo>
                <a:lnTo>
                  <a:pt x="0" y="209175"/>
                </a:lnTo>
                <a:lnTo>
                  <a:pt x="7150724" y="209175"/>
                </a:lnTo>
                <a:lnTo>
                  <a:pt x="7150724" y="335368"/>
                </a:lnTo>
                <a:lnTo>
                  <a:pt x="7331336" y="167683"/>
                </a:lnTo>
                <a:lnTo>
                  <a:pt x="715072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85250" y="5074044"/>
            <a:ext cx="1771236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Q</a:t>
            </a: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UE</a:t>
            </a:r>
            <a:r>
              <a:rPr sz="2450" b="1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endParaRPr sz="245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6381" y="6656162"/>
            <a:ext cx="7331709" cy="335915"/>
          </a:xfrm>
          <a:custGeom>
            <a:avLst/>
            <a:gdLst/>
            <a:ahLst/>
            <a:cxnLst/>
            <a:rect l="l" t="t" r="r" b="b"/>
            <a:pathLst>
              <a:path w="7331709" h="335915">
                <a:moveTo>
                  <a:pt x="180611" y="0"/>
                </a:moveTo>
                <a:lnTo>
                  <a:pt x="0" y="167684"/>
                </a:lnTo>
                <a:lnTo>
                  <a:pt x="180611" y="335369"/>
                </a:lnTo>
                <a:lnTo>
                  <a:pt x="180611" y="209176"/>
                </a:lnTo>
                <a:lnTo>
                  <a:pt x="7331336" y="209176"/>
                </a:lnTo>
                <a:lnTo>
                  <a:pt x="7331336" y="126193"/>
                </a:lnTo>
                <a:lnTo>
                  <a:pt x="180611" y="126193"/>
                </a:lnTo>
                <a:lnTo>
                  <a:pt x="180611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04250" y="7065097"/>
            <a:ext cx="22653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0" dirty="0">
                <a:solidFill>
                  <a:srgbClr val="444444"/>
                </a:solidFill>
                <a:latin typeface="Roboto"/>
                <a:cs typeface="Roboto"/>
              </a:rPr>
              <a:t>SP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NS</a:t>
            </a:r>
            <a:r>
              <a:rPr sz="24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45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02056" y="2437024"/>
            <a:ext cx="9900285" cy="1506220"/>
            <a:chOff x="5102056" y="2437024"/>
            <a:chExt cx="9900285" cy="1506220"/>
          </a:xfrm>
        </p:grpSpPr>
        <p:sp>
          <p:nvSpPr>
            <p:cNvPr id="17" name="object 17"/>
            <p:cNvSpPr/>
            <p:nvPr/>
          </p:nvSpPr>
          <p:spPr>
            <a:xfrm>
              <a:off x="5102056" y="2437024"/>
              <a:ext cx="9900285" cy="1506220"/>
            </a:xfrm>
            <a:custGeom>
              <a:avLst/>
              <a:gdLst/>
              <a:ahLst/>
              <a:cxnLst/>
              <a:rect l="l" t="t" r="r" b="b"/>
              <a:pathLst>
                <a:path w="9900285" h="1506220">
                  <a:moveTo>
                    <a:pt x="9899987" y="0"/>
                  </a:moveTo>
                  <a:lnTo>
                    <a:pt x="0" y="0"/>
                  </a:lnTo>
                  <a:lnTo>
                    <a:pt x="0" y="1505902"/>
                  </a:lnTo>
                  <a:lnTo>
                    <a:pt x="9899987" y="1505902"/>
                  </a:lnTo>
                  <a:lnTo>
                    <a:pt x="989998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2470" y="3011970"/>
              <a:ext cx="335068" cy="33506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102056" y="2437024"/>
            <a:ext cx="9900285" cy="15062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Times New Roman"/>
              <a:cs typeface="Times New Roman"/>
            </a:endParaRPr>
          </a:p>
          <a:p>
            <a:pPr marL="600075">
              <a:lnSpc>
                <a:spcPct val="100000"/>
              </a:lnSpc>
              <a:tabLst>
                <a:tab pos="1123315" algn="l"/>
              </a:tabLst>
            </a:pPr>
            <a:r>
              <a:rPr sz="3900" spc="52" baseline="320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Request-response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model </a:t>
            </a:r>
            <a:r>
              <a:rPr sz="2600" spc="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Client-server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 architecture</a:t>
            </a:r>
            <a:endParaRPr sz="2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144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HAPPEN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WHE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-70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0" dirty="0">
                <a:solidFill>
                  <a:srgbClr val="FAFBFB"/>
                </a:solidFill>
                <a:latin typeface="Trebuchet MS"/>
                <a:cs typeface="Trebuchet MS"/>
              </a:rPr>
              <a:t>ACCES</a:t>
            </a:r>
            <a:r>
              <a:rPr sz="4950" b="1" spc="-73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WE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SERVER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8859" y="1661267"/>
            <a:ext cx="5053965" cy="2630805"/>
          </a:xfrm>
          <a:custGeom>
            <a:avLst/>
            <a:gdLst/>
            <a:ahLst/>
            <a:cxnLst/>
            <a:rect l="l" t="t" r="r" b="b"/>
            <a:pathLst>
              <a:path w="5053965" h="2630804">
                <a:moveTo>
                  <a:pt x="5053541" y="0"/>
                </a:moveTo>
                <a:lnTo>
                  <a:pt x="0" y="0"/>
                </a:lnTo>
                <a:lnTo>
                  <a:pt x="0" y="2630184"/>
                </a:lnTo>
                <a:lnTo>
                  <a:pt x="5053541" y="2630184"/>
                </a:lnTo>
                <a:lnTo>
                  <a:pt x="5053541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63930" y="1876105"/>
            <a:ext cx="4623435" cy="415290"/>
          </a:xfrm>
          <a:prstGeom prst="rect">
            <a:avLst/>
          </a:prstGeom>
          <a:solidFill>
            <a:srgbClr val="E7E7E7"/>
          </a:solidFill>
          <a:ln w="41883">
            <a:solidFill>
              <a:srgbClr val="F2425B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340"/>
              </a:spcBef>
            </a:pPr>
            <a:r>
              <a:rPr sz="1900" b="1" spc="-5" dirty="0">
                <a:solidFill>
                  <a:srgbClr val="39B384"/>
                </a:solidFill>
                <a:latin typeface="Courier New"/>
                <a:cs typeface="Courier New"/>
              </a:rPr>
              <a:t>GET</a:t>
            </a:r>
            <a:r>
              <a:rPr sz="1900" b="1" spc="-20" dirty="0">
                <a:solidFill>
                  <a:srgbClr val="39B384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/rest/v2/alpha/PT</a:t>
            </a:r>
            <a:r>
              <a:rPr sz="1900" b="1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HTTP/1.1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3930" y="2432128"/>
            <a:ext cx="3608070" cy="1183005"/>
          </a:xfrm>
          <a:prstGeom prst="rect">
            <a:avLst/>
          </a:prstGeom>
          <a:ln w="41883">
            <a:solidFill>
              <a:srgbClr val="F1425D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94945" marR="370205">
              <a:lnSpc>
                <a:spcPct val="130900"/>
              </a:lnSpc>
              <a:spcBef>
                <a:spcPts val="180"/>
              </a:spcBef>
            </a:pP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Host: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  <a:hlinkClick r:id="rId3"/>
              </a:rPr>
              <a:t>www.google.com </a:t>
            </a:r>
            <a:r>
              <a:rPr sz="170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User-Agent:</a:t>
            </a:r>
            <a:r>
              <a:rPr sz="170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Mozilla/5.0 </a:t>
            </a:r>
            <a:r>
              <a:rPr sz="1700" spc="-10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Accept-Language:</a:t>
            </a:r>
            <a:r>
              <a:rPr sz="17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en-US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63930" y="3728958"/>
            <a:ext cx="1209040" cy="415290"/>
          </a:xfrm>
          <a:prstGeom prst="rect">
            <a:avLst/>
          </a:prstGeom>
          <a:ln w="41883">
            <a:solidFill>
              <a:srgbClr val="F2425C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90"/>
              </a:spcBef>
            </a:pP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&lt;BODY&gt;</a:t>
            </a:r>
            <a:endParaRPr sz="17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51810" y="5216008"/>
            <a:ext cx="8201025" cy="1121410"/>
            <a:chOff x="5951810" y="5216008"/>
            <a:chExt cx="8201025" cy="1121410"/>
          </a:xfrm>
        </p:grpSpPr>
        <p:sp>
          <p:nvSpPr>
            <p:cNvPr id="9" name="object 9"/>
            <p:cNvSpPr/>
            <p:nvPr/>
          </p:nvSpPr>
          <p:spPr>
            <a:xfrm>
              <a:off x="6386381" y="5216008"/>
              <a:ext cx="7331709" cy="335915"/>
            </a:xfrm>
            <a:custGeom>
              <a:avLst/>
              <a:gdLst/>
              <a:ahLst/>
              <a:cxnLst/>
              <a:rect l="l" t="t" r="r" b="b"/>
              <a:pathLst>
                <a:path w="7331709" h="335914">
                  <a:moveTo>
                    <a:pt x="7150724" y="0"/>
                  </a:moveTo>
                  <a:lnTo>
                    <a:pt x="7150724" y="126193"/>
                  </a:lnTo>
                  <a:lnTo>
                    <a:pt x="0" y="126193"/>
                  </a:lnTo>
                  <a:lnTo>
                    <a:pt x="0" y="209176"/>
                  </a:lnTo>
                  <a:lnTo>
                    <a:pt x="7150724" y="209176"/>
                  </a:lnTo>
                  <a:lnTo>
                    <a:pt x="7150724" y="335369"/>
                  </a:lnTo>
                  <a:lnTo>
                    <a:pt x="7331336" y="167684"/>
                  </a:lnTo>
                  <a:lnTo>
                    <a:pt x="7150724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6779" y="6248885"/>
              <a:ext cx="7891145" cy="0"/>
            </a:xfrm>
            <a:custGeom>
              <a:avLst/>
              <a:gdLst/>
              <a:ahLst/>
              <a:cxnLst/>
              <a:rect l="l" t="t" r="r" b="b"/>
              <a:pathLst>
                <a:path w="7891144">
                  <a:moveTo>
                    <a:pt x="0" y="0"/>
                  </a:moveTo>
                  <a:lnTo>
                    <a:pt x="20941" y="0"/>
                  </a:lnTo>
                  <a:lnTo>
                    <a:pt x="7869599" y="0"/>
                  </a:lnTo>
                  <a:lnTo>
                    <a:pt x="7890540" y="0"/>
                  </a:lnTo>
                </a:path>
              </a:pathLst>
            </a:custGeom>
            <a:ln w="41883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51804" y="6160941"/>
              <a:ext cx="8201025" cy="176530"/>
            </a:xfrm>
            <a:custGeom>
              <a:avLst/>
              <a:gdLst/>
              <a:ahLst/>
              <a:cxnLst/>
              <a:rect l="l" t="t" r="r" b="b"/>
              <a:pathLst>
                <a:path w="8201025" h="176529">
                  <a:moveTo>
                    <a:pt x="175907" y="0"/>
                  </a:moveTo>
                  <a:lnTo>
                    <a:pt x="0" y="87947"/>
                  </a:lnTo>
                  <a:lnTo>
                    <a:pt x="175907" y="175907"/>
                  </a:lnTo>
                  <a:lnTo>
                    <a:pt x="175907" y="0"/>
                  </a:lnTo>
                  <a:close/>
                </a:path>
                <a:path w="8201025" h="176529">
                  <a:moveTo>
                    <a:pt x="8200479" y="87947"/>
                  </a:moveTo>
                  <a:lnTo>
                    <a:pt x="8024571" y="0"/>
                  </a:lnTo>
                  <a:lnTo>
                    <a:pt x="8024571" y="175907"/>
                  </a:lnTo>
                  <a:lnTo>
                    <a:pt x="8200479" y="87947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14675" y="4768260"/>
            <a:ext cx="22752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24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REQUEST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86381" y="6845387"/>
            <a:ext cx="7331709" cy="1217295"/>
            <a:chOff x="6386381" y="6845387"/>
            <a:chExt cx="7331709" cy="1217295"/>
          </a:xfrm>
        </p:grpSpPr>
        <p:sp>
          <p:nvSpPr>
            <p:cNvPr id="14" name="object 14"/>
            <p:cNvSpPr/>
            <p:nvPr/>
          </p:nvSpPr>
          <p:spPr>
            <a:xfrm>
              <a:off x="6386381" y="6889478"/>
              <a:ext cx="7331709" cy="335915"/>
            </a:xfrm>
            <a:custGeom>
              <a:avLst/>
              <a:gdLst/>
              <a:ahLst/>
              <a:cxnLst/>
              <a:rect l="l" t="t" r="r" b="b"/>
              <a:pathLst>
                <a:path w="7331709" h="335915">
                  <a:moveTo>
                    <a:pt x="180611" y="0"/>
                  </a:moveTo>
                  <a:lnTo>
                    <a:pt x="0" y="167684"/>
                  </a:lnTo>
                  <a:lnTo>
                    <a:pt x="180611" y="335368"/>
                  </a:lnTo>
                  <a:lnTo>
                    <a:pt x="180611" y="209176"/>
                  </a:lnTo>
                  <a:lnTo>
                    <a:pt x="7331336" y="209176"/>
                  </a:lnTo>
                  <a:lnTo>
                    <a:pt x="7331336" y="126193"/>
                  </a:lnTo>
                  <a:lnTo>
                    <a:pt x="180611" y="126193"/>
                  </a:lnTo>
                  <a:lnTo>
                    <a:pt x="18061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5656" y="6845387"/>
              <a:ext cx="1217027" cy="12170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77428" y="6945831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4" h="694054">
                  <a:moveTo>
                    <a:pt x="346738" y="0"/>
                  </a:moveTo>
                  <a:lnTo>
                    <a:pt x="302466" y="2821"/>
                  </a:lnTo>
                  <a:lnTo>
                    <a:pt x="258779" y="11284"/>
                  </a:lnTo>
                  <a:lnTo>
                    <a:pt x="216260" y="25389"/>
                  </a:lnTo>
                  <a:lnTo>
                    <a:pt x="175493" y="45137"/>
                  </a:lnTo>
                  <a:lnTo>
                    <a:pt x="137064" y="70526"/>
                  </a:lnTo>
                  <a:lnTo>
                    <a:pt x="101557" y="101558"/>
                  </a:lnTo>
                  <a:lnTo>
                    <a:pt x="70525" y="137066"/>
                  </a:lnTo>
                  <a:lnTo>
                    <a:pt x="45136" y="175496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5" y="556416"/>
                  </a:lnTo>
                  <a:lnTo>
                    <a:pt x="101557" y="591924"/>
                  </a:lnTo>
                  <a:lnTo>
                    <a:pt x="137064" y="622956"/>
                  </a:lnTo>
                  <a:lnTo>
                    <a:pt x="175493" y="648346"/>
                  </a:lnTo>
                  <a:lnTo>
                    <a:pt x="216260" y="668093"/>
                  </a:lnTo>
                  <a:lnTo>
                    <a:pt x="258779" y="682199"/>
                  </a:lnTo>
                  <a:lnTo>
                    <a:pt x="302466" y="690662"/>
                  </a:lnTo>
                  <a:lnTo>
                    <a:pt x="346738" y="693483"/>
                  </a:lnTo>
                  <a:lnTo>
                    <a:pt x="391009" y="690662"/>
                  </a:lnTo>
                  <a:lnTo>
                    <a:pt x="434697" y="682199"/>
                  </a:lnTo>
                  <a:lnTo>
                    <a:pt x="477216" y="668093"/>
                  </a:lnTo>
                  <a:lnTo>
                    <a:pt x="517982" y="648346"/>
                  </a:lnTo>
                  <a:lnTo>
                    <a:pt x="556411" y="622956"/>
                  </a:lnTo>
                  <a:lnTo>
                    <a:pt x="591919" y="591924"/>
                  </a:lnTo>
                  <a:lnTo>
                    <a:pt x="622952" y="556416"/>
                  </a:lnTo>
                  <a:lnTo>
                    <a:pt x="648344" y="517987"/>
                  </a:lnTo>
                  <a:lnTo>
                    <a:pt x="668092" y="477220"/>
                  </a:lnTo>
                  <a:lnTo>
                    <a:pt x="682199" y="434701"/>
                  </a:lnTo>
                  <a:lnTo>
                    <a:pt x="690662" y="391013"/>
                  </a:lnTo>
                  <a:lnTo>
                    <a:pt x="693484" y="346741"/>
                  </a:lnTo>
                  <a:lnTo>
                    <a:pt x="690662" y="302469"/>
                  </a:lnTo>
                  <a:lnTo>
                    <a:pt x="682199" y="258781"/>
                  </a:lnTo>
                  <a:lnTo>
                    <a:pt x="668092" y="216262"/>
                  </a:lnTo>
                  <a:lnTo>
                    <a:pt x="648344" y="175496"/>
                  </a:lnTo>
                  <a:lnTo>
                    <a:pt x="622952" y="137066"/>
                  </a:lnTo>
                  <a:lnTo>
                    <a:pt x="591919" y="101558"/>
                  </a:lnTo>
                  <a:lnTo>
                    <a:pt x="556411" y="70526"/>
                  </a:lnTo>
                  <a:lnTo>
                    <a:pt x="517982" y="45137"/>
                  </a:lnTo>
                  <a:lnTo>
                    <a:pt x="477216" y="25389"/>
                  </a:lnTo>
                  <a:lnTo>
                    <a:pt x="434697" y="11284"/>
                  </a:lnTo>
                  <a:lnTo>
                    <a:pt x="391009" y="2821"/>
                  </a:lnTo>
                  <a:lnTo>
                    <a:pt x="34673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01710" y="7282857"/>
            <a:ext cx="25012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245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45" dirty="0">
                <a:solidFill>
                  <a:srgbClr val="444444"/>
                </a:solidFill>
                <a:latin typeface="Roboto"/>
                <a:cs typeface="Roboto"/>
              </a:rPr>
              <a:t>RESPONSE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00681" y="5792691"/>
            <a:ext cx="37033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777777"/>
                </a:solidFill>
                <a:latin typeface="Roboto Lt"/>
                <a:cs typeface="Roboto Lt"/>
              </a:rPr>
              <a:t>TCP/IP</a:t>
            </a:r>
            <a:r>
              <a:rPr sz="2450" spc="-10" dirty="0">
                <a:solidFill>
                  <a:srgbClr val="777777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777777"/>
                </a:solidFill>
                <a:latin typeface="Roboto Lt"/>
                <a:cs typeface="Roboto Lt"/>
              </a:rPr>
              <a:t>socket</a:t>
            </a:r>
            <a:r>
              <a:rPr sz="2450" spc="-10" dirty="0">
                <a:solidFill>
                  <a:srgbClr val="777777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777777"/>
                </a:solidFill>
                <a:latin typeface="Roboto Lt"/>
                <a:cs typeface="Roboto Lt"/>
              </a:rPr>
              <a:t>connection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17888" y="3543665"/>
            <a:ext cx="1217295" cy="1217295"/>
            <a:chOff x="2217888" y="3543665"/>
            <a:chExt cx="1217295" cy="12172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888" y="3543665"/>
              <a:ext cx="1217027" cy="12170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9660" y="3644109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5" h="694054">
                  <a:moveTo>
                    <a:pt x="346741" y="0"/>
                  </a:moveTo>
                  <a:lnTo>
                    <a:pt x="302469" y="2821"/>
                  </a:lnTo>
                  <a:lnTo>
                    <a:pt x="258781" y="11284"/>
                  </a:lnTo>
                  <a:lnTo>
                    <a:pt x="216262" y="25389"/>
                  </a:lnTo>
                  <a:lnTo>
                    <a:pt x="175495" y="45137"/>
                  </a:lnTo>
                  <a:lnTo>
                    <a:pt x="137066" y="70526"/>
                  </a:lnTo>
                  <a:lnTo>
                    <a:pt x="101557" y="101558"/>
                  </a:lnTo>
                  <a:lnTo>
                    <a:pt x="70526" y="137066"/>
                  </a:lnTo>
                  <a:lnTo>
                    <a:pt x="45136" y="175496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6" y="556416"/>
                  </a:lnTo>
                  <a:lnTo>
                    <a:pt x="101557" y="591924"/>
                  </a:lnTo>
                  <a:lnTo>
                    <a:pt x="137066" y="622956"/>
                  </a:lnTo>
                  <a:lnTo>
                    <a:pt x="175495" y="648346"/>
                  </a:lnTo>
                  <a:lnTo>
                    <a:pt x="216262" y="668093"/>
                  </a:lnTo>
                  <a:lnTo>
                    <a:pt x="258781" y="682199"/>
                  </a:lnTo>
                  <a:lnTo>
                    <a:pt x="302469" y="690662"/>
                  </a:lnTo>
                  <a:lnTo>
                    <a:pt x="346741" y="693483"/>
                  </a:lnTo>
                  <a:lnTo>
                    <a:pt x="391013" y="690662"/>
                  </a:lnTo>
                  <a:lnTo>
                    <a:pt x="434701" y="682199"/>
                  </a:lnTo>
                  <a:lnTo>
                    <a:pt x="477220" y="668093"/>
                  </a:lnTo>
                  <a:lnTo>
                    <a:pt x="517987" y="648346"/>
                  </a:lnTo>
                  <a:lnTo>
                    <a:pt x="556416" y="622956"/>
                  </a:lnTo>
                  <a:lnTo>
                    <a:pt x="591925" y="591924"/>
                  </a:lnTo>
                  <a:lnTo>
                    <a:pt x="622956" y="556416"/>
                  </a:lnTo>
                  <a:lnTo>
                    <a:pt x="648346" y="517987"/>
                  </a:lnTo>
                  <a:lnTo>
                    <a:pt x="668093" y="477220"/>
                  </a:lnTo>
                  <a:lnTo>
                    <a:pt x="682198" y="434701"/>
                  </a:lnTo>
                  <a:lnTo>
                    <a:pt x="690662" y="391013"/>
                  </a:lnTo>
                  <a:lnTo>
                    <a:pt x="693483" y="346741"/>
                  </a:lnTo>
                  <a:lnTo>
                    <a:pt x="690662" y="302469"/>
                  </a:lnTo>
                  <a:lnTo>
                    <a:pt x="682198" y="258781"/>
                  </a:lnTo>
                  <a:lnTo>
                    <a:pt x="668093" y="216262"/>
                  </a:lnTo>
                  <a:lnTo>
                    <a:pt x="648346" y="175496"/>
                  </a:lnTo>
                  <a:lnTo>
                    <a:pt x="622956" y="137066"/>
                  </a:lnTo>
                  <a:lnTo>
                    <a:pt x="591925" y="101558"/>
                  </a:lnTo>
                  <a:lnTo>
                    <a:pt x="556416" y="70526"/>
                  </a:lnTo>
                  <a:lnTo>
                    <a:pt x="517987" y="45137"/>
                  </a:lnTo>
                  <a:lnTo>
                    <a:pt x="477220" y="25389"/>
                  </a:lnTo>
                  <a:lnTo>
                    <a:pt x="434701" y="11284"/>
                  </a:lnTo>
                  <a:lnTo>
                    <a:pt x="391013" y="2821"/>
                  </a:lnTo>
                  <a:lnTo>
                    <a:pt x="34674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11681" y="3759586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0841" y="2233046"/>
            <a:ext cx="2171065" cy="815340"/>
          </a:xfrm>
          <a:custGeom>
            <a:avLst/>
            <a:gdLst/>
            <a:ahLst/>
            <a:cxnLst/>
            <a:rect l="l" t="t" r="r" b="b"/>
            <a:pathLst>
              <a:path w="2171065" h="815339">
                <a:moveTo>
                  <a:pt x="2170483" y="0"/>
                </a:moveTo>
                <a:lnTo>
                  <a:pt x="0" y="0"/>
                </a:lnTo>
                <a:lnTo>
                  <a:pt x="0" y="814862"/>
                </a:lnTo>
                <a:lnTo>
                  <a:pt x="2170483" y="814862"/>
                </a:lnTo>
                <a:lnTo>
                  <a:pt x="2170483" y="0"/>
                </a:lnTo>
                <a:close/>
              </a:path>
            </a:pathLst>
          </a:custGeom>
          <a:solidFill>
            <a:srgbClr val="3A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30628" y="2455021"/>
            <a:ext cx="6115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DNS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61028" y="3267017"/>
            <a:ext cx="550545" cy="1447800"/>
          </a:xfrm>
          <a:custGeom>
            <a:avLst/>
            <a:gdLst/>
            <a:ahLst/>
            <a:cxnLst/>
            <a:rect l="l" t="t" r="r" b="b"/>
            <a:pathLst>
              <a:path w="550545" h="1447800">
                <a:moveTo>
                  <a:pt x="254558" y="180619"/>
                </a:moveTo>
                <a:lnTo>
                  <a:pt x="127279" y="0"/>
                </a:lnTo>
                <a:lnTo>
                  <a:pt x="0" y="180619"/>
                </a:lnTo>
                <a:lnTo>
                  <a:pt x="95783" y="180619"/>
                </a:lnTo>
                <a:lnTo>
                  <a:pt x="95783" y="1447673"/>
                </a:lnTo>
                <a:lnTo>
                  <a:pt x="158775" y="1447673"/>
                </a:lnTo>
                <a:lnTo>
                  <a:pt x="158775" y="180619"/>
                </a:lnTo>
                <a:lnTo>
                  <a:pt x="254558" y="180619"/>
                </a:lnTo>
                <a:close/>
              </a:path>
              <a:path w="550545" h="1447800">
                <a:moveTo>
                  <a:pt x="550100" y="1267066"/>
                </a:moveTo>
                <a:lnTo>
                  <a:pt x="454317" y="1267066"/>
                </a:lnTo>
                <a:lnTo>
                  <a:pt x="454317" y="0"/>
                </a:lnTo>
                <a:lnTo>
                  <a:pt x="391325" y="0"/>
                </a:lnTo>
                <a:lnTo>
                  <a:pt x="391325" y="1267066"/>
                </a:lnTo>
                <a:lnTo>
                  <a:pt x="295541" y="1267066"/>
                </a:lnTo>
                <a:lnTo>
                  <a:pt x="422821" y="1447673"/>
                </a:lnTo>
                <a:lnTo>
                  <a:pt x="550100" y="1267066"/>
                </a:lnTo>
                <a:close/>
              </a:path>
            </a:pathLst>
          </a:custGeom>
          <a:solidFill>
            <a:srgbClr val="3A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13220" y="3274409"/>
            <a:ext cx="329565" cy="1433195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800" b="1" spc="15" dirty="0">
                <a:solidFill>
                  <a:srgbClr val="444444"/>
                </a:solidFill>
                <a:latin typeface="Roboto"/>
                <a:cs typeface="Roboto"/>
              </a:rPr>
              <a:t>DNS</a:t>
            </a:r>
            <a:r>
              <a:rPr sz="18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b="1" spc="-5" dirty="0">
                <a:solidFill>
                  <a:srgbClr val="444444"/>
                </a:solidFill>
                <a:latin typeface="Roboto"/>
                <a:cs typeface="Roboto"/>
              </a:rPr>
              <a:t>LOOKUP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24144" y="4674245"/>
            <a:ext cx="1217295" cy="1217295"/>
            <a:chOff x="11424144" y="4674245"/>
            <a:chExt cx="1217295" cy="121729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4144" y="4674245"/>
              <a:ext cx="1217027" cy="12170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685916" y="4774689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4" h="694054">
                  <a:moveTo>
                    <a:pt x="346739" y="0"/>
                  </a:moveTo>
                  <a:lnTo>
                    <a:pt x="302467" y="2821"/>
                  </a:lnTo>
                  <a:lnTo>
                    <a:pt x="258779" y="11284"/>
                  </a:lnTo>
                  <a:lnTo>
                    <a:pt x="216260" y="25389"/>
                  </a:lnTo>
                  <a:lnTo>
                    <a:pt x="175494" y="45136"/>
                  </a:lnTo>
                  <a:lnTo>
                    <a:pt x="137064" y="70526"/>
                  </a:lnTo>
                  <a:lnTo>
                    <a:pt x="101557" y="101557"/>
                  </a:lnTo>
                  <a:lnTo>
                    <a:pt x="70525" y="137066"/>
                  </a:lnTo>
                  <a:lnTo>
                    <a:pt x="45136" y="175495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6" y="517987"/>
                  </a:lnTo>
                  <a:lnTo>
                    <a:pt x="70525" y="556416"/>
                  </a:lnTo>
                  <a:lnTo>
                    <a:pt x="101557" y="591925"/>
                  </a:lnTo>
                  <a:lnTo>
                    <a:pt x="137064" y="622956"/>
                  </a:lnTo>
                  <a:lnTo>
                    <a:pt x="175494" y="648346"/>
                  </a:lnTo>
                  <a:lnTo>
                    <a:pt x="216260" y="668093"/>
                  </a:lnTo>
                  <a:lnTo>
                    <a:pt x="258779" y="682198"/>
                  </a:lnTo>
                  <a:lnTo>
                    <a:pt x="302467" y="690662"/>
                  </a:lnTo>
                  <a:lnTo>
                    <a:pt x="346739" y="693483"/>
                  </a:lnTo>
                  <a:lnTo>
                    <a:pt x="391011" y="690662"/>
                  </a:lnTo>
                  <a:lnTo>
                    <a:pt x="434700" y="682198"/>
                  </a:lnTo>
                  <a:lnTo>
                    <a:pt x="477220" y="668093"/>
                  </a:lnTo>
                  <a:lnTo>
                    <a:pt x="517988" y="648346"/>
                  </a:lnTo>
                  <a:lnTo>
                    <a:pt x="556419" y="622956"/>
                  </a:lnTo>
                  <a:lnTo>
                    <a:pt x="591929" y="591925"/>
                  </a:lnTo>
                  <a:lnTo>
                    <a:pt x="622960" y="556416"/>
                  </a:lnTo>
                  <a:lnTo>
                    <a:pt x="648350" y="517987"/>
                  </a:lnTo>
                  <a:lnTo>
                    <a:pt x="668097" y="477220"/>
                  </a:lnTo>
                  <a:lnTo>
                    <a:pt x="682202" y="434701"/>
                  </a:lnTo>
                  <a:lnTo>
                    <a:pt x="690665" y="391013"/>
                  </a:lnTo>
                  <a:lnTo>
                    <a:pt x="693486" y="346741"/>
                  </a:lnTo>
                  <a:lnTo>
                    <a:pt x="690665" y="302469"/>
                  </a:lnTo>
                  <a:lnTo>
                    <a:pt x="682202" y="258781"/>
                  </a:lnTo>
                  <a:lnTo>
                    <a:pt x="668097" y="216262"/>
                  </a:lnTo>
                  <a:lnTo>
                    <a:pt x="648350" y="175495"/>
                  </a:lnTo>
                  <a:lnTo>
                    <a:pt x="622960" y="137066"/>
                  </a:lnTo>
                  <a:lnTo>
                    <a:pt x="591929" y="101557"/>
                  </a:lnTo>
                  <a:lnTo>
                    <a:pt x="556419" y="70526"/>
                  </a:lnTo>
                  <a:lnTo>
                    <a:pt x="517988" y="45136"/>
                  </a:lnTo>
                  <a:lnTo>
                    <a:pt x="477220" y="25389"/>
                  </a:lnTo>
                  <a:lnTo>
                    <a:pt x="434700" y="11284"/>
                  </a:lnTo>
                  <a:lnTo>
                    <a:pt x="391011" y="2821"/>
                  </a:lnTo>
                  <a:lnTo>
                    <a:pt x="346739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917942" y="4890165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09443" y="7061307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4353114" y="4933983"/>
            <a:ext cx="2630170" cy="2630170"/>
            <a:chOff x="14353114" y="4933983"/>
            <a:chExt cx="2630170" cy="2630170"/>
          </a:xfrm>
        </p:grpSpPr>
        <p:sp>
          <p:nvSpPr>
            <p:cNvPr id="33" name="object 33"/>
            <p:cNvSpPr/>
            <p:nvPr/>
          </p:nvSpPr>
          <p:spPr>
            <a:xfrm>
              <a:off x="14353114" y="4933983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69" h="2630170">
                  <a:moveTo>
                    <a:pt x="1337337" y="0"/>
                  </a:moveTo>
                  <a:lnTo>
                    <a:pt x="1292464" y="0"/>
                  </a:lnTo>
                  <a:lnTo>
                    <a:pt x="1247612" y="1521"/>
                  </a:lnTo>
                  <a:lnTo>
                    <a:pt x="1202823" y="4565"/>
                  </a:lnTo>
                  <a:lnTo>
                    <a:pt x="1158139" y="9130"/>
                  </a:lnTo>
                  <a:lnTo>
                    <a:pt x="1113602" y="15217"/>
                  </a:lnTo>
                  <a:lnTo>
                    <a:pt x="1069254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3"/>
                  </a:lnTo>
                  <a:lnTo>
                    <a:pt x="726322" y="138475"/>
                  </a:lnTo>
                  <a:lnTo>
                    <a:pt x="685567" y="159779"/>
                  </a:lnTo>
                  <a:lnTo>
                    <a:pt x="645421" y="182604"/>
                  </a:lnTo>
                  <a:lnTo>
                    <a:pt x="605927" y="206952"/>
                  </a:lnTo>
                  <a:lnTo>
                    <a:pt x="567126" y="232821"/>
                  </a:lnTo>
                  <a:lnTo>
                    <a:pt x="529060" y="260211"/>
                  </a:lnTo>
                  <a:lnTo>
                    <a:pt x="491772" y="289124"/>
                  </a:lnTo>
                  <a:lnTo>
                    <a:pt x="455303" y="319558"/>
                  </a:lnTo>
                  <a:lnTo>
                    <a:pt x="419695" y="351514"/>
                  </a:lnTo>
                  <a:lnTo>
                    <a:pt x="384991" y="384991"/>
                  </a:lnTo>
                  <a:lnTo>
                    <a:pt x="351514" y="419695"/>
                  </a:lnTo>
                  <a:lnTo>
                    <a:pt x="319558" y="455303"/>
                  </a:lnTo>
                  <a:lnTo>
                    <a:pt x="289124" y="491772"/>
                  </a:lnTo>
                  <a:lnTo>
                    <a:pt x="260211" y="529060"/>
                  </a:lnTo>
                  <a:lnTo>
                    <a:pt x="232821" y="567126"/>
                  </a:lnTo>
                  <a:lnTo>
                    <a:pt x="206952" y="605927"/>
                  </a:lnTo>
                  <a:lnTo>
                    <a:pt x="182604" y="645421"/>
                  </a:lnTo>
                  <a:lnTo>
                    <a:pt x="159779" y="685567"/>
                  </a:lnTo>
                  <a:lnTo>
                    <a:pt x="138475" y="726322"/>
                  </a:lnTo>
                  <a:lnTo>
                    <a:pt x="118693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5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5"/>
                  </a:lnTo>
                  <a:lnTo>
                    <a:pt x="42607" y="1648508"/>
                  </a:lnTo>
                  <a:lnTo>
                    <a:pt x="54781" y="1692037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3" y="1862158"/>
                  </a:lnTo>
                  <a:lnTo>
                    <a:pt x="138475" y="1903481"/>
                  </a:lnTo>
                  <a:lnTo>
                    <a:pt x="159779" y="1944236"/>
                  </a:lnTo>
                  <a:lnTo>
                    <a:pt x="182604" y="1984382"/>
                  </a:lnTo>
                  <a:lnTo>
                    <a:pt x="206952" y="2023876"/>
                  </a:lnTo>
                  <a:lnTo>
                    <a:pt x="232821" y="2062677"/>
                  </a:lnTo>
                  <a:lnTo>
                    <a:pt x="260211" y="2100743"/>
                  </a:lnTo>
                  <a:lnTo>
                    <a:pt x="289124" y="2138031"/>
                  </a:lnTo>
                  <a:lnTo>
                    <a:pt x="319558" y="2174500"/>
                  </a:lnTo>
                  <a:lnTo>
                    <a:pt x="351514" y="2210108"/>
                  </a:lnTo>
                  <a:lnTo>
                    <a:pt x="384991" y="2244812"/>
                  </a:lnTo>
                  <a:lnTo>
                    <a:pt x="419695" y="2278290"/>
                  </a:lnTo>
                  <a:lnTo>
                    <a:pt x="455303" y="2310245"/>
                  </a:lnTo>
                  <a:lnTo>
                    <a:pt x="491772" y="2340679"/>
                  </a:lnTo>
                  <a:lnTo>
                    <a:pt x="529060" y="2369592"/>
                  </a:lnTo>
                  <a:lnTo>
                    <a:pt x="567126" y="2396982"/>
                  </a:lnTo>
                  <a:lnTo>
                    <a:pt x="605927" y="2422851"/>
                  </a:lnTo>
                  <a:lnTo>
                    <a:pt x="645421" y="2447199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1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4" y="2606978"/>
                  </a:lnTo>
                  <a:lnTo>
                    <a:pt x="1113602" y="2614586"/>
                  </a:lnTo>
                  <a:lnTo>
                    <a:pt x="1158139" y="2620673"/>
                  </a:lnTo>
                  <a:lnTo>
                    <a:pt x="1202823" y="2625238"/>
                  </a:lnTo>
                  <a:lnTo>
                    <a:pt x="1247612" y="2628281"/>
                  </a:lnTo>
                  <a:lnTo>
                    <a:pt x="1292464" y="2629803"/>
                  </a:lnTo>
                  <a:lnTo>
                    <a:pt x="1337337" y="2629803"/>
                  </a:lnTo>
                  <a:lnTo>
                    <a:pt x="1382189" y="2628281"/>
                  </a:lnTo>
                  <a:lnTo>
                    <a:pt x="1426978" y="2625238"/>
                  </a:lnTo>
                  <a:lnTo>
                    <a:pt x="1471661" y="2620673"/>
                  </a:lnTo>
                  <a:lnTo>
                    <a:pt x="1516198" y="2614586"/>
                  </a:lnTo>
                  <a:lnTo>
                    <a:pt x="1560546" y="2606978"/>
                  </a:lnTo>
                  <a:lnTo>
                    <a:pt x="1604663" y="2597847"/>
                  </a:lnTo>
                  <a:lnTo>
                    <a:pt x="1648506" y="2587195"/>
                  </a:lnTo>
                  <a:lnTo>
                    <a:pt x="1692034" y="2575022"/>
                  </a:lnTo>
                  <a:lnTo>
                    <a:pt x="1735206" y="2561326"/>
                  </a:lnTo>
                  <a:lnTo>
                    <a:pt x="1777977" y="2546109"/>
                  </a:lnTo>
                  <a:lnTo>
                    <a:pt x="1820308" y="2529371"/>
                  </a:lnTo>
                  <a:lnTo>
                    <a:pt x="1862156" y="2511110"/>
                  </a:lnTo>
                  <a:lnTo>
                    <a:pt x="1903478" y="2491328"/>
                  </a:lnTo>
                  <a:lnTo>
                    <a:pt x="1944233" y="2470024"/>
                  </a:lnTo>
                  <a:lnTo>
                    <a:pt x="1984379" y="2447199"/>
                  </a:lnTo>
                  <a:lnTo>
                    <a:pt x="2023873" y="2422851"/>
                  </a:lnTo>
                  <a:lnTo>
                    <a:pt x="2062674" y="2396982"/>
                  </a:lnTo>
                  <a:lnTo>
                    <a:pt x="2100740" y="2369592"/>
                  </a:lnTo>
                  <a:lnTo>
                    <a:pt x="2138028" y="2340679"/>
                  </a:lnTo>
                  <a:lnTo>
                    <a:pt x="2174497" y="2310245"/>
                  </a:lnTo>
                  <a:lnTo>
                    <a:pt x="2210105" y="2278290"/>
                  </a:lnTo>
                  <a:lnTo>
                    <a:pt x="2244809" y="2244812"/>
                  </a:lnTo>
                  <a:lnTo>
                    <a:pt x="2278287" y="2210108"/>
                  </a:lnTo>
                  <a:lnTo>
                    <a:pt x="2310242" y="2174500"/>
                  </a:lnTo>
                  <a:lnTo>
                    <a:pt x="2340677" y="2138031"/>
                  </a:lnTo>
                  <a:lnTo>
                    <a:pt x="2369589" y="2100743"/>
                  </a:lnTo>
                  <a:lnTo>
                    <a:pt x="2396980" y="2062677"/>
                  </a:lnTo>
                  <a:lnTo>
                    <a:pt x="2422849" y="2023876"/>
                  </a:lnTo>
                  <a:lnTo>
                    <a:pt x="2447196" y="1984382"/>
                  </a:lnTo>
                  <a:lnTo>
                    <a:pt x="2470022" y="1944236"/>
                  </a:lnTo>
                  <a:lnTo>
                    <a:pt x="2491325" y="1903481"/>
                  </a:lnTo>
                  <a:lnTo>
                    <a:pt x="2511108" y="1862158"/>
                  </a:lnTo>
                  <a:lnTo>
                    <a:pt x="2529368" y="1820311"/>
                  </a:lnTo>
                  <a:lnTo>
                    <a:pt x="2546107" y="1777980"/>
                  </a:lnTo>
                  <a:lnTo>
                    <a:pt x="2561324" y="1735208"/>
                  </a:lnTo>
                  <a:lnTo>
                    <a:pt x="2575019" y="1692037"/>
                  </a:lnTo>
                  <a:lnTo>
                    <a:pt x="2587193" y="1648508"/>
                  </a:lnTo>
                  <a:lnTo>
                    <a:pt x="2597845" y="1604665"/>
                  </a:lnTo>
                  <a:lnTo>
                    <a:pt x="2606975" y="1560548"/>
                  </a:lnTo>
                  <a:lnTo>
                    <a:pt x="2614584" y="1516200"/>
                  </a:lnTo>
                  <a:lnTo>
                    <a:pt x="2620671" y="1471663"/>
                  </a:lnTo>
                  <a:lnTo>
                    <a:pt x="2625236" y="1426979"/>
                  </a:lnTo>
                  <a:lnTo>
                    <a:pt x="2628279" y="1382190"/>
                  </a:lnTo>
                  <a:lnTo>
                    <a:pt x="2629801" y="1337338"/>
                  </a:lnTo>
                  <a:lnTo>
                    <a:pt x="2629801" y="1292465"/>
                  </a:lnTo>
                  <a:lnTo>
                    <a:pt x="2628279" y="1247613"/>
                  </a:lnTo>
                  <a:lnTo>
                    <a:pt x="2625236" y="1202824"/>
                  </a:lnTo>
                  <a:lnTo>
                    <a:pt x="2620671" y="1158140"/>
                  </a:lnTo>
                  <a:lnTo>
                    <a:pt x="2614584" y="1113603"/>
                  </a:lnTo>
                  <a:lnTo>
                    <a:pt x="2606975" y="1069255"/>
                  </a:lnTo>
                  <a:lnTo>
                    <a:pt x="2597845" y="1025138"/>
                  </a:lnTo>
                  <a:lnTo>
                    <a:pt x="2587193" y="981295"/>
                  </a:lnTo>
                  <a:lnTo>
                    <a:pt x="2575019" y="937766"/>
                  </a:lnTo>
                  <a:lnTo>
                    <a:pt x="2561324" y="894595"/>
                  </a:lnTo>
                  <a:lnTo>
                    <a:pt x="2546107" y="851823"/>
                  </a:lnTo>
                  <a:lnTo>
                    <a:pt x="2529368" y="809492"/>
                  </a:lnTo>
                  <a:lnTo>
                    <a:pt x="2511108" y="767644"/>
                  </a:lnTo>
                  <a:lnTo>
                    <a:pt x="2491325" y="726322"/>
                  </a:lnTo>
                  <a:lnTo>
                    <a:pt x="2470022" y="685567"/>
                  </a:lnTo>
                  <a:lnTo>
                    <a:pt x="2447196" y="645421"/>
                  </a:lnTo>
                  <a:lnTo>
                    <a:pt x="2422849" y="605927"/>
                  </a:lnTo>
                  <a:lnTo>
                    <a:pt x="2396980" y="567126"/>
                  </a:lnTo>
                  <a:lnTo>
                    <a:pt x="2369589" y="529060"/>
                  </a:lnTo>
                  <a:lnTo>
                    <a:pt x="2340677" y="491772"/>
                  </a:lnTo>
                  <a:lnTo>
                    <a:pt x="2310242" y="455303"/>
                  </a:lnTo>
                  <a:lnTo>
                    <a:pt x="2278287" y="419695"/>
                  </a:lnTo>
                  <a:lnTo>
                    <a:pt x="2244809" y="384991"/>
                  </a:lnTo>
                  <a:lnTo>
                    <a:pt x="2210105" y="351514"/>
                  </a:lnTo>
                  <a:lnTo>
                    <a:pt x="2174497" y="319558"/>
                  </a:lnTo>
                  <a:lnTo>
                    <a:pt x="2138028" y="289124"/>
                  </a:lnTo>
                  <a:lnTo>
                    <a:pt x="2100740" y="260211"/>
                  </a:lnTo>
                  <a:lnTo>
                    <a:pt x="2062674" y="232821"/>
                  </a:lnTo>
                  <a:lnTo>
                    <a:pt x="2023873" y="206952"/>
                  </a:lnTo>
                  <a:lnTo>
                    <a:pt x="1984379" y="182604"/>
                  </a:lnTo>
                  <a:lnTo>
                    <a:pt x="1944233" y="159779"/>
                  </a:lnTo>
                  <a:lnTo>
                    <a:pt x="1903478" y="138475"/>
                  </a:lnTo>
                  <a:lnTo>
                    <a:pt x="1862156" y="118693"/>
                  </a:lnTo>
                  <a:lnTo>
                    <a:pt x="1820308" y="100432"/>
                  </a:lnTo>
                  <a:lnTo>
                    <a:pt x="1777977" y="83693"/>
                  </a:lnTo>
                  <a:lnTo>
                    <a:pt x="1735206" y="68476"/>
                  </a:lnTo>
                  <a:lnTo>
                    <a:pt x="1692034" y="54781"/>
                  </a:lnTo>
                  <a:lnTo>
                    <a:pt x="1648506" y="42607"/>
                  </a:lnTo>
                  <a:lnTo>
                    <a:pt x="1604663" y="31955"/>
                  </a:lnTo>
                  <a:lnTo>
                    <a:pt x="1560546" y="22825"/>
                  </a:lnTo>
                  <a:lnTo>
                    <a:pt x="1516198" y="15217"/>
                  </a:lnTo>
                  <a:lnTo>
                    <a:pt x="1471661" y="9130"/>
                  </a:lnTo>
                  <a:lnTo>
                    <a:pt x="1426978" y="4565"/>
                  </a:lnTo>
                  <a:lnTo>
                    <a:pt x="1382189" y="1521"/>
                  </a:lnTo>
                  <a:lnTo>
                    <a:pt x="1337337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01523" y="6394838"/>
              <a:ext cx="732961" cy="73296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4862477" y="5205258"/>
            <a:ext cx="1766389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0400"/>
              </a:lnSpc>
              <a:spcBef>
                <a:spcPts val="100"/>
              </a:spcBef>
            </a:pP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WEB </a:t>
            </a:r>
            <a:r>
              <a:rPr sz="2800" b="1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sz="2800" b="1" spc="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800" b="1" spc="40" dirty="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endParaRPr sz="28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5750" spc="20" dirty="0">
                <a:solidFill>
                  <a:srgbClr val="FFFFFF"/>
                </a:solidFill>
                <a:latin typeface="Segoe UI Symbol"/>
                <a:cs typeface="Segoe UI Symbol"/>
              </a:rPr>
              <a:t>🌐</a:t>
            </a:r>
            <a:endParaRPr sz="5750" dirty="0">
              <a:latin typeface="Segoe UI Symbol"/>
              <a:cs typeface="Segoe UI Symbo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00574" y="1989190"/>
            <a:ext cx="9431655" cy="2028825"/>
            <a:chOff x="4000574" y="1989190"/>
            <a:chExt cx="9431655" cy="2028825"/>
          </a:xfrm>
        </p:grpSpPr>
        <p:sp>
          <p:nvSpPr>
            <p:cNvPr id="37" name="object 37"/>
            <p:cNvSpPr/>
            <p:nvPr/>
          </p:nvSpPr>
          <p:spPr>
            <a:xfrm>
              <a:off x="12906957" y="2077146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37143" y="0"/>
                  </a:lnTo>
                  <a:lnTo>
                    <a:pt x="358084" y="0"/>
                  </a:lnTo>
                </a:path>
              </a:pathLst>
            </a:custGeom>
            <a:ln w="41883">
              <a:solidFill>
                <a:srgbClr val="F242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44099" y="1989190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878057" y="3030074"/>
              <a:ext cx="1384300" cy="0"/>
            </a:xfrm>
            <a:custGeom>
              <a:avLst/>
              <a:gdLst/>
              <a:ahLst/>
              <a:cxnLst/>
              <a:rect l="l" t="t" r="r" b="b"/>
              <a:pathLst>
                <a:path w="1384300">
                  <a:moveTo>
                    <a:pt x="0" y="0"/>
                  </a:moveTo>
                  <a:lnTo>
                    <a:pt x="1362938" y="0"/>
                  </a:lnTo>
                  <a:lnTo>
                    <a:pt x="138388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240989" y="294211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521048" y="3929999"/>
              <a:ext cx="3756660" cy="0"/>
            </a:xfrm>
            <a:custGeom>
              <a:avLst/>
              <a:gdLst/>
              <a:ahLst/>
              <a:cxnLst/>
              <a:rect l="l" t="t" r="r" b="b"/>
              <a:pathLst>
                <a:path w="3756659">
                  <a:moveTo>
                    <a:pt x="0" y="0"/>
                  </a:moveTo>
                  <a:lnTo>
                    <a:pt x="3735219" y="0"/>
                  </a:lnTo>
                  <a:lnTo>
                    <a:pt x="3756161" y="0"/>
                  </a:lnTo>
                </a:path>
              </a:pathLst>
            </a:custGeom>
            <a:ln w="41883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256266" y="384204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0574" y="2649066"/>
              <a:ext cx="4429578" cy="132027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19409" y="2859084"/>
              <a:ext cx="3592195" cy="482600"/>
            </a:xfrm>
            <a:custGeom>
              <a:avLst/>
              <a:gdLst/>
              <a:ahLst/>
              <a:cxnLst/>
              <a:rect l="l" t="t" r="r" b="b"/>
              <a:pathLst>
                <a:path w="3592195" h="482600">
                  <a:moveTo>
                    <a:pt x="3223040" y="0"/>
                  </a:moveTo>
                  <a:lnTo>
                    <a:pt x="368867" y="0"/>
                  </a:lnTo>
                  <a:lnTo>
                    <a:pt x="297631" y="227"/>
                  </a:lnTo>
                  <a:lnTo>
                    <a:pt x="240183" y="1819"/>
                  </a:lnTo>
                  <a:lnTo>
                    <a:pt x="194552" y="6139"/>
                  </a:lnTo>
                  <a:lnTo>
                    <a:pt x="111390" y="37952"/>
                  </a:lnTo>
                  <a:lnTo>
                    <a:pt x="70675" y="70675"/>
                  </a:lnTo>
                  <a:lnTo>
                    <a:pt x="37952" y="111391"/>
                  </a:lnTo>
                  <a:lnTo>
                    <a:pt x="14552" y="158771"/>
                  </a:lnTo>
                  <a:lnTo>
                    <a:pt x="3665" y="199399"/>
                  </a:lnTo>
                  <a:lnTo>
                    <a:pt x="0" y="241300"/>
                  </a:lnTo>
                  <a:lnTo>
                    <a:pt x="919" y="262350"/>
                  </a:lnTo>
                  <a:lnTo>
                    <a:pt x="8216" y="303734"/>
                  </a:lnTo>
                  <a:lnTo>
                    <a:pt x="37952" y="371209"/>
                  </a:lnTo>
                  <a:lnTo>
                    <a:pt x="70675" y="411925"/>
                  </a:lnTo>
                  <a:lnTo>
                    <a:pt x="111390" y="444648"/>
                  </a:lnTo>
                  <a:lnTo>
                    <a:pt x="158770" y="468048"/>
                  </a:lnTo>
                  <a:lnTo>
                    <a:pt x="240183" y="480781"/>
                  </a:lnTo>
                  <a:lnTo>
                    <a:pt x="297631" y="482372"/>
                  </a:lnTo>
                  <a:lnTo>
                    <a:pt x="368867" y="482599"/>
                  </a:lnTo>
                  <a:lnTo>
                    <a:pt x="3223040" y="482599"/>
                  </a:lnTo>
                  <a:lnTo>
                    <a:pt x="3294275" y="482372"/>
                  </a:lnTo>
                  <a:lnTo>
                    <a:pt x="3351724" y="480781"/>
                  </a:lnTo>
                  <a:lnTo>
                    <a:pt x="3397354" y="476461"/>
                  </a:lnTo>
                  <a:lnTo>
                    <a:pt x="3480516" y="444648"/>
                  </a:lnTo>
                  <a:lnTo>
                    <a:pt x="3521231" y="411925"/>
                  </a:lnTo>
                  <a:lnTo>
                    <a:pt x="3553954" y="371209"/>
                  </a:lnTo>
                  <a:lnTo>
                    <a:pt x="3577354" y="323829"/>
                  </a:lnTo>
                  <a:lnTo>
                    <a:pt x="3588241" y="283201"/>
                  </a:lnTo>
                  <a:lnTo>
                    <a:pt x="3591907" y="241300"/>
                  </a:lnTo>
                  <a:lnTo>
                    <a:pt x="3590987" y="220250"/>
                  </a:lnTo>
                  <a:lnTo>
                    <a:pt x="3583690" y="178866"/>
                  </a:lnTo>
                  <a:lnTo>
                    <a:pt x="3553954" y="111391"/>
                  </a:lnTo>
                  <a:lnTo>
                    <a:pt x="3521231" y="70675"/>
                  </a:lnTo>
                  <a:lnTo>
                    <a:pt x="3480516" y="37952"/>
                  </a:lnTo>
                  <a:lnTo>
                    <a:pt x="3433136" y="14552"/>
                  </a:lnTo>
                  <a:lnTo>
                    <a:pt x="3351724" y="1819"/>
                  </a:lnTo>
                  <a:lnTo>
                    <a:pt x="3294275" y="227"/>
                  </a:lnTo>
                  <a:lnTo>
                    <a:pt x="3223040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3555149" y="1915974"/>
            <a:ext cx="58585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0" dirty="0">
                <a:solidFill>
                  <a:srgbClr val="444444"/>
                </a:solidFill>
                <a:latin typeface="Roboto Lt"/>
                <a:cs typeface="Roboto Lt"/>
              </a:rPr>
              <a:t>Start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line: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method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+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request target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+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version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555389" y="2865944"/>
            <a:ext cx="53581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0" dirty="0">
                <a:solidFill>
                  <a:srgbClr val="444444"/>
                </a:solidFill>
                <a:latin typeface="Roboto Lt"/>
                <a:cs typeface="Roboto Lt"/>
              </a:rPr>
              <a:t>HTTP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request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headers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(many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different possibilities)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801860" y="5553278"/>
            <a:ext cx="1217295" cy="1217295"/>
            <a:chOff x="6801860" y="5553278"/>
            <a:chExt cx="1217295" cy="121729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1860" y="5553278"/>
              <a:ext cx="1217027" cy="12170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063632" y="5653722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4" h="694054">
                  <a:moveTo>
                    <a:pt x="346741" y="0"/>
                  </a:moveTo>
                  <a:lnTo>
                    <a:pt x="302469" y="2821"/>
                  </a:lnTo>
                  <a:lnTo>
                    <a:pt x="258781" y="11284"/>
                  </a:lnTo>
                  <a:lnTo>
                    <a:pt x="216262" y="25389"/>
                  </a:lnTo>
                  <a:lnTo>
                    <a:pt x="175496" y="45136"/>
                  </a:lnTo>
                  <a:lnTo>
                    <a:pt x="137066" y="70526"/>
                  </a:lnTo>
                  <a:lnTo>
                    <a:pt x="101558" y="101557"/>
                  </a:lnTo>
                  <a:lnTo>
                    <a:pt x="70526" y="137066"/>
                  </a:lnTo>
                  <a:lnTo>
                    <a:pt x="45137" y="175495"/>
                  </a:lnTo>
                  <a:lnTo>
                    <a:pt x="25389" y="216262"/>
                  </a:lnTo>
                  <a:lnTo>
                    <a:pt x="11284" y="258781"/>
                  </a:lnTo>
                  <a:lnTo>
                    <a:pt x="2821" y="302469"/>
                  </a:lnTo>
                  <a:lnTo>
                    <a:pt x="0" y="346741"/>
                  </a:lnTo>
                  <a:lnTo>
                    <a:pt x="2821" y="391013"/>
                  </a:lnTo>
                  <a:lnTo>
                    <a:pt x="11284" y="434701"/>
                  </a:lnTo>
                  <a:lnTo>
                    <a:pt x="25389" y="477220"/>
                  </a:lnTo>
                  <a:lnTo>
                    <a:pt x="45137" y="517987"/>
                  </a:lnTo>
                  <a:lnTo>
                    <a:pt x="70526" y="556416"/>
                  </a:lnTo>
                  <a:lnTo>
                    <a:pt x="101558" y="591925"/>
                  </a:lnTo>
                  <a:lnTo>
                    <a:pt x="137066" y="622956"/>
                  </a:lnTo>
                  <a:lnTo>
                    <a:pt x="175496" y="648346"/>
                  </a:lnTo>
                  <a:lnTo>
                    <a:pt x="216262" y="668093"/>
                  </a:lnTo>
                  <a:lnTo>
                    <a:pt x="258781" y="682198"/>
                  </a:lnTo>
                  <a:lnTo>
                    <a:pt x="302469" y="690662"/>
                  </a:lnTo>
                  <a:lnTo>
                    <a:pt x="346741" y="693483"/>
                  </a:lnTo>
                  <a:lnTo>
                    <a:pt x="391013" y="690662"/>
                  </a:lnTo>
                  <a:lnTo>
                    <a:pt x="434701" y="682198"/>
                  </a:lnTo>
                  <a:lnTo>
                    <a:pt x="477220" y="668093"/>
                  </a:lnTo>
                  <a:lnTo>
                    <a:pt x="517987" y="648346"/>
                  </a:lnTo>
                  <a:lnTo>
                    <a:pt x="556416" y="622956"/>
                  </a:lnTo>
                  <a:lnTo>
                    <a:pt x="591924" y="591925"/>
                  </a:lnTo>
                  <a:lnTo>
                    <a:pt x="622956" y="556416"/>
                  </a:lnTo>
                  <a:lnTo>
                    <a:pt x="648346" y="517987"/>
                  </a:lnTo>
                  <a:lnTo>
                    <a:pt x="668093" y="477220"/>
                  </a:lnTo>
                  <a:lnTo>
                    <a:pt x="682199" y="434701"/>
                  </a:lnTo>
                  <a:lnTo>
                    <a:pt x="690662" y="391013"/>
                  </a:lnTo>
                  <a:lnTo>
                    <a:pt x="693483" y="346741"/>
                  </a:lnTo>
                  <a:lnTo>
                    <a:pt x="690662" y="302469"/>
                  </a:lnTo>
                  <a:lnTo>
                    <a:pt x="682199" y="258781"/>
                  </a:lnTo>
                  <a:lnTo>
                    <a:pt x="668093" y="216262"/>
                  </a:lnTo>
                  <a:lnTo>
                    <a:pt x="648346" y="175495"/>
                  </a:lnTo>
                  <a:lnTo>
                    <a:pt x="622956" y="137066"/>
                  </a:lnTo>
                  <a:lnTo>
                    <a:pt x="591924" y="101557"/>
                  </a:lnTo>
                  <a:lnTo>
                    <a:pt x="556416" y="70526"/>
                  </a:lnTo>
                  <a:lnTo>
                    <a:pt x="517987" y="45136"/>
                  </a:lnTo>
                  <a:lnTo>
                    <a:pt x="477220" y="25389"/>
                  </a:lnTo>
                  <a:lnTo>
                    <a:pt x="434701" y="11284"/>
                  </a:lnTo>
                  <a:lnTo>
                    <a:pt x="391013" y="2821"/>
                  </a:lnTo>
                  <a:lnTo>
                    <a:pt x="34674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295654" y="576919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555149" y="3768597"/>
            <a:ext cx="61474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" dirty="0">
                <a:solidFill>
                  <a:srgbClr val="444444"/>
                </a:solidFill>
                <a:latin typeface="Roboto Lt"/>
                <a:cs typeface="Roboto Lt"/>
              </a:rPr>
              <a:t>Request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body (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only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when sending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Roboto"/>
                <a:cs typeface="Roboto"/>
              </a:rPr>
              <a:t>server,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e.g.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POST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05518" y="8196826"/>
            <a:ext cx="4182110" cy="2630805"/>
          </a:xfrm>
          <a:custGeom>
            <a:avLst/>
            <a:gdLst/>
            <a:ahLst/>
            <a:cxnLst/>
            <a:rect l="l" t="t" r="r" b="b"/>
            <a:pathLst>
              <a:path w="4182109" h="2630804">
                <a:moveTo>
                  <a:pt x="4181672" y="0"/>
                </a:moveTo>
                <a:lnTo>
                  <a:pt x="0" y="0"/>
                </a:lnTo>
                <a:lnTo>
                  <a:pt x="0" y="2630184"/>
                </a:lnTo>
                <a:lnTo>
                  <a:pt x="4181672" y="2630184"/>
                </a:lnTo>
                <a:lnTo>
                  <a:pt x="418167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163930" y="8409937"/>
            <a:ext cx="2743200" cy="415290"/>
          </a:xfrm>
          <a:prstGeom prst="rect">
            <a:avLst/>
          </a:prstGeom>
          <a:solidFill>
            <a:srgbClr val="E7E7E7"/>
          </a:solidFill>
          <a:ln w="41883">
            <a:solidFill>
              <a:srgbClr val="F1425D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3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HTTP/1.1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39B385"/>
                </a:solidFill>
                <a:latin typeface="Courier New"/>
                <a:cs typeface="Courier New"/>
              </a:rPr>
              <a:t>200</a:t>
            </a:r>
            <a:r>
              <a:rPr sz="1900" b="1" spc="-30" dirty="0">
                <a:solidFill>
                  <a:srgbClr val="39B385"/>
                </a:solidFill>
                <a:latin typeface="Courier New"/>
                <a:cs typeface="Courier New"/>
              </a:rPr>
              <a:t> </a:t>
            </a:r>
            <a:r>
              <a:rPr sz="1900" b="1" spc="-5" dirty="0">
                <a:solidFill>
                  <a:srgbClr val="39B385"/>
                </a:solidFill>
                <a:latin typeface="Courier New"/>
                <a:cs typeface="Courier New"/>
              </a:rPr>
              <a:t>OK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63930" y="8965960"/>
            <a:ext cx="3759200" cy="1183005"/>
          </a:xfrm>
          <a:prstGeom prst="rect">
            <a:avLst/>
          </a:prstGeom>
          <a:solidFill>
            <a:srgbClr val="E7E7E7"/>
          </a:solidFill>
          <a:ln w="41883">
            <a:solidFill>
              <a:srgbClr val="F0435D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91770" marR="128905">
              <a:lnSpc>
                <a:spcPct val="130900"/>
              </a:lnSpc>
              <a:spcBef>
                <a:spcPts val="190"/>
              </a:spcBef>
            </a:pP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Date: Fri, 18 Jan 2021 </a:t>
            </a:r>
            <a:r>
              <a:rPr sz="170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Content-Type: text/html </a:t>
            </a:r>
            <a:r>
              <a:rPr sz="170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Transfer-Encoding:</a:t>
            </a:r>
            <a:r>
              <a:rPr sz="170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chunked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63930" y="10262791"/>
            <a:ext cx="1209040" cy="415290"/>
          </a:xfrm>
          <a:prstGeom prst="rect">
            <a:avLst/>
          </a:prstGeom>
          <a:solidFill>
            <a:srgbClr val="E7E7E7"/>
          </a:solidFill>
          <a:ln w="41883">
            <a:solidFill>
              <a:srgbClr val="EE405B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605"/>
              </a:spcBef>
            </a:pPr>
            <a:r>
              <a:rPr sz="1700" spc="15" dirty="0">
                <a:solidFill>
                  <a:srgbClr val="444444"/>
                </a:solidFill>
                <a:latin typeface="Courier New"/>
                <a:cs typeface="Courier New"/>
              </a:rPr>
              <a:t>&lt;BODY&gt;</a:t>
            </a:r>
            <a:endParaRPr sz="1700">
              <a:latin typeface="Courier New"/>
              <a:cs typeface="Courier New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574999" y="8523023"/>
            <a:ext cx="3124835" cy="2028825"/>
            <a:chOff x="9574999" y="8523023"/>
            <a:chExt cx="3124835" cy="2028825"/>
          </a:xfrm>
        </p:grpSpPr>
        <p:sp>
          <p:nvSpPr>
            <p:cNvPr id="57" name="object 57"/>
            <p:cNvSpPr/>
            <p:nvPr/>
          </p:nvSpPr>
          <p:spPr>
            <a:xfrm>
              <a:off x="11082594" y="8610978"/>
              <a:ext cx="1449705" cy="0"/>
            </a:xfrm>
            <a:custGeom>
              <a:avLst/>
              <a:gdLst/>
              <a:ahLst/>
              <a:cxnLst/>
              <a:rect l="l" t="t" r="r" b="b"/>
              <a:pathLst>
                <a:path w="1449704">
                  <a:moveTo>
                    <a:pt x="0" y="0"/>
                  </a:moveTo>
                  <a:lnTo>
                    <a:pt x="1428544" y="0"/>
                  </a:lnTo>
                  <a:lnTo>
                    <a:pt x="144948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11137" y="85230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30478" y="9563906"/>
              <a:ext cx="398780" cy="0"/>
            </a:xfrm>
            <a:custGeom>
              <a:avLst/>
              <a:gdLst/>
              <a:ahLst/>
              <a:cxnLst/>
              <a:rect l="l" t="t" r="r" b="b"/>
              <a:pathLst>
                <a:path w="398779">
                  <a:moveTo>
                    <a:pt x="0" y="0"/>
                  </a:moveTo>
                  <a:lnTo>
                    <a:pt x="377548" y="0"/>
                  </a:lnTo>
                  <a:lnTo>
                    <a:pt x="398490" y="0"/>
                  </a:lnTo>
                </a:path>
              </a:pathLst>
            </a:custGeom>
            <a:ln w="41883">
              <a:solidFill>
                <a:srgbClr val="F043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508027" y="947595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574999" y="10463832"/>
              <a:ext cx="2969260" cy="0"/>
            </a:xfrm>
            <a:custGeom>
              <a:avLst/>
              <a:gdLst/>
              <a:ahLst/>
              <a:cxnLst/>
              <a:rect l="l" t="t" r="r" b="b"/>
              <a:pathLst>
                <a:path w="2969259">
                  <a:moveTo>
                    <a:pt x="0" y="0"/>
                  </a:moveTo>
                  <a:lnTo>
                    <a:pt x="2948307" y="0"/>
                  </a:lnTo>
                  <a:lnTo>
                    <a:pt x="2969248" y="0"/>
                  </a:lnTo>
                </a:path>
              </a:pathLst>
            </a:custGeom>
            <a:ln w="41883">
              <a:solidFill>
                <a:srgbClr val="EE4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523304" y="1037587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40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926895" y="8449806"/>
            <a:ext cx="584962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0" dirty="0">
                <a:solidFill>
                  <a:srgbClr val="444444"/>
                </a:solidFill>
                <a:latin typeface="Roboto Lt"/>
                <a:cs typeface="Roboto Lt"/>
              </a:rPr>
              <a:t>Start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line: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version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+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status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+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status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message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927136" y="9399778"/>
            <a:ext cx="55283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0" dirty="0">
                <a:solidFill>
                  <a:srgbClr val="444444"/>
                </a:solidFill>
                <a:latin typeface="Roboto Lt"/>
                <a:cs typeface="Roboto Lt"/>
              </a:rPr>
              <a:t>HTTP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response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headers</a:t>
            </a: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(many different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possibilities)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926895" y="10302660"/>
            <a:ext cx="34956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" dirty="0">
                <a:solidFill>
                  <a:srgbClr val="444444"/>
                </a:solidFill>
                <a:latin typeface="Roboto Lt"/>
                <a:cs typeface="Roboto Lt"/>
              </a:rPr>
              <a:t>Response</a:t>
            </a:r>
            <a:r>
              <a:rPr sz="18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body</a:t>
            </a:r>
            <a:r>
              <a:rPr sz="18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(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most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responses)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121181" y="4933983"/>
            <a:ext cx="2630170" cy="2630170"/>
            <a:chOff x="3121181" y="4933983"/>
            <a:chExt cx="2630170" cy="2630170"/>
          </a:xfrm>
        </p:grpSpPr>
        <p:sp>
          <p:nvSpPr>
            <p:cNvPr id="67" name="object 67"/>
            <p:cNvSpPr/>
            <p:nvPr/>
          </p:nvSpPr>
          <p:spPr>
            <a:xfrm>
              <a:off x="3121181" y="4933983"/>
              <a:ext cx="2630170" cy="2630170"/>
            </a:xfrm>
            <a:custGeom>
              <a:avLst/>
              <a:gdLst/>
              <a:ahLst/>
              <a:cxnLst/>
              <a:rect l="l" t="t" r="r" b="b"/>
              <a:pathLst>
                <a:path w="2630170" h="2630170">
                  <a:moveTo>
                    <a:pt x="1337338" y="0"/>
                  </a:moveTo>
                  <a:lnTo>
                    <a:pt x="1292465" y="0"/>
                  </a:lnTo>
                  <a:lnTo>
                    <a:pt x="1247613" y="1521"/>
                  </a:lnTo>
                  <a:lnTo>
                    <a:pt x="1202824" y="4565"/>
                  </a:lnTo>
                  <a:lnTo>
                    <a:pt x="1158140" y="9130"/>
                  </a:lnTo>
                  <a:lnTo>
                    <a:pt x="1113603" y="15217"/>
                  </a:lnTo>
                  <a:lnTo>
                    <a:pt x="1069255" y="22825"/>
                  </a:lnTo>
                  <a:lnTo>
                    <a:pt x="1025138" y="31955"/>
                  </a:lnTo>
                  <a:lnTo>
                    <a:pt x="981294" y="42607"/>
                  </a:lnTo>
                  <a:lnTo>
                    <a:pt x="937766" y="54781"/>
                  </a:lnTo>
                  <a:lnTo>
                    <a:pt x="894595" y="68476"/>
                  </a:lnTo>
                  <a:lnTo>
                    <a:pt x="851823" y="83693"/>
                  </a:lnTo>
                  <a:lnTo>
                    <a:pt x="809492" y="100432"/>
                  </a:lnTo>
                  <a:lnTo>
                    <a:pt x="767644" y="118693"/>
                  </a:lnTo>
                  <a:lnTo>
                    <a:pt x="726322" y="138475"/>
                  </a:lnTo>
                  <a:lnTo>
                    <a:pt x="685567" y="159779"/>
                  </a:lnTo>
                  <a:lnTo>
                    <a:pt x="645421" y="182604"/>
                  </a:lnTo>
                  <a:lnTo>
                    <a:pt x="605926" y="206952"/>
                  </a:lnTo>
                  <a:lnTo>
                    <a:pt x="567125" y="232821"/>
                  </a:lnTo>
                  <a:lnTo>
                    <a:pt x="529060" y="260211"/>
                  </a:lnTo>
                  <a:lnTo>
                    <a:pt x="491771" y="289124"/>
                  </a:lnTo>
                  <a:lnTo>
                    <a:pt x="455302" y="319558"/>
                  </a:lnTo>
                  <a:lnTo>
                    <a:pt x="419695" y="351514"/>
                  </a:lnTo>
                  <a:lnTo>
                    <a:pt x="384990" y="384991"/>
                  </a:lnTo>
                  <a:lnTo>
                    <a:pt x="351513" y="419695"/>
                  </a:lnTo>
                  <a:lnTo>
                    <a:pt x="319557" y="455303"/>
                  </a:lnTo>
                  <a:lnTo>
                    <a:pt x="289123" y="491772"/>
                  </a:lnTo>
                  <a:lnTo>
                    <a:pt x="260211" y="529060"/>
                  </a:lnTo>
                  <a:lnTo>
                    <a:pt x="232820" y="567126"/>
                  </a:lnTo>
                  <a:lnTo>
                    <a:pt x="206951" y="605927"/>
                  </a:lnTo>
                  <a:lnTo>
                    <a:pt x="182604" y="645421"/>
                  </a:lnTo>
                  <a:lnTo>
                    <a:pt x="159778" y="685567"/>
                  </a:lnTo>
                  <a:lnTo>
                    <a:pt x="138475" y="726322"/>
                  </a:lnTo>
                  <a:lnTo>
                    <a:pt x="118692" y="767644"/>
                  </a:lnTo>
                  <a:lnTo>
                    <a:pt x="100432" y="809492"/>
                  </a:lnTo>
                  <a:lnTo>
                    <a:pt x="83693" y="851823"/>
                  </a:lnTo>
                  <a:lnTo>
                    <a:pt x="68476" y="894595"/>
                  </a:lnTo>
                  <a:lnTo>
                    <a:pt x="54781" y="937766"/>
                  </a:lnTo>
                  <a:lnTo>
                    <a:pt x="42607" y="981295"/>
                  </a:lnTo>
                  <a:lnTo>
                    <a:pt x="31955" y="1025138"/>
                  </a:lnTo>
                  <a:lnTo>
                    <a:pt x="22825" y="1069255"/>
                  </a:lnTo>
                  <a:lnTo>
                    <a:pt x="15217" y="1113603"/>
                  </a:lnTo>
                  <a:lnTo>
                    <a:pt x="9130" y="1158140"/>
                  </a:lnTo>
                  <a:lnTo>
                    <a:pt x="4565" y="1202824"/>
                  </a:lnTo>
                  <a:lnTo>
                    <a:pt x="1521" y="1247613"/>
                  </a:lnTo>
                  <a:lnTo>
                    <a:pt x="0" y="1292465"/>
                  </a:lnTo>
                  <a:lnTo>
                    <a:pt x="0" y="1337338"/>
                  </a:lnTo>
                  <a:lnTo>
                    <a:pt x="1521" y="1382190"/>
                  </a:lnTo>
                  <a:lnTo>
                    <a:pt x="4565" y="1426979"/>
                  </a:lnTo>
                  <a:lnTo>
                    <a:pt x="9130" y="1471663"/>
                  </a:lnTo>
                  <a:lnTo>
                    <a:pt x="15217" y="1516200"/>
                  </a:lnTo>
                  <a:lnTo>
                    <a:pt x="22825" y="1560548"/>
                  </a:lnTo>
                  <a:lnTo>
                    <a:pt x="31955" y="1604665"/>
                  </a:lnTo>
                  <a:lnTo>
                    <a:pt x="42607" y="1648508"/>
                  </a:lnTo>
                  <a:lnTo>
                    <a:pt x="54781" y="1692037"/>
                  </a:lnTo>
                  <a:lnTo>
                    <a:pt x="68476" y="1735208"/>
                  </a:lnTo>
                  <a:lnTo>
                    <a:pt x="83693" y="1777980"/>
                  </a:lnTo>
                  <a:lnTo>
                    <a:pt x="100432" y="1820311"/>
                  </a:lnTo>
                  <a:lnTo>
                    <a:pt x="118692" y="1862158"/>
                  </a:lnTo>
                  <a:lnTo>
                    <a:pt x="138475" y="1903481"/>
                  </a:lnTo>
                  <a:lnTo>
                    <a:pt x="159778" y="1944236"/>
                  </a:lnTo>
                  <a:lnTo>
                    <a:pt x="182604" y="1984382"/>
                  </a:lnTo>
                  <a:lnTo>
                    <a:pt x="206951" y="2023876"/>
                  </a:lnTo>
                  <a:lnTo>
                    <a:pt x="232820" y="2062677"/>
                  </a:lnTo>
                  <a:lnTo>
                    <a:pt x="260211" y="2100743"/>
                  </a:lnTo>
                  <a:lnTo>
                    <a:pt x="289123" y="2138031"/>
                  </a:lnTo>
                  <a:lnTo>
                    <a:pt x="319557" y="2174500"/>
                  </a:lnTo>
                  <a:lnTo>
                    <a:pt x="351513" y="2210108"/>
                  </a:lnTo>
                  <a:lnTo>
                    <a:pt x="384990" y="2244812"/>
                  </a:lnTo>
                  <a:lnTo>
                    <a:pt x="419695" y="2278290"/>
                  </a:lnTo>
                  <a:lnTo>
                    <a:pt x="455302" y="2310245"/>
                  </a:lnTo>
                  <a:lnTo>
                    <a:pt x="491771" y="2340679"/>
                  </a:lnTo>
                  <a:lnTo>
                    <a:pt x="529060" y="2369592"/>
                  </a:lnTo>
                  <a:lnTo>
                    <a:pt x="567125" y="2396982"/>
                  </a:lnTo>
                  <a:lnTo>
                    <a:pt x="605926" y="2422851"/>
                  </a:lnTo>
                  <a:lnTo>
                    <a:pt x="645421" y="2447199"/>
                  </a:lnTo>
                  <a:lnTo>
                    <a:pt x="685567" y="2470024"/>
                  </a:lnTo>
                  <a:lnTo>
                    <a:pt x="726322" y="2491328"/>
                  </a:lnTo>
                  <a:lnTo>
                    <a:pt x="767644" y="2511110"/>
                  </a:lnTo>
                  <a:lnTo>
                    <a:pt x="809492" y="2529371"/>
                  </a:lnTo>
                  <a:lnTo>
                    <a:pt x="851823" y="2546109"/>
                  </a:lnTo>
                  <a:lnTo>
                    <a:pt x="894595" y="2561326"/>
                  </a:lnTo>
                  <a:lnTo>
                    <a:pt x="937766" y="2575022"/>
                  </a:lnTo>
                  <a:lnTo>
                    <a:pt x="981294" y="2587195"/>
                  </a:lnTo>
                  <a:lnTo>
                    <a:pt x="1025138" y="2597847"/>
                  </a:lnTo>
                  <a:lnTo>
                    <a:pt x="1069255" y="2606978"/>
                  </a:lnTo>
                  <a:lnTo>
                    <a:pt x="1113603" y="2614586"/>
                  </a:lnTo>
                  <a:lnTo>
                    <a:pt x="1158140" y="2620673"/>
                  </a:lnTo>
                  <a:lnTo>
                    <a:pt x="1202824" y="2625238"/>
                  </a:lnTo>
                  <a:lnTo>
                    <a:pt x="1247613" y="2628281"/>
                  </a:lnTo>
                  <a:lnTo>
                    <a:pt x="1292465" y="2629803"/>
                  </a:lnTo>
                  <a:lnTo>
                    <a:pt x="1337338" y="2629803"/>
                  </a:lnTo>
                  <a:lnTo>
                    <a:pt x="1382190" y="2628281"/>
                  </a:lnTo>
                  <a:lnTo>
                    <a:pt x="1426979" y="2625238"/>
                  </a:lnTo>
                  <a:lnTo>
                    <a:pt x="1471663" y="2620673"/>
                  </a:lnTo>
                  <a:lnTo>
                    <a:pt x="1516200" y="2614586"/>
                  </a:lnTo>
                  <a:lnTo>
                    <a:pt x="1560548" y="2606978"/>
                  </a:lnTo>
                  <a:lnTo>
                    <a:pt x="1604664" y="2597847"/>
                  </a:lnTo>
                  <a:lnTo>
                    <a:pt x="1648508" y="2587195"/>
                  </a:lnTo>
                  <a:lnTo>
                    <a:pt x="1692036" y="2575022"/>
                  </a:lnTo>
                  <a:lnTo>
                    <a:pt x="1735208" y="2561326"/>
                  </a:lnTo>
                  <a:lnTo>
                    <a:pt x="1777980" y="2546109"/>
                  </a:lnTo>
                  <a:lnTo>
                    <a:pt x="1820311" y="2529371"/>
                  </a:lnTo>
                  <a:lnTo>
                    <a:pt x="1862158" y="2511110"/>
                  </a:lnTo>
                  <a:lnTo>
                    <a:pt x="1903480" y="2491328"/>
                  </a:lnTo>
                  <a:lnTo>
                    <a:pt x="1944236" y="2470024"/>
                  </a:lnTo>
                  <a:lnTo>
                    <a:pt x="1984381" y="2447199"/>
                  </a:lnTo>
                  <a:lnTo>
                    <a:pt x="2023876" y="2422851"/>
                  </a:lnTo>
                  <a:lnTo>
                    <a:pt x="2062677" y="2396982"/>
                  </a:lnTo>
                  <a:lnTo>
                    <a:pt x="2100743" y="2369592"/>
                  </a:lnTo>
                  <a:lnTo>
                    <a:pt x="2138031" y="2340679"/>
                  </a:lnTo>
                  <a:lnTo>
                    <a:pt x="2174500" y="2310245"/>
                  </a:lnTo>
                  <a:lnTo>
                    <a:pt x="2210107" y="2278290"/>
                  </a:lnTo>
                  <a:lnTo>
                    <a:pt x="2244811" y="2244812"/>
                  </a:lnTo>
                  <a:lnTo>
                    <a:pt x="2278289" y="2210108"/>
                  </a:lnTo>
                  <a:lnTo>
                    <a:pt x="2310245" y="2174500"/>
                  </a:lnTo>
                  <a:lnTo>
                    <a:pt x="2340679" y="2138031"/>
                  </a:lnTo>
                  <a:lnTo>
                    <a:pt x="2369591" y="2100743"/>
                  </a:lnTo>
                  <a:lnTo>
                    <a:pt x="2396982" y="2062677"/>
                  </a:lnTo>
                  <a:lnTo>
                    <a:pt x="2422851" y="2023876"/>
                  </a:lnTo>
                  <a:lnTo>
                    <a:pt x="2447198" y="1984382"/>
                  </a:lnTo>
                  <a:lnTo>
                    <a:pt x="2470024" y="1944236"/>
                  </a:lnTo>
                  <a:lnTo>
                    <a:pt x="2491328" y="1903481"/>
                  </a:lnTo>
                  <a:lnTo>
                    <a:pt x="2511110" y="1862158"/>
                  </a:lnTo>
                  <a:lnTo>
                    <a:pt x="2529370" y="1820311"/>
                  </a:lnTo>
                  <a:lnTo>
                    <a:pt x="2546109" y="1777980"/>
                  </a:lnTo>
                  <a:lnTo>
                    <a:pt x="2561326" y="1735208"/>
                  </a:lnTo>
                  <a:lnTo>
                    <a:pt x="2575022" y="1692037"/>
                  </a:lnTo>
                  <a:lnTo>
                    <a:pt x="2587195" y="1648508"/>
                  </a:lnTo>
                  <a:lnTo>
                    <a:pt x="2597847" y="1604665"/>
                  </a:lnTo>
                  <a:lnTo>
                    <a:pt x="2606978" y="1560548"/>
                  </a:lnTo>
                  <a:lnTo>
                    <a:pt x="2614586" y="1516200"/>
                  </a:lnTo>
                  <a:lnTo>
                    <a:pt x="2620673" y="1471663"/>
                  </a:lnTo>
                  <a:lnTo>
                    <a:pt x="2625238" y="1426979"/>
                  </a:lnTo>
                  <a:lnTo>
                    <a:pt x="2628281" y="1382190"/>
                  </a:lnTo>
                  <a:lnTo>
                    <a:pt x="2629803" y="1337338"/>
                  </a:lnTo>
                  <a:lnTo>
                    <a:pt x="2629803" y="1292465"/>
                  </a:lnTo>
                  <a:lnTo>
                    <a:pt x="2628281" y="1247613"/>
                  </a:lnTo>
                  <a:lnTo>
                    <a:pt x="2625238" y="1202824"/>
                  </a:lnTo>
                  <a:lnTo>
                    <a:pt x="2620673" y="1158140"/>
                  </a:lnTo>
                  <a:lnTo>
                    <a:pt x="2614586" y="1113603"/>
                  </a:lnTo>
                  <a:lnTo>
                    <a:pt x="2606978" y="1069255"/>
                  </a:lnTo>
                  <a:lnTo>
                    <a:pt x="2597847" y="1025138"/>
                  </a:lnTo>
                  <a:lnTo>
                    <a:pt x="2587195" y="981295"/>
                  </a:lnTo>
                  <a:lnTo>
                    <a:pt x="2575022" y="937766"/>
                  </a:lnTo>
                  <a:lnTo>
                    <a:pt x="2561326" y="894595"/>
                  </a:lnTo>
                  <a:lnTo>
                    <a:pt x="2546109" y="851823"/>
                  </a:lnTo>
                  <a:lnTo>
                    <a:pt x="2529370" y="809492"/>
                  </a:lnTo>
                  <a:lnTo>
                    <a:pt x="2511110" y="767644"/>
                  </a:lnTo>
                  <a:lnTo>
                    <a:pt x="2491328" y="726322"/>
                  </a:lnTo>
                  <a:lnTo>
                    <a:pt x="2470024" y="685567"/>
                  </a:lnTo>
                  <a:lnTo>
                    <a:pt x="2447198" y="645421"/>
                  </a:lnTo>
                  <a:lnTo>
                    <a:pt x="2422851" y="605927"/>
                  </a:lnTo>
                  <a:lnTo>
                    <a:pt x="2396982" y="567126"/>
                  </a:lnTo>
                  <a:lnTo>
                    <a:pt x="2369591" y="529060"/>
                  </a:lnTo>
                  <a:lnTo>
                    <a:pt x="2340679" y="491772"/>
                  </a:lnTo>
                  <a:lnTo>
                    <a:pt x="2310245" y="455303"/>
                  </a:lnTo>
                  <a:lnTo>
                    <a:pt x="2278289" y="419695"/>
                  </a:lnTo>
                  <a:lnTo>
                    <a:pt x="2244811" y="384991"/>
                  </a:lnTo>
                  <a:lnTo>
                    <a:pt x="2210107" y="351514"/>
                  </a:lnTo>
                  <a:lnTo>
                    <a:pt x="2174500" y="319558"/>
                  </a:lnTo>
                  <a:lnTo>
                    <a:pt x="2138031" y="289124"/>
                  </a:lnTo>
                  <a:lnTo>
                    <a:pt x="2100743" y="260211"/>
                  </a:lnTo>
                  <a:lnTo>
                    <a:pt x="2062677" y="232821"/>
                  </a:lnTo>
                  <a:lnTo>
                    <a:pt x="2023876" y="206952"/>
                  </a:lnTo>
                  <a:lnTo>
                    <a:pt x="1984381" y="182604"/>
                  </a:lnTo>
                  <a:lnTo>
                    <a:pt x="1944236" y="159779"/>
                  </a:lnTo>
                  <a:lnTo>
                    <a:pt x="1903480" y="138475"/>
                  </a:lnTo>
                  <a:lnTo>
                    <a:pt x="1862158" y="118693"/>
                  </a:lnTo>
                  <a:lnTo>
                    <a:pt x="1820311" y="100432"/>
                  </a:lnTo>
                  <a:lnTo>
                    <a:pt x="1777980" y="83693"/>
                  </a:lnTo>
                  <a:lnTo>
                    <a:pt x="1735208" y="68476"/>
                  </a:lnTo>
                  <a:lnTo>
                    <a:pt x="1692036" y="54781"/>
                  </a:lnTo>
                  <a:lnTo>
                    <a:pt x="1648508" y="42607"/>
                  </a:lnTo>
                  <a:lnTo>
                    <a:pt x="1604664" y="31955"/>
                  </a:lnTo>
                  <a:lnTo>
                    <a:pt x="1560548" y="22825"/>
                  </a:lnTo>
                  <a:lnTo>
                    <a:pt x="1516200" y="15217"/>
                  </a:lnTo>
                  <a:lnTo>
                    <a:pt x="1471663" y="9130"/>
                  </a:lnTo>
                  <a:lnTo>
                    <a:pt x="1426979" y="4565"/>
                  </a:lnTo>
                  <a:lnTo>
                    <a:pt x="1382190" y="1521"/>
                  </a:lnTo>
                  <a:lnTo>
                    <a:pt x="133733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9588" y="6363799"/>
              <a:ext cx="732961" cy="732961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510101" y="5169544"/>
            <a:ext cx="1852295" cy="19926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CLIENT</a:t>
            </a:r>
            <a:endParaRPr sz="2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(e.g.</a:t>
            </a:r>
            <a:r>
              <a:rPr sz="23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browser)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5750" spc="-2865" dirty="0">
                <a:solidFill>
                  <a:srgbClr val="444444"/>
                </a:solidFill>
                <a:latin typeface="Segoe UI Symbol"/>
                <a:cs typeface="Segoe UI Symbol"/>
              </a:rPr>
              <a:t>👩💻</a:t>
            </a:r>
            <a:endParaRPr sz="5750">
              <a:latin typeface="Segoe UI Symbol"/>
              <a:cs typeface="Segoe UI Symbo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483373" y="6974493"/>
            <a:ext cx="5573395" cy="1320800"/>
            <a:chOff x="1483373" y="6974493"/>
            <a:chExt cx="5573395" cy="1320800"/>
          </a:xfrm>
        </p:grpSpPr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373" y="6974493"/>
              <a:ext cx="5573280" cy="132027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902209" y="7184511"/>
              <a:ext cx="4735830" cy="482600"/>
            </a:xfrm>
            <a:custGeom>
              <a:avLst/>
              <a:gdLst/>
              <a:ahLst/>
              <a:cxnLst/>
              <a:rect l="l" t="t" r="r" b="b"/>
              <a:pathLst>
                <a:path w="4735830" h="482600">
                  <a:moveTo>
                    <a:pt x="4366743" y="0"/>
                  </a:moveTo>
                  <a:lnTo>
                    <a:pt x="368867" y="0"/>
                  </a:lnTo>
                  <a:lnTo>
                    <a:pt x="297631" y="227"/>
                  </a:lnTo>
                  <a:lnTo>
                    <a:pt x="240183" y="1819"/>
                  </a:lnTo>
                  <a:lnTo>
                    <a:pt x="194552" y="6139"/>
                  </a:lnTo>
                  <a:lnTo>
                    <a:pt x="111391" y="37952"/>
                  </a:lnTo>
                  <a:lnTo>
                    <a:pt x="70675" y="70675"/>
                  </a:lnTo>
                  <a:lnTo>
                    <a:pt x="37952" y="111391"/>
                  </a:lnTo>
                  <a:lnTo>
                    <a:pt x="14552" y="158771"/>
                  </a:lnTo>
                  <a:lnTo>
                    <a:pt x="3666" y="199399"/>
                  </a:lnTo>
                  <a:lnTo>
                    <a:pt x="0" y="241300"/>
                  </a:lnTo>
                  <a:lnTo>
                    <a:pt x="920" y="262350"/>
                  </a:lnTo>
                  <a:lnTo>
                    <a:pt x="8217" y="303734"/>
                  </a:lnTo>
                  <a:lnTo>
                    <a:pt x="37952" y="371209"/>
                  </a:lnTo>
                  <a:lnTo>
                    <a:pt x="70675" y="411925"/>
                  </a:lnTo>
                  <a:lnTo>
                    <a:pt x="111391" y="444648"/>
                  </a:lnTo>
                  <a:lnTo>
                    <a:pt x="158771" y="468048"/>
                  </a:lnTo>
                  <a:lnTo>
                    <a:pt x="240183" y="480781"/>
                  </a:lnTo>
                  <a:lnTo>
                    <a:pt x="297631" y="482372"/>
                  </a:lnTo>
                  <a:lnTo>
                    <a:pt x="368867" y="482599"/>
                  </a:lnTo>
                  <a:lnTo>
                    <a:pt x="4366743" y="482599"/>
                  </a:lnTo>
                  <a:lnTo>
                    <a:pt x="4437979" y="482372"/>
                  </a:lnTo>
                  <a:lnTo>
                    <a:pt x="4495427" y="480781"/>
                  </a:lnTo>
                  <a:lnTo>
                    <a:pt x="4541057" y="476461"/>
                  </a:lnTo>
                  <a:lnTo>
                    <a:pt x="4624219" y="444648"/>
                  </a:lnTo>
                  <a:lnTo>
                    <a:pt x="4664935" y="411925"/>
                  </a:lnTo>
                  <a:lnTo>
                    <a:pt x="4697657" y="371209"/>
                  </a:lnTo>
                  <a:lnTo>
                    <a:pt x="4721058" y="323829"/>
                  </a:lnTo>
                  <a:lnTo>
                    <a:pt x="4731944" y="283201"/>
                  </a:lnTo>
                  <a:lnTo>
                    <a:pt x="4735609" y="241300"/>
                  </a:lnTo>
                  <a:lnTo>
                    <a:pt x="4734689" y="220250"/>
                  </a:lnTo>
                  <a:lnTo>
                    <a:pt x="4727393" y="178866"/>
                  </a:lnTo>
                  <a:lnTo>
                    <a:pt x="4697657" y="111391"/>
                  </a:lnTo>
                  <a:lnTo>
                    <a:pt x="4664935" y="70675"/>
                  </a:lnTo>
                  <a:lnTo>
                    <a:pt x="4624219" y="37952"/>
                  </a:lnTo>
                  <a:lnTo>
                    <a:pt x="4576839" y="14552"/>
                  </a:lnTo>
                  <a:lnTo>
                    <a:pt x="4495427" y="1819"/>
                  </a:lnTo>
                  <a:lnTo>
                    <a:pt x="4437979" y="227"/>
                  </a:lnTo>
                  <a:lnTo>
                    <a:pt x="4366743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296148" y="7176040"/>
            <a:ext cx="39477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AAAAAA"/>
                </a:solidFill>
                <a:latin typeface="Tahoma"/>
                <a:cs typeface="Tahoma"/>
              </a:rPr>
              <a:t>https://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restcountries.eu</a:t>
            </a:r>
            <a:r>
              <a:rPr sz="1800" dirty="0">
                <a:solidFill>
                  <a:srgbClr val="AAAAAA"/>
                </a:solidFill>
                <a:latin typeface="Tahoma"/>
                <a:cs typeface="Tahoma"/>
              </a:rPr>
              <a:t>/rest/v2/alpha/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93324" y="2947510"/>
            <a:ext cx="284416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AAAAAA"/>
                </a:solidFill>
                <a:latin typeface="Tahoma"/>
                <a:cs typeface="Tahoma"/>
              </a:rPr>
              <a:t>h</a:t>
            </a:r>
            <a:r>
              <a:rPr sz="1800" spc="15" dirty="0">
                <a:solidFill>
                  <a:srgbClr val="AAAAAA"/>
                </a:solidFill>
                <a:latin typeface="Tahoma"/>
                <a:cs typeface="Tahoma"/>
              </a:rPr>
              <a:t>tt</a:t>
            </a:r>
            <a:r>
              <a:rPr sz="1800" spc="20" dirty="0">
                <a:solidFill>
                  <a:srgbClr val="AAAAAA"/>
                </a:solidFill>
                <a:latin typeface="Tahoma"/>
                <a:cs typeface="Tahoma"/>
              </a:rPr>
              <a:t>p</a:t>
            </a:r>
            <a:r>
              <a:rPr sz="1800" spc="-105" dirty="0">
                <a:solidFill>
                  <a:srgbClr val="AAAAAA"/>
                </a:solidFill>
                <a:latin typeface="Tahoma"/>
                <a:cs typeface="Tahoma"/>
              </a:rPr>
              <a:t>s:</a:t>
            </a:r>
            <a:r>
              <a:rPr sz="1800" spc="-280" dirty="0">
                <a:solidFill>
                  <a:srgbClr val="AAAAAA"/>
                </a:solidFill>
                <a:latin typeface="Tahoma"/>
                <a:cs typeface="Tahoma"/>
              </a:rPr>
              <a:t>/</a:t>
            </a:r>
            <a:r>
              <a:rPr sz="1800" spc="130" dirty="0">
                <a:solidFill>
                  <a:srgbClr val="AAAAAA"/>
                </a:solidFill>
                <a:latin typeface="Tahoma"/>
                <a:cs typeface="Tahoma"/>
              </a:rPr>
              <a:t>/</a:t>
            </a:r>
            <a:r>
              <a:rPr sz="1800" spc="25" dirty="0">
                <a:solidFill>
                  <a:srgbClr val="EEEEEE"/>
                </a:solidFill>
                <a:latin typeface="Tahoma"/>
                <a:cs typeface="Tahoma"/>
              </a:rPr>
              <a:t>104.27.142.889</a:t>
            </a:r>
            <a:r>
              <a:rPr sz="1800" spc="5" dirty="0">
                <a:solidFill>
                  <a:srgbClr val="AAAAAA"/>
                </a:solidFill>
                <a:latin typeface="Tahoma"/>
                <a:cs typeface="Tahoma"/>
              </a:rPr>
              <a:t>:443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769175" y="7554690"/>
            <a:ext cx="3747770" cy="1253490"/>
            <a:chOff x="1769175" y="7554690"/>
            <a:chExt cx="3747770" cy="1253490"/>
          </a:xfrm>
        </p:grpSpPr>
        <p:sp>
          <p:nvSpPr>
            <p:cNvPr id="76" name="object 76"/>
            <p:cNvSpPr/>
            <p:nvPr/>
          </p:nvSpPr>
          <p:spPr>
            <a:xfrm>
              <a:off x="1849538" y="7599538"/>
              <a:ext cx="652780" cy="1075690"/>
            </a:xfrm>
            <a:custGeom>
              <a:avLst/>
              <a:gdLst/>
              <a:ahLst/>
              <a:cxnLst/>
              <a:rect l="l" t="t" r="r" b="b"/>
              <a:pathLst>
                <a:path w="652780" h="1075690">
                  <a:moveTo>
                    <a:pt x="652302" y="0"/>
                  </a:moveTo>
                  <a:lnTo>
                    <a:pt x="10859" y="1057613"/>
                  </a:lnTo>
                  <a:lnTo>
                    <a:pt x="0" y="1075519"/>
                  </a:lnTo>
                </a:path>
              </a:pathLst>
            </a:custGeom>
            <a:ln w="41883">
              <a:solidFill>
                <a:srgbClr val="EF41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69175" y="8611540"/>
              <a:ext cx="167005" cy="196215"/>
            </a:xfrm>
            <a:custGeom>
              <a:avLst/>
              <a:gdLst/>
              <a:ahLst/>
              <a:cxnLst/>
              <a:rect l="l" t="t" r="r" b="b"/>
              <a:pathLst>
                <a:path w="167005" h="196215">
                  <a:moveTo>
                    <a:pt x="16018" y="0"/>
                  </a:moveTo>
                  <a:lnTo>
                    <a:pt x="0" y="196020"/>
                  </a:lnTo>
                  <a:lnTo>
                    <a:pt x="166427" y="91222"/>
                  </a:lnTo>
                  <a:lnTo>
                    <a:pt x="16018" y="0"/>
                  </a:lnTo>
                  <a:close/>
                </a:path>
              </a:pathLst>
            </a:custGeom>
            <a:solidFill>
              <a:srgbClr val="EF41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10952" y="7591188"/>
              <a:ext cx="0" cy="1061720"/>
            </a:xfrm>
            <a:custGeom>
              <a:avLst/>
              <a:gdLst/>
              <a:ahLst/>
              <a:cxnLst/>
              <a:rect l="l" t="t" r="r" b="b"/>
              <a:pathLst>
                <a:path h="1061720">
                  <a:moveTo>
                    <a:pt x="0" y="0"/>
                  </a:moveTo>
                  <a:lnTo>
                    <a:pt x="0" y="1061608"/>
                  </a:lnTo>
                </a:path>
              </a:pathLst>
            </a:custGeom>
            <a:ln w="41883">
              <a:solidFill>
                <a:srgbClr val="F043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22996" y="863185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F043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25879" y="7575632"/>
              <a:ext cx="416559" cy="1067435"/>
            </a:xfrm>
            <a:custGeom>
              <a:avLst/>
              <a:gdLst/>
              <a:ahLst/>
              <a:cxnLst/>
              <a:rect l="l" t="t" r="r" b="b"/>
              <a:pathLst>
                <a:path w="416560" h="1067434">
                  <a:moveTo>
                    <a:pt x="0" y="0"/>
                  </a:moveTo>
                  <a:lnTo>
                    <a:pt x="408538" y="1047503"/>
                  </a:lnTo>
                  <a:lnTo>
                    <a:pt x="416147" y="1067014"/>
                  </a:lnTo>
                </a:path>
              </a:pathLst>
            </a:custGeom>
            <a:ln w="41883">
              <a:solidFill>
                <a:srgbClr val="F043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352473" y="8591176"/>
              <a:ext cx="164465" cy="196215"/>
            </a:xfrm>
            <a:custGeom>
              <a:avLst/>
              <a:gdLst/>
              <a:ahLst/>
              <a:cxnLst/>
              <a:rect l="l" t="t" r="r" b="b"/>
              <a:pathLst>
                <a:path w="164464" h="196215">
                  <a:moveTo>
                    <a:pt x="163887" y="0"/>
                  </a:moveTo>
                  <a:lnTo>
                    <a:pt x="0" y="63918"/>
                  </a:lnTo>
                  <a:lnTo>
                    <a:pt x="145861" y="195846"/>
                  </a:lnTo>
                  <a:lnTo>
                    <a:pt x="163887" y="0"/>
                  </a:lnTo>
                  <a:close/>
                </a:path>
              </a:pathLst>
            </a:custGeom>
            <a:solidFill>
              <a:srgbClr val="F043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849538" y="7599538"/>
              <a:ext cx="652780" cy="1075690"/>
            </a:xfrm>
            <a:custGeom>
              <a:avLst/>
              <a:gdLst/>
              <a:ahLst/>
              <a:cxnLst/>
              <a:rect l="l" t="t" r="r" b="b"/>
              <a:pathLst>
                <a:path w="652780" h="1075690">
                  <a:moveTo>
                    <a:pt x="652302" y="0"/>
                  </a:moveTo>
                  <a:lnTo>
                    <a:pt x="10859" y="1057613"/>
                  </a:lnTo>
                  <a:lnTo>
                    <a:pt x="0" y="1075519"/>
                  </a:lnTo>
                </a:path>
              </a:pathLst>
            </a:custGeom>
            <a:ln w="41883">
              <a:solidFill>
                <a:srgbClr val="F043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69175" y="8611540"/>
              <a:ext cx="167005" cy="196215"/>
            </a:xfrm>
            <a:custGeom>
              <a:avLst/>
              <a:gdLst/>
              <a:ahLst/>
              <a:cxnLst/>
              <a:rect l="l" t="t" r="r" b="b"/>
              <a:pathLst>
                <a:path w="167005" h="196215">
                  <a:moveTo>
                    <a:pt x="16018" y="0"/>
                  </a:moveTo>
                  <a:lnTo>
                    <a:pt x="0" y="196020"/>
                  </a:lnTo>
                  <a:lnTo>
                    <a:pt x="166427" y="91222"/>
                  </a:lnTo>
                  <a:lnTo>
                    <a:pt x="16018" y="0"/>
                  </a:lnTo>
                  <a:close/>
                </a:path>
              </a:pathLst>
            </a:custGeom>
            <a:solidFill>
              <a:srgbClr val="F043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176461" y="8947508"/>
            <a:ext cx="14585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444444"/>
                </a:solidFill>
                <a:latin typeface="Roboto Lt"/>
                <a:cs typeface="Roboto Lt"/>
              </a:rPr>
              <a:t>Domain</a:t>
            </a:r>
            <a:r>
              <a:rPr sz="1800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name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041389" y="8946048"/>
            <a:ext cx="10033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" dirty="0">
                <a:solidFill>
                  <a:srgbClr val="444444"/>
                </a:solidFill>
                <a:latin typeface="Roboto Lt"/>
                <a:cs typeface="Roboto Lt"/>
              </a:rPr>
              <a:t>Resource</a:t>
            </a:r>
            <a:endParaRPr sz="1800" dirty="0">
              <a:latin typeface="Roboto Lt"/>
              <a:cs typeface="Roboto L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04195" y="8894106"/>
            <a:ext cx="1807845" cy="73787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1800" spc="5" dirty="0">
                <a:solidFill>
                  <a:srgbClr val="444444"/>
                </a:solidFill>
                <a:latin typeface="Roboto Lt"/>
                <a:cs typeface="Roboto Lt"/>
              </a:rPr>
              <a:t>Protocol</a:t>
            </a:r>
            <a:endParaRPr sz="18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(HTTP</a:t>
            </a:r>
            <a:r>
              <a:rPr sz="18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18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HTTPS)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9066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PROMISES?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8134" y="2411585"/>
            <a:ext cx="11797030" cy="8155940"/>
            <a:chOff x="1558134" y="2411585"/>
            <a:chExt cx="11797030" cy="8155940"/>
          </a:xfrm>
        </p:grpSpPr>
        <p:sp>
          <p:nvSpPr>
            <p:cNvPr id="5" name="object 5"/>
            <p:cNvSpPr/>
            <p:nvPr/>
          </p:nvSpPr>
          <p:spPr>
            <a:xfrm>
              <a:off x="1558134" y="2411585"/>
              <a:ext cx="11797030" cy="8155940"/>
            </a:xfrm>
            <a:custGeom>
              <a:avLst/>
              <a:gdLst/>
              <a:ahLst/>
              <a:cxnLst/>
              <a:rect l="l" t="t" r="r" b="b"/>
              <a:pathLst>
                <a:path w="11797030" h="8155940">
                  <a:moveTo>
                    <a:pt x="11796646" y="0"/>
                  </a:moveTo>
                  <a:lnTo>
                    <a:pt x="0" y="0"/>
                  </a:lnTo>
                  <a:lnTo>
                    <a:pt x="0" y="8155601"/>
                  </a:lnTo>
                  <a:lnTo>
                    <a:pt x="11796646" y="8155601"/>
                  </a:lnTo>
                  <a:lnTo>
                    <a:pt x="1179664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884" y="3377136"/>
              <a:ext cx="314126" cy="3141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529184" y="3263342"/>
            <a:ext cx="9288780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marR="5080" indent="-523875">
              <a:lnSpc>
                <a:spcPct val="1203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Promise: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used as a placeholder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future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result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asynchronous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operation.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1884" y="5008500"/>
            <a:ext cx="314126" cy="3141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29184" y="4966954"/>
            <a:ext cx="89966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Promise: </a:t>
            </a:r>
            <a:r>
              <a:rPr sz="2450" spc="5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container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for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asynchronously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delivered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value.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1884" y="6190663"/>
            <a:ext cx="314126" cy="31412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29184" y="6149117"/>
            <a:ext cx="60718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Promise: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container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future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value.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0207" y="4404507"/>
            <a:ext cx="12458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Less</a:t>
            </a:r>
            <a:r>
              <a:rPr sz="180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formal</a:t>
            </a:r>
            <a:endParaRPr sz="180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996" y="1013266"/>
            <a:ext cx="4440555" cy="4968875"/>
            <a:chOff x="63996" y="1013266"/>
            <a:chExt cx="4440555" cy="4968875"/>
          </a:xfrm>
        </p:grpSpPr>
        <p:sp>
          <p:nvSpPr>
            <p:cNvPr id="14" name="object 14"/>
            <p:cNvSpPr/>
            <p:nvPr/>
          </p:nvSpPr>
          <p:spPr>
            <a:xfrm>
              <a:off x="3460789" y="4378040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1680" y="464229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60789" y="5579541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1680" y="584379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96" y="1013266"/>
              <a:ext cx="4440084" cy="31997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100" y="1600924"/>
              <a:ext cx="2741875" cy="150156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700207" y="5606007"/>
            <a:ext cx="12458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Less</a:t>
            </a:r>
            <a:r>
              <a:rPr sz="180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formal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 rot="21000000">
            <a:off x="1495480" y="2079228"/>
            <a:ext cx="1583932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670" dirty="0">
                <a:solidFill>
                  <a:srgbClr val="FAFBFB"/>
                </a:solidFill>
                <a:latin typeface="Trebuchet MS"/>
                <a:cs typeface="Trebuchet MS"/>
              </a:rPr>
              <a:t>PROMISE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41884" y="7720433"/>
            <a:ext cx="9675495" cy="1989455"/>
            <a:chOff x="2541884" y="7720433"/>
            <a:chExt cx="9675495" cy="198945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884" y="7720433"/>
              <a:ext cx="314126" cy="314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884" y="8932961"/>
              <a:ext cx="314126" cy="3141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2852" y="9395201"/>
              <a:ext cx="314126" cy="31412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529184" y="7606638"/>
            <a:ext cx="969645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marR="389255" indent="-523875">
              <a:lnSpc>
                <a:spcPct val="1203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no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longer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need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rely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callbacks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passed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into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handle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results;</a:t>
            </a:r>
            <a:endParaRPr sz="2450">
              <a:latin typeface="Roboto"/>
              <a:cs typeface="Roboto"/>
            </a:endParaRPr>
          </a:p>
          <a:p>
            <a:pPr marL="535940" marR="5080" indent="-523875">
              <a:lnSpc>
                <a:spcPct val="120300"/>
              </a:lnSpc>
              <a:spcBef>
                <a:spcPts val="2475"/>
              </a:spcBef>
              <a:tabLst>
                <a:tab pos="535940" algn="l"/>
                <a:tab pos="9369425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Instead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nesting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callbacks,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we can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chain promises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qu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450" spc="45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sy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2450" spc="-3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onous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op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ion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s: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aping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allba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h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ll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	</a:t>
            </a: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🎉</a:t>
            </a:r>
            <a:endParaRPr sz="2450">
              <a:latin typeface="Segoe UI Symbol"/>
              <a:cs typeface="Segoe UI Symbo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05980" y="3276728"/>
            <a:ext cx="11234420" cy="6425565"/>
            <a:chOff x="8105980" y="3276728"/>
            <a:chExt cx="11234420" cy="6425565"/>
          </a:xfrm>
        </p:grpSpPr>
        <p:sp>
          <p:nvSpPr>
            <p:cNvPr id="28" name="object 28"/>
            <p:cNvSpPr/>
            <p:nvPr/>
          </p:nvSpPr>
          <p:spPr>
            <a:xfrm>
              <a:off x="8211594" y="6733376"/>
              <a:ext cx="1023619" cy="229235"/>
            </a:xfrm>
            <a:custGeom>
              <a:avLst/>
              <a:gdLst/>
              <a:ahLst/>
              <a:cxnLst/>
              <a:rect l="l" t="t" r="r" b="b"/>
              <a:pathLst>
                <a:path w="1023620" h="229234">
                  <a:moveTo>
                    <a:pt x="0" y="0"/>
                  </a:moveTo>
                  <a:lnTo>
                    <a:pt x="51757" y="48296"/>
                  </a:lnTo>
                  <a:lnTo>
                    <a:pt x="89822" y="78510"/>
                  </a:lnTo>
                  <a:lnTo>
                    <a:pt x="128466" y="105969"/>
                  </a:lnTo>
                  <a:lnTo>
                    <a:pt x="167690" y="130670"/>
                  </a:lnTo>
                  <a:lnTo>
                    <a:pt x="207493" y="152616"/>
                  </a:lnTo>
                  <a:lnTo>
                    <a:pt x="247876" y="171804"/>
                  </a:lnTo>
                  <a:lnTo>
                    <a:pt x="288838" y="188237"/>
                  </a:lnTo>
                  <a:lnTo>
                    <a:pt x="330380" y="201912"/>
                  </a:lnTo>
                  <a:lnTo>
                    <a:pt x="372501" y="212832"/>
                  </a:lnTo>
                  <a:lnTo>
                    <a:pt x="415202" y="220995"/>
                  </a:lnTo>
                  <a:lnTo>
                    <a:pt x="458483" y="226401"/>
                  </a:lnTo>
                  <a:lnTo>
                    <a:pt x="502343" y="229051"/>
                  </a:lnTo>
                  <a:lnTo>
                    <a:pt x="546783" y="228945"/>
                  </a:lnTo>
                  <a:lnTo>
                    <a:pt x="591802" y="226082"/>
                  </a:lnTo>
                  <a:lnTo>
                    <a:pt x="637401" y="220463"/>
                  </a:lnTo>
                  <a:lnTo>
                    <a:pt x="683579" y="212088"/>
                  </a:lnTo>
                  <a:lnTo>
                    <a:pt x="730337" y="200956"/>
                  </a:lnTo>
                  <a:lnTo>
                    <a:pt x="777675" y="187068"/>
                  </a:lnTo>
                  <a:lnTo>
                    <a:pt x="825592" y="170423"/>
                  </a:lnTo>
                  <a:lnTo>
                    <a:pt x="874089" y="151022"/>
                  </a:lnTo>
                  <a:lnTo>
                    <a:pt x="923166" y="128865"/>
                  </a:lnTo>
                  <a:lnTo>
                    <a:pt x="972822" y="103951"/>
                  </a:lnTo>
                  <a:lnTo>
                    <a:pt x="1023058" y="7628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05980" y="6619970"/>
              <a:ext cx="184785" cy="189230"/>
            </a:xfrm>
            <a:custGeom>
              <a:avLst/>
              <a:gdLst/>
              <a:ahLst/>
              <a:cxnLst/>
              <a:rect l="l" t="t" r="r" b="b"/>
              <a:pathLst>
                <a:path w="184784" h="189229">
                  <a:moveTo>
                    <a:pt x="0" y="0"/>
                  </a:moveTo>
                  <a:lnTo>
                    <a:pt x="55520" y="188674"/>
                  </a:lnTo>
                  <a:lnTo>
                    <a:pt x="184251" y="68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175254" y="3276728"/>
              <a:ext cx="5165090" cy="6425565"/>
            </a:xfrm>
            <a:custGeom>
              <a:avLst/>
              <a:gdLst/>
              <a:ahLst/>
              <a:cxnLst/>
              <a:rect l="l" t="t" r="r" b="b"/>
              <a:pathLst>
                <a:path w="5165090" h="6425565">
                  <a:moveTo>
                    <a:pt x="5165012" y="0"/>
                  </a:moveTo>
                  <a:lnTo>
                    <a:pt x="0" y="0"/>
                  </a:lnTo>
                  <a:lnTo>
                    <a:pt x="0" y="6425316"/>
                  </a:lnTo>
                  <a:lnTo>
                    <a:pt x="5165012" y="6425316"/>
                  </a:lnTo>
                  <a:lnTo>
                    <a:pt x="516501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6275" y="3657067"/>
              <a:ext cx="1256506" cy="125650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421074" y="6368189"/>
            <a:ext cx="233997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b="1" spc="10" dirty="0">
                <a:solidFill>
                  <a:srgbClr val="F2425D"/>
                </a:solidFill>
                <a:latin typeface="Roboto"/>
                <a:cs typeface="Roboto"/>
              </a:rPr>
              <a:t>Example: </a:t>
            </a: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Response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0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AJAX</a:t>
            </a: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call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676276" y="3500004"/>
            <a:ext cx="1256665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75"/>
              </a:lnSpc>
            </a:pPr>
            <a:r>
              <a:rPr sz="9900" spc="-10" dirty="0">
                <a:latin typeface="Segoe UI Symbol"/>
                <a:cs typeface="Segoe UI Symbol"/>
              </a:rPr>
              <a:t>🎟</a:t>
            </a:r>
            <a:endParaRPr sz="990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991460" y="4042464"/>
            <a:ext cx="648335" cy="483234"/>
          </a:xfrm>
          <a:prstGeom prst="rect">
            <a:avLst/>
          </a:prstGeom>
          <a:solidFill>
            <a:srgbClr val="FE7D8C"/>
          </a:solidFill>
        </p:spPr>
        <p:txBody>
          <a:bodyPr vert="horz" wrap="square" lIns="0" tIns="67310" rIns="0" bIns="0" rtlCol="0">
            <a:spAutoFit/>
          </a:bodyPr>
          <a:lstStyle/>
          <a:p>
            <a:pPr marL="61594" indent="-64769">
              <a:lnSpc>
                <a:spcPct val="101600"/>
              </a:lnSpc>
              <a:spcBef>
                <a:spcPts val="530"/>
              </a:spcBef>
            </a:pPr>
            <a:r>
              <a:rPr sz="1150" b="1" spc="-80" dirty="0">
                <a:solidFill>
                  <a:srgbClr val="6B393B"/>
                </a:solidFill>
                <a:latin typeface="Tahoma"/>
                <a:cs typeface="Tahoma"/>
              </a:rPr>
              <a:t>L</a:t>
            </a:r>
            <a:r>
              <a:rPr sz="1150" b="1" spc="25" dirty="0">
                <a:solidFill>
                  <a:srgbClr val="6B393B"/>
                </a:solidFill>
                <a:latin typeface="Tahoma"/>
                <a:cs typeface="Tahoma"/>
              </a:rPr>
              <a:t>O</a:t>
            </a:r>
            <a:r>
              <a:rPr sz="1150" b="1" spc="-30" dirty="0">
                <a:solidFill>
                  <a:srgbClr val="6B393B"/>
                </a:solidFill>
                <a:latin typeface="Tahoma"/>
                <a:cs typeface="Tahoma"/>
              </a:rPr>
              <a:t>TTE</a:t>
            </a:r>
            <a:r>
              <a:rPr sz="1150" b="1" spc="-90" dirty="0">
                <a:solidFill>
                  <a:srgbClr val="6B393B"/>
                </a:solidFill>
                <a:latin typeface="Tahoma"/>
                <a:cs typeface="Tahoma"/>
              </a:rPr>
              <a:t>R</a:t>
            </a:r>
            <a:r>
              <a:rPr sz="1150" b="1" dirty="0">
                <a:solidFill>
                  <a:srgbClr val="6B393B"/>
                </a:solidFill>
                <a:latin typeface="Tahoma"/>
                <a:cs typeface="Tahoma"/>
              </a:rPr>
              <a:t>Y  </a:t>
            </a:r>
            <a:r>
              <a:rPr sz="1150" b="1" spc="-45" dirty="0">
                <a:solidFill>
                  <a:srgbClr val="6B393B"/>
                </a:solidFill>
                <a:latin typeface="Tahoma"/>
                <a:cs typeface="Tahoma"/>
              </a:rPr>
              <a:t>TICKET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691154" y="5603096"/>
            <a:ext cx="325120" cy="3055620"/>
            <a:chOff x="14691154" y="5603096"/>
            <a:chExt cx="325120" cy="305562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1154" y="5603096"/>
              <a:ext cx="324597" cy="32459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1154" y="6968499"/>
              <a:ext cx="324597" cy="32459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1154" y="8333903"/>
              <a:ext cx="324597" cy="32459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4175254" y="3276728"/>
            <a:ext cx="5165090" cy="642556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2044064" marR="387350">
              <a:lnSpc>
                <a:spcPct val="112700"/>
              </a:lnSpc>
            </a:pPr>
            <a:r>
              <a:rPr sz="1950" b="1" spc="20" dirty="0">
                <a:solidFill>
                  <a:srgbClr val="444444"/>
                </a:solidFill>
                <a:latin typeface="Roboto Bk"/>
                <a:cs typeface="Roboto Bk"/>
              </a:rPr>
              <a:t>Promise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that 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I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will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 receive money if 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I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guess </a:t>
            </a:r>
            <a:r>
              <a:rPr sz="1950" spc="-45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correct</a:t>
            </a:r>
            <a:r>
              <a:rPr sz="19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outcome</a:t>
            </a:r>
            <a:endParaRPr sz="195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26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Roboto Lt"/>
              <a:cs typeface="Roboto Lt"/>
            </a:endParaRPr>
          </a:p>
          <a:p>
            <a:pPr marL="1038860" marR="942975" indent="-523875">
              <a:lnSpc>
                <a:spcPct val="114399"/>
              </a:lnSpc>
              <a:tabLst>
                <a:tab pos="1038860" algn="l"/>
              </a:tabLst>
            </a:pPr>
            <a:r>
              <a:rPr sz="3825" spc="30" baseline="1089" dirty="0">
                <a:solidFill>
                  <a:srgbClr val="444444"/>
                </a:solidFill>
                <a:latin typeface="Segoe UI Symbol"/>
                <a:cs typeface="Segoe UI Symbol"/>
              </a:rPr>
              <a:t>🤞	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buy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lottery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ticket</a:t>
            </a:r>
            <a:r>
              <a:rPr sz="19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(promise) </a:t>
            </a:r>
            <a:r>
              <a:rPr sz="1950" spc="-4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right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now</a:t>
            </a:r>
            <a:endParaRPr sz="1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00">
              <a:latin typeface="Roboto"/>
              <a:cs typeface="Roboto"/>
            </a:endParaRPr>
          </a:p>
          <a:p>
            <a:pPr marL="1038860" marR="1661795" indent="-523875">
              <a:lnSpc>
                <a:spcPct val="114399"/>
              </a:lnSpc>
              <a:tabLst>
                <a:tab pos="1038860" algn="l"/>
              </a:tabLst>
            </a:pPr>
            <a:r>
              <a:rPr sz="3825" spc="30" baseline="1089" dirty="0">
                <a:solidFill>
                  <a:srgbClr val="444444"/>
                </a:solidFill>
                <a:latin typeface="Segoe UI Symbol"/>
                <a:cs typeface="Segoe UI Symbol"/>
              </a:rPr>
              <a:t>🔮	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Lottery</a:t>
            </a:r>
            <a:r>
              <a:rPr sz="19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draw</a:t>
            </a:r>
            <a:r>
              <a:rPr sz="19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happens </a:t>
            </a:r>
            <a:r>
              <a:rPr sz="1950" spc="-4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asynchronously</a:t>
            </a:r>
            <a:endParaRPr sz="1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Roboto"/>
              <a:cs typeface="Roboto"/>
            </a:endParaRPr>
          </a:p>
          <a:p>
            <a:pPr marL="1038860" marR="451484" indent="-523875">
              <a:lnSpc>
                <a:spcPct val="114399"/>
              </a:lnSpc>
              <a:tabLst>
                <a:tab pos="1038860" algn="l"/>
              </a:tabLst>
            </a:pPr>
            <a:r>
              <a:rPr sz="3825" spc="30" baseline="1089" dirty="0">
                <a:solidFill>
                  <a:srgbClr val="444444"/>
                </a:solidFill>
                <a:latin typeface="Segoe UI Symbol"/>
                <a:cs typeface="Segoe UI Symbol"/>
              </a:rPr>
              <a:t>💰	</a:t>
            </a:r>
            <a:r>
              <a:rPr sz="1950" spc="20" dirty="0">
                <a:solidFill>
                  <a:srgbClr val="444444"/>
                </a:solidFill>
                <a:latin typeface="Roboto"/>
                <a:cs typeface="Roboto"/>
              </a:rPr>
              <a:t>If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correct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outcome,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receive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-15" dirty="0">
                <a:solidFill>
                  <a:srgbClr val="444444"/>
                </a:solidFill>
                <a:latin typeface="Roboto"/>
                <a:cs typeface="Roboto"/>
              </a:rPr>
              <a:t>money,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because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19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promised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515842" y="6475562"/>
            <a:ext cx="213995" cy="1795780"/>
            <a:chOff x="15515842" y="6475562"/>
            <a:chExt cx="213995" cy="1795780"/>
          </a:xfrm>
        </p:grpSpPr>
        <p:sp>
          <p:nvSpPr>
            <p:cNvPr id="41" name="object 41"/>
            <p:cNvSpPr/>
            <p:nvPr/>
          </p:nvSpPr>
          <p:spPr>
            <a:xfrm>
              <a:off x="15622645" y="6475562"/>
              <a:ext cx="0" cy="245745"/>
            </a:xfrm>
            <a:custGeom>
              <a:avLst/>
              <a:gdLst/>
              <a:ahLst/>
              <a:cxnLst/>
              <a:rect l="l" t="t" r="r" b="b"/>
              <a:pathLst>
                <a:path h="245745">
                  <a:moveTo>
                    <a:pt x="0" y="0"/>
                  </a:moveTo>
                  <a:lnTo>
                    <a:pt x="0" y="245643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515842" y="6695029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622645" y="7837767"/>
              <a:ext cx="0" cy="245745"/>
            </a:xfrm>
            <a:custGeom>
              <a:avLst/>
              <a:gdLst/>
              <a:ahLst/>
              <a:cxnLst/>
              <a:rect l="l" t="t" r="r" b="b"/>
              <a:pathLst>
                <a:path h="245745">
                  <a:moveTo>
                    <a:pt x="0" y="0"/>
                  </a:moveTo>
                  <a:lnTo>
                    <a:pt x="0" y="245643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515842" y="805723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0325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3805475" y="1361215"/>
              <a:ext cx="6299200" cy="9947910"/>
            </a:xfrm>
            <a:custGeom>
              <a:avLst/>
              <a:gdLst/>
              <a:ahLst/>
              <a:cxnLst/>
              <a:rect l="l" t="t" r="r" b="b"/>
              <a:pathLst>
                <a:path w="6299200" h="9947910">
                  <a:moveTo>
                    <a:pt x="62986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298624" y="9947341"/>
                  </a:lnTo>
                  <a:lnTo>
                    <a:pt x="62986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3309" y="259543"/>
            <a:ext cx="52774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PROMIS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LIFECYCLE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7980" y="4200133"/>
            <a:ext cx="732961" cy="7329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15280" y="4093195"/>
            <a:ext cx="7588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20" dirty="0">
                <a:latin typeface="Segoe UI Symbol"/>
                <a:cs typeface="Segoe UI Symbol"/>
              </a:rPr>
              <a:t>🔮</a:t>
            </a:r>
            <a:endParaRPr sz="5750">
              <a:latin typeface="Segoe UI Symbol"/>
              <a:cs typeface="Segoe UI Symbo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815" y="4526526"/>
            <a:ext cx="1256506" cy="12565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5815" y="4369462"/>
            <a:ext cx="1256665" cy="164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75"/>
              </a:lnSpc>
            </a:pPr>
            <a:r>
              <a:rPr sz="9900" spc="-10" dirty="0">
                <a:latin typeface="Segoe UI Symbol"/>
                <a:cs typeface="Segoe UI Symbol"/>
              </a:rPr>
              <a:t>🎟</a:t>
            </a:r>
            <a:endParaRPr sz="9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1003" y="4911922"/>
            <a:ext cx="648335" cy="483234"/>
          </a:xfrm>
          <a:prstGeom prst="rect">
            <a:avLst/>
          </a:prstGeom>
          <a:solidFill>
            <a:srgbClr val="FE7D8C"/>
          </a:solidFill>
        </p:spPr>
        <p:txBody>
          <a:bodyPr vert="horz" wrap="square" lIns="0" tIns="67310" rIns="0" bIns="0" rtlCol="0">
            <a:spAutoFit/>
          </a:bodyPr>
          <a:lstStyle/>
          <a:p>
            <a:pPr marL="61594" indent="-64769">
              <a:lnSpc>
                <a:spcPct val="101600"/>
              </a:lnSpc>
              <a:spcBef>
                <a:spcPts val="530"/>
              </a:spcBef>
            </a:pPr>
            <a:r>
              <a:rPr sz="1150" b="1" spc="-80" dirty="0">
                <a:solidFill>
                  <a:srgbClr val="6B393B"/>
                </a:solidFill>
                <a:latin typeface="Tahoma"/>
                <a:cs typeface="Tahoma"/>
              </a:rPr>
              <a:t>L</a:t>
            </a:r>
            <a:r>
              <a:rPr sz="1150" b="1" spc="25" dirty="0">
                <a:solidFill>
                  <a:srgbClr val="6B393B"/>
                </a:solidFill>
                <a:latin typeface="Tahoma"/>
                <a:cs typeface="Tahoma"/>
              </a:rPr>
              <a:t>O</a:t>
            </a:r>
            <a:r>
              <a:rPr sz="1150" b="1" spc="-30" dirty="0">
                <a:solidFill>
                  <a:srgbClr val="6B393B"/>
                </a:solidFill>
                <a:latin typeface="Tahoma"/>
                <a:cs typeface="Tahoma"/>
              </a:rPr>
              <a:t>TTE</a:t>
            </a:r>
            <a:r>
              <a:rPr sz="1150" b="1" spc="-90" dirty="0">
                <a:solidFill>
                  <a:srgbClr val="6B393B"/>
                </a:solidFill>
                <a:latin typeface="Tahoma"/>
                <a:cs typeface="Tahoma"/>
              </a:rPr>
              <a:t>R</a:t>
            </a:r>
            <a:r>
              <a:rPr sz="1150" b="1" dirty="0">
                <a:solidFill>
                  <a:srgbClr val="6B393B"/>
                </a:solidFill>
                <a:latin typeface="Tahoma"/>
                <a:cs typeface="Tahoma"/>
              </a:rPr>
              <a:t>Y  </a:t>
            </a:r>
            <a:r>
              <a:rPr sz="1150" b="1" spc="-45" dirty="0">
                <a:solidFill>
                  <a:srgbClr val="6B393B"/>
                </a:solidFill>
                <a:latin typeface="Tahoma"/>
                <a:cs typeface="Tahoma"/>
              </a:rPr>
              <a:t>TICKET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242" y="3282967"/>
            <a:ext cx="3350895" cy="115189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50520" rIns="0" bIns="0" rtlCol="0">
            <a:spAutoFit/>
          </a:bodyPr>
          <a:lstStyle/>
          <a:p>
            <a:pPr marL="872490">
              <a:lnSpc>
                <a:spcPct val="100000"/>
              </a:lnSpc>
              <a:spcBef>
                <a:spcPts val="2760"/>
              </a:spcBef>
            </a:pPr>
            <a:r>
              <a:rPr sz="2950" b="1" spc="20" dirty="0">
                <a:solidFill>
                  <a:srgbClr val="FFFFFF"/>
                </a:solidFill>
                <a:latin typeface="Roboto"/>
                <a:cs typeface="Roboto"/>
              </a:rPr>
              <a:t>PENDING</a:t>
            </a:r>
            <a:endParaRPr sz="295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94238" y="2169407"/>
            <a:ext cx="10057130" cy="6246495"/>
            <a:chOff x="2494238" y="2169407"/>
            <a:chExt cx="10057130" cy="6246495"/>
          </a:xfrm>
        </p:grpSpPr>
        <p:sp>
          <p:nvSpPr>
            <p:cNvPr id="13" name="object 13"/>
            <p:cNvSpPr/>
            <p:nvPr/>
          </p:nvSpPr>
          <p:spPr>
            <a:xfrm>
              <a:off x="2577481" y="2209554"/>
              <a:ext cx="1144905" cy="628015"/>
            </a:xfrm>
            <a:custGeom>
              <a:avLst/>
              <a:gdLst/>
              <a:ahLst/>
              <a:cxnLst/>
              <a:rect l="l" t="t" r="r" b="b"/>
              <a:pathLst>
                <a:path w="1144904" h="628014">
                  <a:moveTo>
                    <a:pt x="0" y="627736"/>
                  </a:moveTo>
                  <a:lnTo>
                    <a:pt x="15454" y="565553"/>
                  </a:lnTo>
                  <a:lnTo>
                    <a:pt x="29221" y="525492"/>
                  </a:lnTo>
                  <a:lnTo>
                    <a:pt x="44786" y="486902"/>
                  </a:lnTo>
                  <a:lnTo>
                    <a:pt x="62149" y="449783"/>
                  </a:lnTo>
                  <a:lnTo>
                    <a:pt x="81311" y="414136"/>
                  </a:lnTo>
                  <a:lnTo>
                    <a:pt x="102270" y="379960"/>
                  </a:lnTo>
                  <a:lnTo>
                    <a:pt x="125027" y="347255"/>
                  </a:lnTo>
                  <a:lnTo>
                    <a:pt x="149583" y="316022"/>
                  </a:lnTo>
                  <a:lnTo>
                    <a:pt x="175937" y="286260"/>
                  </a:lnTo>
                  <a:lnTo>
                    <a:pt x="204088" y="257970"/>
                  </a:lnTo>
                  <a:lnTo>
                    <a:pt x="234038" y="231151"/>
                  </a:lnTo>
                  <a:lnTo>
                    <a:pt x="265786" y="205803"/>
                  </a:lnTo>
                  <a:lnTo>
                    <a:pt x="299332" y="181926"/>
                  </a:lnTo>
                  <a:lnTo>
                    <a:pt x="334676" y="159521"/>
                  </a:lnTo>
                  <a:lnTo>
                    <a:pt x="371818" y="138587"/>
                  </a:lnTo>
                  <a:lnTo>
                    <a:pt x="410759" y="119125"/>
                  </a:lnTo>
                  <a:lnTo>
                    <a:pt x="451497" y="101133"/>
                  </a:lnTo>
                  <a:lnTo>
                    <a:pt x="494033" y="84613"/>
                  </a:lnTo>
                  <a:lnTo>
                    <a:pt x="538368" y="69565"/>
                  </a:lnTo>
                  <a:lnTo>
                    <a:pt x="584501" y="55987"/>
                  </a:lnTo>
                  <a:lnTo>
                    <a:pt x="632431" y="43881"/>
                  </a:lnTo>
                  <a:lnTo>
                    <a:pt x="682160" y="33247"/>
                  </a:lnTo>
                  <a:lnTo>
                    <a:pt x="733687" y="24083"/>
                  </a:lnTo>
                  <a:lnTo>
                    <a:pt x="787012" y="16391"/>
                  </a:lnTo>
                  <a:lnTo>
                    <a:pt x="842135" y="10170"/>
                  </a:lnTo>
                  <a:lnTo>
                    <a:pt x="899056" y="5421"/>
                  </a:lnTo>
                  <a:lnTo>
                    <a:pt x="957775" y="2142"/>
                  </a:lnTo>
                  <a:lnTo>
                    <a:pt x="1018293" y="335"/>
                  </a:lnTo>
                  <a:lnTo>
                    <a:pt x="1080608" y="0"/>
                  </a:lnTo>
                  <a:lnTo>
                    <a:pt x="1144722" y="11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94238" y="2802002"/>
              <a:ext cx="173990" cy="188595"/>
            </a:xfrm>
            <a:custGeom>
              <a:avLst/>
              <a:gdLst/>
              <a:ahLst/>
              <a:cxnLst/>
              <a:rect l="l" t="t" r="r" b="b"/>
              <a:pathLst>
                <a:path w="173989" h="188594">
                  <a:moveTo>
                    <a:pt x="0" y="0"/>
                  </a:moveTo>
                  <a:lnTo>
                    <a:pt x="57452" y="188095"/>
                  </a:lnTo>
                  <a:lnTo>
                    <a:pt x="173457" y="29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25506" y="2190362"/>
              <a:ext cx="1144905" cy="628015"/>
            </a:xfrm>
            <a:custGeom>
              <a:avLst/>
              <a:gdLst/>
              <a:ahLst/>
              <a:cxnLst/>
              <a:rect l="l" t="t" r="r" b="b"/>
              <a:pathLst>
                <a:path w="1144904" h="628014">
                  <a:moveTo>
                    <a:pt x="0" y="627736"/>
                  </a:moveTo>
                  <a:lnTo>
                    <a:pt x="15454" y="565553"/>
                  </a:lnTo>
                  <a:lnTo>
                    <a:pt x="29221" y="525492"/>
                  </a:lnTo>
                  <a:lnTo>
                    <a:pt x="44786" y="486902"/>
                  </a:lnTo>
                  <a:lnTo>
                    <a:pt x="62149" y="449783"/>
                  </a:lnTo>
                  <a:lnTo>
                    <a:pt x="81311" y="414136"/>
                  </a:lnTo>
                  <a:lnTo>
                    <a:pt x="102270" y="379960"/>
                  </a:lnTo>
                  <a:lnTo>
                    <a:pt x="125027" y="347255"/>
                  </a:lnTo>
                  <a:lnTo>
                    <a:pt x="149583" y="316022"/>
                  </a:lnTo>
                  <a:lnTo>
                    <a:pt x="175937" y="286260"/>
                  </a:lnTo>
                  <a:lnTo>
                    <a:pt x="204088" y="257970"/>
                  </a:lnTo>
                  <a:lnTo>
                    <a:pt x="234038" y="231151"/>
                  </a:lnTo>
                  <a:lnTo>
                    <a:pt x="265786" y="205803"/>
                  </a:lnTo>
                  <a:lnTo>
                    <a:pt x="299332" y="181926"/>
                  </a:lnTo>
                  <a:lnTo>
                    <a:pt x="334676" y="159521"/>
                  </a:lnTo>
                  <a:lnTo>
                    <a:pt x="371818" y="138587"/>
                  </a:lnTo>
                  <a:lnTo>
                    <a:pt x="410759" y="119125"/>
                  </a:lnTo>
                  <a:lnTo>
                    <a:pt x="451497" y="101133"/>
                  </a:lnTo>
                  <a:lnTo>
                    <a:pt x="494033" y="84613"/>
                  </a:lnTo>
                  <a:lnTo>
                    <a:pt x="538368" y="69565"/>
                  </a:lnTo>
                  <a:lnTo>
                    <a:pt x="584501" y="55987"/>
                  </a:lnTo>
                  <a:lnTo>
                    <a:pt x="632431" y="43881"/>
                  </a:lnTo>
                  <a:lnTo>
                    <a:pt x="682160" y="33247"/>
                  </a:lnTo>
                  <a:lnTo>
                    <a:pt x="733687" y="24083"/>
                  </a:lnTo>
                  <a:lnTo>
                    <a:pt x="787012" y="16391"/>
                  </a:lnTo>
                  <a:lnTo>
                    <a:pt x="842135" y="10170"/>
                  </a:lnTo>
                  <a:lnTo>
                    <a:pt x="899056" y="5421"/>
                  </a:lnTo>
                  <a:lnTo>
                    <a:pt x="957775" y="2142"/>
                  </a:lnTo>
                  <a:lnTo>
                    <a:pt x="1018293" y="335"/>
                  </a:lnTo>
                  <a:lnTo>
                    <a:pt x="1080608" y="0"/>
                  </a:lnTo>
                  <a:lnTo>
                    <a:pt x="1144722" y="11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42262" y="2782810"/>
              <a:ext cx="173990" cy="188595"/>
            </a:xfrm>
            <a:custGeom>
              <a:avLst/>
              <a:gdLst/>
              <a:ahLst/>
              <a:cxnLst/>
              <a:rect l="l" t="t" r="r" b="b"/>
              <a:pathLst>
                <a:path w="173990" h="188594">
                  <a:moveTo>
                    <a:pt x="0" y="0"/>
                  </a:moveTo>
                  <a:lnTo>
                    <a:pt x="57452" y="188095"/>
                  </a:lnTo>
                  <a:lnTo>
                    <a:pt x="173457" y="29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50079" y="4775813"/>
              <a:ext cx="584200" cy="871219"/>
            </a:xfrm>
            <a:custGeom>
              <a:avLst/>
              <a:gdLst/>
              <a:ahLst/>
              <a:cxnLst/>
              <a:rect l="l" t="t" r="r" b="b"/>
              <a:pathLst>
                <a:path w="584200" h="871220">
                  <a:moveTo>
                    <a:pt x="584020" y="0"/>
                  </a:moveTo>
                  <a:lnTo>
                    <a:pt x="29162" y="827252"/>
                  </a:lnTo>
                  <a:lnTo>
                    <a:pt x="0" y="870732"/>
                  </a:lnTo>
                </a:path>
              </a:pathLst>
            </a:custGeom>
            <a:ln w="104708">
              <a:solidFill>
                <a:srgbClr val="6BCB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55270" y="5491081"/>
              <a:ext cx="391160" cy="446405"/>
            </a:xfrm>
            <a:custGeom>
              <a:avLst/>
              <a:gdLst/>
              <a:ahLst/>
              <a:cxnLst/>
              <a:rect l="l" t="t" r="r" b="b"/>
              <a:pathLst>
                <a:path w="391159" h="446404">
                  <a:moveTo>
                    <a:pt x="57008" y="0"/>
                  </a:moveTo>
                  <a:lnTo>
                    <a:pt x="0" y="445911"/>
                  </a:lnTo>
                  <a:lnTo>
                    <a:pt x="390934" y="223971"/>
                  </a:lnTo>
                  <a:lnTo>
                    <a:pt x="57008" y="0"/>
                  </a:lnTo>
                  <a:close/>
                </a:path>
              </a:pathLst>
            </a:custGeom>
            <a:solidFill>
              <a:srgbClr val="6BC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9650" y="7796245"/>
              <a:ext cx="1062355" cy="598805"/>
            </a:xfrm>
            <a:custGeom>
              <a:avLst/>
              <a:gdLst/>
              <a:ahLst/>
              <a:cxnLst/>
              <a:rect l="l" t="t" r="r" b="b"/>
              <a:pathLst>
                <a:path w="1062354" h="598804">
                  <a:moveTo>
                    <a:pt x="1062236" y="0"/>
                  </a:moveTo>
                  <a:lnTo>
                    <a:pt x="1038833" y="68274"/>
                  </a:lnTo>
                  <a:lnTo>
                    <a:pt x="1019578" y="114289"/>
                  </a:lnTo>
                  <a:lnTo>
                    <a:pt x="998845" y="158217"/>
                  </a:lnTo>
                  <a:lnTo>
                    <a:pt x="976633" y="200057"/>
                  </a:lnTo>
                  <a:lnTo>
                    <a:pt x="952943" y="239809"/>
                  </a:lnTo>
                  <a:lnTo>
                    <a:pt x="927774" y="277473"/>
                  </a:lnTo>
                  <a:lnTo>
                    <a:pt x="901127" y="313050"/>
                  </a:lnTo>
                  <a:lnTo>
                    <a:pt x="873001" y="346539"/>
                  </a:lnTo>
                  <a:lnTo>
                    <a:pt x="843397" y="377940"/>
                  </a:lnTo>
                  <a:lnTo>
                    <a:pt x="812314" y="407253"/>
                  </a:lnTo>
                  <a:lnTo>
                    <a:pt x="779753" y="434479"/>
                  </a:lnTo>
                  <a:lnTo>
                    <a:pt x="745713" y="459617"/>
                  </a:lnTo>
                  <a:lnTo>
                    <a:pt x="710195" y="482668"/>
                  </a:lnTo>
                  <a:lnTo>
                    <a:pt x="673198" y="503630"/>
                  </a:lnTo>
                  <a:lnTo>
                    <a:pt x="634723" y="522505"/>
                  </a:lnTo>
                  <a:lnTo>
                    <a:pt x="594769" y="539293"/>
                  </a:lnTo>
                  <a:lnTo>
                    <a:pt x="553337" y="553993"/>
                  </a:lnTo>
                  <a:lnTo>
                    <a:pt x="510426" y="566605"/>
                  </a:lnTo>
                  <a:lnTo>
                    <a:pt x="466037" y="577129"/>
                  </a:lnTo>
                  <a:lnTo>
                    <a:pt x="420169" y="585566"/>
                  </a:lnTo>
                  <a:lnTo>
                    <a:pt x="372823" y="591915"/>
                  </a:lnTo>
                  <a:lnTo>
                    <a:pt x="323998" y="596177"/>
                  </a:lnTo>
                  <a:lnTo>
                    <a:pt x="273695" y="598351"/>
                  </a:lnTo>
                  <a:lnTo>
                    <a:pt x="221913" y="598438"/>
                  </a:lnTo>
                  <a:lnTo>
                    <a:pt x="168652" y="596436"/>
                  </a:lnTo>
                  <a:lnTo>
                    <a:pt x="113913" y="592348"/>
                  </a:lnTo>
                  <a:lnTo>
                    <a:pt x="57696" y="586172"/>
                  </a:lnTo>
                  <a:lnTo>
                    <a:pt x="0" y="57790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1540" y="7646976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131991" y="0"/>
                  </a:moveTo>
                  <a:lnTo>
                    <a:pt x="0" y="145804"/>
                  </a:lnTo>
                  <a:lnTo>
                    <a:pt x="169439" y="193076"/>
                  </a:lnTo>
                  <a:lnTo>
                    <a:pt x="1319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7398" y="4775813"/>
              <a:ext cx="579120" cy="870585"/>
            </a:xfrm>
            <a:custGeom>
              <a:avLst/>
              <a:gdLst/>
              <a:ahLst/>
              <a:cxnLst/>
              <a:rect l="l" t="t" r="r" b="b"/>
              <a:pathLst>
                <a:path w="579120" h="870585">
                  <a:moveTo>
                    <a:pt x="0" y="0"/>
                  </a:moveTo>
                  <a:lnTo>
                    <a:pt x="550112" y="826464"/>
                  </a:lnTo>
                  <a:lnTo>
                    <a:pt x="579121" y="870047"/>
                  </a:lnTo>
                </a:path>
              </a:pathLst>
            </a:custGeom>
            <a:ln w="104708">
              <a:solidFill>
                <a:srgbClr val="FE5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90153" y="5490881"/>
              <a:ext cx="390525" cy="446405"/>
            </a:xfrm>
            <a:custGeom>
              <a:avLst/>
              <a:gdLst/>
              <a:ahLst/>
              <a:cxnLst/>
              <a:rect l="l" t="t" r="r" b="b"/>
              <a:pathLst>
                <a:path w="390525" h="446404">
                  <a:moveTo>
                    <a:pt x="334716" y="0"/>
                  </a:moveTo>
                  <a:lnTo>
                    <a:pt x="0" y="222792"/>
                  </a:lnTo>
                  <a:lnTo>
                    <a:pt x="390149" y="446109"/>
                  </a:lnTo>
                  <a:lnTo>
                    <a:pt x="33471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82345" y="7796245"/>
              <a:ext cx="1062355" cy="598805"/>
            </a:xfrm>
            <a:custGeom>
              <a:avLst/>
              <a:gdLst/>
              <a:ahLst/>
              <a:cxnLst/>
              <a:rect l="l" t="t" r="r" b="b"/>
              <a:pathLst>
                <a:path w="1062354" h="598804">
                  <a:moveTo>
                    <a:pt x="1062236" y="0"/>
                  </a:moveTo>
                  <a:lnTo>
                    <a:pt x="1038833" y="68274"/>
                  </a:lnTo>
                  <a:lnTo>
                    <a:pt x="1019578" y="114289"/>
                  </a:lnTo>
                  <a:lnTo>
                    <a:pt x="998845" y="158217"/>
                  </a:lnTo>
                  <a:lnTo>
                    <a:pt x="976633" y="200057"/>
                  </a:lnTo>
                  <a:lnTo>
                    <a:pt x="952943" y="239809"/>
                  </a:lnTo>
                  <a:lnTo>
                    <a:pt x="927774" y="277473"/>
                  </a:lnTo>
                  <a:lnTo>
                    <a:pt x="901127" y="313050"/>
                  </a:lnTo>
                  <a:lnTo>
                    <a:pt x="873001" y="346539"/>
                  </a:lnTo>
                  <a:lnTo>
                    <a:pt x="843397" y="377940"/>
                  </a:lnTo>
                  <a:lnTo>
                    <a:pt x="812314" y="407253"/>
                  </a:lnTo>
                  <a:lnTo>
                    <a:pt x="779753" y="434479"/>
                  </a:lnTo>
                  <a:lnTo>
                    <a:pt x="745713" y="459617"/>
                  </a:lnTo>
                  <a:lnTo>
                    <a:pt x="710195" y="482668"/>
                  </a:lnTo>
                  <a:lnTo>
                    <a:pt x="673198" y="503630"/>
                  </a:lnTo>
                  <a:lnTo>
                    <a:pt x="634723" y="522505"/>
                  </a:lnTo>
                  <a:lnTo>
                    <a:pt x="594769" y="539293"/>
                  </a:lnTo>
                  <a:lnTo>
                    <a:pt x="553337" y="553993"/>
                  </a:lnTo>
                  <a:lnTo>
                    <a:pt x="510426" y="566605"/>
                  </a:lnTo>
                  <a:lnTo>
                    <a:pt x="466037" y="577129"/>
                  </a:lnTo>
                  <a:lnTo>
                    <a:pt x="420169" y="585566"/>
                  </a:lnTo>
                  <a:lnTo>
                    <a:pt x="372823" y="591915"/>
                  </a:lnTo>
                  <a:lnTo>
                    <a:pt x="323998" y="596177"/>
                  </a:lnTo>
                  <a:lnTo>
                    <a:pt x="273695" y="598351"/>
                  </a:lnTo>
                  <a:lnTo>
                    <a:pt x="221913" y="598438"/>
                  </a:lnTo>
                  <a:lnTo>
                    <a:pt x="168652" y="596436"/>
                  </a:lnTo>
                  <a:lnTo>
                    <a:pt x="113913" y="592348"/>
                  </a:lnTo>
                  <a:lnTo>
                    <a:pt x="57696" y="586172"/>
                  </a:lnTo>
                  <a:lnTo>
                    <a:pt x="0" y="57790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54234" y="7646976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131995" y="0"/>
                  </a:moveTo>
                  <a:lnTo>
                    <a:pt x="0" y="145804"/>
                  </a:lnTo>
                  <a:lnTo>
                    <a:pt x="169439" y="193076"/>
                  </a:lnTo>
                  <a:lnTo>
                    <a:pt x="13199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5495" y="7546721"/>
              <a:ext cx="785316" cy="7853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887773" y="1838821"/>
            <a:ext cx="21145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5" dirty="0">
                <a:solidFill>
                  <a:srgbClr val="F2425D"/>
                </a:solidFill>
                <a:latin typeface="Roboto Bk"/>
                <a:cs typeface="Roboto Bk"/>
              </a:rPr>
              <a:t>Before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future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value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available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9383" y="3282967"/>
            <a:ext cx="3350895" cy="115189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50520" rIns="0" bIns="0" rtlCol="0">
            <a:spAutoFit/>
          </a:bodyPr>
          <a:lstStyle/>
          <a:p>
            <a:pPr marL="894715">
              <a:lnSpc>
                <a:spcPct val="100000"/>
              </a:lnSpc>
              <a:spcBef>
                <a:spcPts val="2760"/>
              </a:spcBef>
            </a:pPr>
            <a:r>
              <a:rPr sz="2950" b="1" spc="25" dirty="0">
                <a:solidFill>
                  <a:srgbClr val="FFFFFF"/>
                </a:solidFill>
                <a:latin typeface="Roboto"/>
                <a:cs typeface="Roboto"/>
              </a:rPr>
              <a:t>SETTLED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35798" y="1819628"/>
            <a:ext cx="2379345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Asynchronous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task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has</a:t>
            </a:r>
            <a:r>
              <a:rPr sz="2150" b="1" spc="-35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finished</a:t>
            </a:r>
            <a:endParaRPr sz="2150">
              <a:latin typeface="Roboto Bk"/>
              <a:cs typeface="Roboto B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5269" y="6246369"/>
            <a:ext cx="3350895" cy="115189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350520" rIns="0" bIns="0" rtlCol="0">
            <a:spAutoFit/>
          </a:bodyPr>
          <a:lstStyle/>
          <a:p>
            <a:pPr marL="735330">
              <a:lnSpc>
                <a:spcPct val="100000"/>
              </a:lnSpc>
              <a:spcBef>
                <a:spcPts val="2760"/>
              </a:spcBef>
            </a:pPr>
            <a:r>
              <a:rPr sz="2950" b="1" spc="10" dirty="0">
                <a:solidFill>
                  <a:srgbClr val="222222"/>
                </a:solidFill>
                <a:latin typeface="Roboto"/>
                <a:cs typeface="Roboto"/>
              </a:rPr>
              <a:t>FULFILLED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74925" y="7954471"/>
            <a:ext cx="23812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Success!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The value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now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10" dirty="0">
                <a:solidFill>
                  <a:srgbClr val="F2425D"/>
                </a:solidFill>
                <a:latin typeface="Roboto Bk"/>
                <a:cs typeface="Roboto Bk"/>
              </a:rPr>
              <a:t>available</a:t>
            </a:r>
            <a:endParaRPr sz="2150">
              <a:latin typeface="Roboto Bk"/>
              <a:cs typeface="Roboto B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74205" y="6246369"/>
            <a:ext cx="3350895" cy="1151890"/>
          </a:xfrm>
          <a:prstGeom prst="rect">
            <a:avLst/>
          </a:prstGeom>
          <a:solidFill>
            <a:srgbClr val="FE575F"/>
          </a:solidFill>
        </p:spPr>
        <p:txBody>
          <a:bodyPr vert="horz" wrap="square" lIns="0" tIns="350520" rIns="0" bIns="0" rtlCol="0">
            <a:spAutoFit/>
          </a:bodyPr>
          <a:lstStyle/>
          <a:p>
            <a:pPr marL="769620">
              <a:lnSpc>
                <a:spcPct val="100000"/>
              </a:lnSpc>
              <a:spcBef>
                <a:spcPts val="2760"/>
              </a:spcBef>
            </a:pPr>
            <a:r>
              <a:rPr sz="2950" b="1" spc="30" dirty="0">
                <a:solidFill>
                  <a:srgbClr val="222222"/>
                </a:solidFill>
                <a:latin typeface="Roboto"/>
                <a:cs typeface="Roboto"/>
              </a:rPr>
              <a:t>REJECTED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52795" y="7439783"/>
            <a:ext cx="8108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30" dirty="0">
                <a:latin typeface="Segoe UI Symbol"/>
                <a:cs typeface="Segoe UI Symbol"/>
              </a:rPr>
              <a:t>💩</a:t>
            </a:r>
            <a:endParaRPr sz="6150">
              <a:latin typeface="Segoe UI Symbol"/>
              <a:cs typeface="Segoe UI Symbo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2978" y="7567009"/>
            <a:ext cx="837670" cy="83767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6640278" y="7460245"/>
            <a:ext cx="3070225" cy="1273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584"/>
              </a:lnSpc>
              <a:spcBef>
                <a:spcPts val="95"/>
              </a:spcBef>
              <a:tabLst>
                <a:tab pos="1849755" algn="l"/>
              </a:tabLst>
            </a:pPr>
            <a:r>
              <a:rPr sz="6600" spc="-5" dirty="0">
                <a:latin typeface="Segoe UI Symbol"/>
                <a:cs typeface="Segoe UI Symbol"/>
              </a:rPr>
              <a:t>💰	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An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15" dirty="0">
                <a:solidFill>
                  <a:srgbClr val="F2425D"/>
                </a:solidFill>
                <a:latin typeface="Roboto Bk"/>
                <a:cs typeface="Roboto Bk"/>
              </a:rPr>
              <a:t>error</a:t>
            </a:r>
            <a:endParaRPr sz="2150">
              <a:latin typeface="Roboto Bk"/>
              <a:cs typeface="Roboto Bk"/>
            </a:endParaRPr>
          </a:p>
          <a:p>
            <a:pPr marL="1850389">
              <a:lnSpc>
                <a:spcPts val="2245"/>
              </a:lnSpc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happened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68721" y="3657824"/>
            <a:ext cx="9575800" cy="7042150"/>
            <a:chOff x="2068721" y="3657824"/>
            <a:chExt cx="9575800" cy="7042150"/>
          </a:xfrm>
        </p:grpSpPr>
        <p:sp>
          <p:nvSpPr>
            <p:cNvPr id="36" name="object 36"/>
            <p:cNvSpPr/>
            <p:nvPr/>
          </p:nvSpPr>
          <p:spPr>
            <a:xfrm>
              <a:off x="4910337" y="3858865"/>
              <a:ext cx="1710055" cy="0"/>
            </a:xfrm>
            <a:custGeom>
              <a:avLst/>
              <a:gdLst/>
              <a:ahLst/>
              <a:cxnLst/>
              <a:rect l="l" t="t" r="r" b="b"/>
              <a:pathLst>
                <a:path w="1710054">
                  <a:moveTo>
                    <a:pt x="0" y="0"/>
                  </a:moveTo>
                  <a:lnTo>
                    <a:pt x="1657551" y="0"/>
                  </a:lnTo>
                  <a:lnTo>
                    <a:pt x="1709906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67888" y="3657824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68721" y="9605688"/>
              <a:ext cx="9575800" cy="1094740"/>
            </a:xfrm>
            <a:custGeom>
              <a:avLst/>
              <a:gdLst/>
              <a:ahLst/>
              <a:cxnLst/>
              <a:rect l="l" t="t" r="r" b="b"/>
              <a:pathLst>
                <a:path w="9575800" h="1094740">
                  <a:moveTo>
                    <a:pt x="9575399" y="0"/>
                  </a:moveTo>
                  <a:lnTo>
                    <a:pt x="0" y="0"/>
                  </a:lnTo>
                  <a:lnTo>
                    <a:pt x="0" y="1094182"/>
                  </a:lnTo>
                  <a:lnTo>
                    <a:pt x="9575399" y="1094182"/>
                  </a:lnTo>
                  <a:lnTo>
                    <a:pt x="95753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8489" y="9986553"/>
              <a:ext cx="314126" cy="3141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010439" y="3213589"/>
            <a:ext cx="2222211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ASYNC</a:t>
            </a:r>
            <a:r>
              <a:rPr sz="23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TASK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68721" y="9605688"/>
            <a:ext cx="9575800" cy="1094740"/>
          </a:xfrm>
          <a:prstGeom prst="rect">
            <a:avLst/>
          </a:prstGeom>
        </p:spPr>
        <p:txBody>
          <a:bodyPr vert="horz" wrap="square" lIns="0" tIns="354965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2795"/>
              </a:spcBef>
              <a:tabLst>
                <a:tab pos="1162685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able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handle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these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different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states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in our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code!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10567" y="6609971"/>
            <a:ext cx="3480682" cy="1260858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309880" rIns="0" bIns="0" rtlCol="0">
            <a:spAutoFit/>
          </a:bodyPr>
          <a:lstStyle/>
          <a:p>
            <a:pPr marL="765810" marR="681990" indent="-76835">
              <a:lnSpc>
                <a:spcPct val="110400"/>
              </a:lnSpc>
              <a:spcBef>
                <a:spcPts val="2440"/>
              </a:spcBef>
            </a:pP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800" b="1" spc="25" dirty="0">
                <a:solidFill>
                  <a:srgbClr val="444444"/>
                </a:solidFill>
                <a:latin typeface="Roboto"/>
                <a:cs typeface="Roboto"/>
              </a:rPr>
              <a:t>NS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E  </a:t>
            </a:r>
            <a:r>
              <a:rPr sz="2800" b="1" spc="25" dirty="0">
                <a:solidFill>
                  <a:srgbClr val="444444"/>
                </a:solidFill>
                <a:latin typeface="Roboto"/>
                <a:cs typeface="Roboto"/>
              </a:rPr>
              <a:t>PROMISE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382818" y="3113761"/>
            <a:ext cx="3508431" cy="1292277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40995" rIns="0" bIns="0" rtlCol="0">
            <a:spAutoFit/>
          </a:bodyPr>
          <a:lstStyle/>
          <a:p>
            <a:pPr marL="795020" marR="787400" indent="276225">
              <a:lnSpc>
                <a:spcPct val="110400"/>
              </a:lnSpc>
              <a:spcBef>
                <a:spcPts val="2685"/>
              </a:spcBef>
            </a:pPr>
            <a:r>
              <a:rPr sz="2800" spc="-15" dirty="0">
                <a:solidFill>
                  <a:srgbClr val="FFFFFF"/>
                </a:solidFill>
                <a:latin typeface="Roboto Lt"/>
                <a:cs typeface="Roboto Lt"/>
              </a:rPr>
              <a:t>BUILD </a:t>
            </a:r>
            <a:r>
              <a:rPr sz="2800" spc="-1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Roboto Lt"/>
                <a:cs typeface="Roboto Lt"/>
              </a:rPr>
              <a:t>PROMISE</a:t>
            </a:r>
            <a:endParaRPr sz="2800" dirty="0">
              <a:latin typeface="Roboto Lt"/>
              <a:cs typeface="Roboto L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284916" y="2132751"/>
            <a:ext cx="3340100" cy="7724140"/>
            <a:chOff x="15284916" y="2132751"/>
            <a:chExt cx="3340100" cy="7724140"/>
          </a:xfrm>
        </p:grpSpPr>
        <p:sp>
          <p:nvSpPr>
            <p:cNvPr id="45" name="object 45"/>
            <p:cNvSpPr/>
            <p:nvPr/>
          </p:nvSpPr>
          <p:spPr>
            <a:xfrm>
              <a:off x="16954781" y="5143271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h="731520">
                  <a:moveTo>
                    <a:pt x="-52354" y="365695"/>
                  </a:moveTo>
                  <a:lnTo>
                    <a:pt x="52354" y="365695"/>
                  </a:lnTo>
                </a:path>
              </a:pathLst>
            </a:custGeom>
            <a:ln w="731391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753740" y="582230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402081" y="0"/>
                  </a:moveTo>
                  <a:lnTo>
                    <a:pt x="0" y="0"/>
                  </a:lnTo>
                  <a:lnTo>
                    <a:pt x="201040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409406" y="8565865"/>
              <a:ext cx="482600" cy="1270000"/>
            </a:xfrm>
            <a:custGeom>
              <a:avLst/>
              <a:gdLst/>
              <a:ahLst/>
              <a:cxnLst/>
              <a:rect l="l" t="t" r="r" b="b"/>
              <a:pathLst>
                <a:path w="482600" h="1270000">
                  <a:moveTo>
                    <a:pt x="224344" y="0"/>
                  </a:moveTo>
                  <a:lnTo>
                    <a:pt x="180968" y="64583"/>
                  </a:lnTo>
                  <a:lnTo>
                    <a:pt x="152413" y="111663"/>
                  </a:lnTo>
                  <a:lnTo>
                    <a:pt x="126309" y="158135"/>
                  </a:lnTo>
                  <a:lnTo>
                    <a:pt x="102654" y="204000"/>
                  </a:lnTo>
                  <a:lnTo>
                    <a:pt x="81449" y="249257"/>
                  </a:lnTo>
                  <a:lnTo>
                    <a:pt x="62693" y="293906"/>
                  </a:lnTo>
                  <a:lnTo>
                    <a:pt x="46388" y="337949"/>
                  </a:lnTo>
                  <a:lnTo>
                    <a:pt x="32532" y="381383"/>
                  </a:lnTo>
                  <a:lnTo>
                    <a:pt x="21126" y="424210"/>
                  </a:lnTo>
                  <a:lnTo>
                    <a:pt x="12170" y="466430"/>
                  </a:lnTo>
                  <a:lnTo>
                    <a:pt x="5663" y="508042"/>
                  </a:lnTo>
                  <a:lnTo>
                    <a:pt x="1606" y="549047"/>
                  </a:lnTo>
                  <a:lnTo>
                    <a:pt x="0" y="589444"/>
                  </a:lnTo>
                  <a:lnTo>
                    <a:pt x="842" y="629234"/>
                  </a:lnTo>
                  <a:lnTo>
                    <a:pt x="4135" y="668416"/>
                  </a:lnTo>
                  <a:lnTo>
                    <a:pt x="9877" y="706991"/>
                  </a:lnTo>
                  <a:lnTo>
                    <a:pt x="18069" y="744958"/>
                  </a:lnTo>
                  <a:lnTo>
                    <a:pt x="28711" y="782318"/>
                  </a:lnTo>
                  <a:lnTo>
                    <a:pt x="41802" y="819070"/>
                  </a:lnTo>
                  <a:lnTo>
                    <a:pt x="57344" y="855215"/>
                  </a:lnTo>
                  <a:lnTo>
                    <a:pt x="75335" y="890752"/>
                  </a:lnTo>
                  <a:lnTo>
                    <a:pt x="95775" y="925682"/>
                  </a:lnTo>
                  <a:lnTo>
                    <a:pt x="118666" y="960005"/>
                  </a:lnTo>
                  <a:lnTo>
                    <a:pt x="144006" y="993720"/>
                  </a:lnTo>
                  <a:lnTo>
                    <a:pt x="171796" y="1026827"/>
                  </a:lnTo>
                  <a:lnTo>
                    <a:pt x="202036" y="1059327"/>
                  </a:lnTo>
                  <a:lnTo>
                    <a:pt x="234725" y="1091220"/>
                  </a:lnTo>
                  <a:lnTo>
                    <a:pt x="269864" y="1122505"/>
                  </a:lnTo>
                  <a:lnTo>
                    <a:pt x="307453" y="1153183"/>
                  </a:lnTo>
                  <a:lnTo>
                    <a:pt x="347491" y="1183254"/>
                  </a:lnTo>
                  <a:lnTo>
                    <a:pt x="389980" y="1212717"/>
                  </a:lnTo>
                  <a:lnTo>
                    <a:pt x="434917" y="1241572"/>
                  </a:lnTo>
                  <a:lnTo>
                    <a:pt x="482305" y="126982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550405" y="8440831"/>
              <a:ext cx="175260" cy="194310"/>
            </a:xfrm>
            <a:custGeom>
              <a:avLst/>
              <a:gdLst/>
              <a:ahLst/>
              <a:cxnLst/>
              <a:rect l="l" t="t" r="r" b="b"/>
              <a:pathLst>
                <a:path w="175259" h="194309">
                  <a:moveTo>
                    <a:pt x="174895" y="0"/>
                  </a:moveTo>
                  <a:lnTo>
                    <a:pt x="0" y="89966"/>
                  </a:lnTo>
                  <a:lnTo>
                    <a:pt x="141932" y="193893"/>
                  </a:lnTo>
                  <a:lnTo>
                    <a:pt x="17489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368955" y="2153693"/>
              <a:ext cx="276225" cy="626745"/>
            </a:xfrm>
            <a:custGeom>
              <a:avLst/>
              <a:gdLst/>
              <a:ahLst/>
              <a:cxnLst/>
              <a:rect l="l" t="t" r="r" b="b"/>
              <a:pathLst>
                <a:path w="276225" h="626744">
                  <a:moveTo>
                    <a:pt x="128808" y="626121"/>
                  </a:moveTo>
                  <a:lnTo>
                    <a:pt x="83337" y="562776"/>
                  </a:lnTo>
                  <a:lnTo>
                    <a:pt x="56476" y="516931"/>
                  </a:lnTo>
                  <a:lnTo>
                    <a:pt x="34804" y="472508"/>
                  </a:lnTo>
                  <a:lnTo>
                    <a:pt x="18320" y="429508"/>
                  </a:lnTo>
                  <a:lnTo>
                    <a:pt x="7025" y="387932"/>
                  </a:lnTo>
                  <a:lnTo>
                    <a:pt x="918" y="347778"/>
                  </a:lnTo>
                  <a:lnTo>
                    <a:pt x="0" y="309047"/>
                  </a:lnTo>
                  <a:lnTo>
                    <a:pt x="4270" y="271739"/>
                  </a:lnTo>
                  <a:lnTo>
                    <a:pt x="28376" y="201392"/>
                  </a:lnTo>
                  <a:lnTo>
                    <a:pt x="48211" y="168353"/>
                  </a:lnTo>
                  <a:lnTo>
                    <a:pt x="73235" y="136737"/>
                  </a:lnTo>
                  <a:lnTo>
                    <a:pt x="103448" y="106544"/>
                  </a:lnTo>
                  <a:lnTo>
                    <a:pt x="138849" y="77774"/>
                  </a:lnTo>
                  <a:lnTo>
                    <a:pt x="179439" y="50426"/>
                  </a:lnTo>
                  <a:lnTo>
                    <a:pt x="225217" y="24501"/>
                  </a:lnTo>
                  <a:lnTo>
                    <a:pt x="27618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416818" y="2707369"/>
              <a:ext cx="180340" cy="191770"/>
            </a:xfrm>
            <a:custGeom>
              <a:avLst/>
              <a:gdLst/>
              <a:ahLst/>
              <a:cxnLst/>
              <a:rect l="l" t="t" r="r" b="b"/>
              <a:pathLst>
                <a:path w="180340" h="191769">
                  <a:moveTo>
                    <a:pt x="135043" y="0"/>
                  </a:moveTo>
                  <a:lnTo>
                    <a:pt x="0" y="112737"/>
                  </a:lnTo>
                  <a:lnTo>
                    <a:pt x="180256" y="191405"/>
                  </a:lnTo>
                  <a:lnTo>
                    <a:pt x="1350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47741" y="6547146"/>
              <a:ext cx="3214370" cy="1738630"/>
            </a:xfrm>
            <a:custGeom>
              <a:avLst/>
              <a:gdLst/>
              <a:ahLst/>
              <a:cxnLst/>
              <a:rect l="l" t="t" r="r" b="b"/>
              <a:pathLst>
                <a:path w="3214369" h="1738629">
                  <a:moveTo>
                    <a:pt x="0" y="0"/>
                  </a:moveTo>
                  <a:lnTo>
                    <a:pt x="3214097" y="0"/>
                  </a:lnTo>
                  <a:lnTo>
                    <a:pt x="3214097" y="1738166"/>
                  </a:lnTo>
                  <a:lnTo>
                    <a:pt x="0" y="1738166"/>
                  </a:lnTo>
                  <a:lnTo>
                    <a:pt x="0" y="0"/>
                  </a:lnTo>
                  <a:close/>
                </a:path>
              </a:pathLst>
            </a:custGeom>
            <a:ln w="125650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6062151" y="9264332"/>
            <a:ext cx="296354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When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already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have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promise.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E.g.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promise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returned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Fetch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API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813352" y="1979237"/>
            <a:ext cx="37522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E.g.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Fetch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API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returns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promise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3692" y="2698512"/>
            <a:ext cx="13216718" cy="72584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760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RUNTIME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04957" y="2071844"/>
            <a:ext cx="1266190" cy="1005840"/>
            <a:chOff x="8804957" y="2071844"/>
            <a:chExt cx="1266190" cy="1005840"/>
          </a:xfrm>
        </p:grpSpPr>
        <p:sp>
          <p:nvSpPr>
            <p:cNvPr id="6" name="object 6"/>
            <p:cNvSpPr/>
            <p:nvPr/>
          </p:nvSpPr>
          <p:spPr>
            <a:xfrm>
              <a:off x="8891925" y="2092786"/>
              <a:ext cx="1158240" cy="829944"/>
            </a:xfrm>
            <a:custGeom>
              <a:avLst/>
              <a:gdLst/>
              <a:ahLst/>
              <a:cxnLst/>
              <a:rect l="l" t="t" r="r" b="b"/>
              <a:pathLst>
                <a:path w="1158240" h="829944">
                  <a:moveTo>
                    <a:pt x="0" y="829726"/>
                  </a:moveTo>
                  <a:lnTo>
                    <a:pt x="7167" y="763491"/>
                  </a:lnTo>
                  <a:lnTo>
                    <a:pt x="15229" y="719479"/>
                  </a:lnTo>
                  <a:lnTo>
                    <a:pt x="25090" y="676767"/>
                  </a:lnTo>
                  <a:lnTo>
                    <a:pt x="36751" y="635355"/>
                  </a:lnTo>
                  <a:lnTo>
                    <a:pt x="50212" y="595244"/>
                  </a:lnTo>
                  <a:lnTo>
                    <a:pt x="65471" y="556432"/>
                  </a:lnTo>
                  <a:lnTo>
                    <a:pt x="82531" y="518921"/>
                  </a:lnTo>
                  <a:lnTo>
                    <a:pt x="101389" y="482710"/>
                  </a:lnTo>
                  <a:lnTo>
                    <a:pt x="122047" y="447799"/>
                  </a:lnTo>
                  <a:lnTo>
                    <a:pt x="144505" y="414189"/>
                  </a:lnTo>
                  <a:lnTo>
                    <a:pt x="168762" y="381878"/>
                  </a:lnTo>
                  <a:lnTo>
                    <a:pt x="194819" y="350868"/>
                  </a:lnTo>
                  <a:lnTo>
                    <a:pt x="222675" y="321158"/>
                  </a:lnTo>
                  <a:lnTo>
                    <a:pt x="252330" y="292748"/>
                  </a:lnTo>
                  <a:lnTo>
                    <a:pt x="283785" y="265639"/>
                  </a:lnTo>
                  <a:lnTo>
                    <a:pt x="317039" y="239829"/>
                  </a:lnTo>
                  <a:lnTo>
                    <a:pt x="352093" y="215320"/>
                  </a:lnTo>
                  <a:lnTo>
                    <a:pt x="388947" y="192111"/>
                  </a:lnTo>
                  <a:lnTo>
                    <a:pt x="427599" y="170202"/>
                  </a:lnTo>
                  <a:lnTo>
                    <a:pt x="468052" y="149594"/>
                  </a:lnTo>
                  <a:lnTo>
                    <a:pt x="510303" y="130285"/>
                  </a:lnTo>
                  <a:lnTo>
                    <a:pt x="554355" y="112277"/>
                  </a:lnTo>
                  <a:lnTo>
                    <a:pt x="600205" y="95569"/>
                  </a:lnTo>
                  <a:lnTo>
                    <a:pt x="647855" y="80161"/>
                  </a:lnTo>
                  <a:lnTo>
                    <a:pt x="697305" y="66053"/>
                  </a:lnTo>
                  <a:lnTo>
                    <a:pt x="748554" y="53246"/>
                  </a:lnTo>
                  <a:lnTo>
                    <a:pt x="801603" y="41739"/>
                  </a:lnTo>
                  <a:lnTo>
                    <a:pt x="856451" y="31532"/>
                  </a:lnTo>
                  <a:lnTo>
                    <a:pt x="913098" y="22625"/>
                  </a:lnTo>
                  <a:lnTo>
                    <a:pt x="971545" y="15018"/>
                  </a:lnTo>
                  <a:lnTo>
                    <a:pt x="1031791" y="8712"/>
                  </a:lnTo>
                  <a:lnTo>
                    <a:pt x="1093837" y="3706"/>
                  </a:lnTo>
                  <a:lnTo>
                    <a:pt x="115768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04957" y="2897790"/>
              <a:ext cx="175895" cy="179705"/>
            </a:xfrm>
            <a:custGeom>
              <a:avLst/>
              <a:gdLst/>
              <a:ahLst/>
              <a:cxnLst/>
              <a:rect l="l" t="t" r="r" b="b"/>
              <a:pathLst>
                <a:path w="175895" h="179705">
                  <a:moveTo>
                    <a:pt x="0" y="0"/>
                  </a:moveTo>
                  <a:lnTo>
                    <a:pt x="80269" y="179547"/>
                  </a:lnTo>
                  <a:lnTo>
                    <a:pt x="175746" y="7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221263" y="1727115"/>
            <a:ext cx="49911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“Container”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which includes all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pieces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necessary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execute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JavaScript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16360" y="4436812"/>
            <a:ext cx="2582545" cy="466725"/>
            <a:chOff x="2916360" y="4436812"/>
            <a:chExt cx="2582545" cy="466725"/>
          </a:xfrm>
        </p:grpSpPr>
        <p:sp>
          <p:nvSpPr>
            <p:cNvPr id="10" name="object 10"/>
            <p:cNvSpPr/>
            <p:nvPr/>
          </p:nvSpPr>
          <p:spPr>
            <a:xfrm>
              <a:off x="2937302" y="4476746"/>
              <a:ext cx="2408555" cy="405765"/>
            </a:xfrm>
            <a:custGeom>
              <a:avLst/>
              <a:gdLst/>
              <a:ahLst/>
              <a:cxnLst/>
              <a:rect l="l" t="t" r="r" b="b"/>
              <a:pathLst>
                <a:path w="2408554" h="405764">
                  <a:moveTo>
                    <a:pt x="2408509" y="50214"/>
                  </a:moveTo>
                  <a:lnTo>
                    <a:pt x="2334416" y="39687"/>
                  </a:lnTo>
                  <a:lnTo>
                    <a:pt x="2281201" y="33045"/>
                  </a:lnTo>
                  <a:lnTo>
                    <a:pt x="2228181" y="27010"/>
                  </a:lnTo>
                  <a:lnTo>
                    <a:pt x="2175355" y="21582"/>
                  </a:lnTo>
                  <a:lnTo>
                    <a:pt x="2122725" y="16760"/>
                  </a:lnTo>
                  <a:lnTo>
                    <a:pt x="2070290" y="12545"/>
                  </a:lnTo>
                  <a:lnTo>
                    <a:pt x="2018049" y="8937"/>
                  </a:lnTo>
                  <a:lnTo>
                    <a:pt x="1966004" y="5936"/>
                  </a:lnTo>
                  <a:lnTo>
                    <a:pt x="1914153" y="3542"/>
                  </a:lnTo>
                  <a:lnTo>
                    <a:pt x="1862498" y="1754"/>
                  </a:lnTo>
                  <a:lnTo>
                    <a:pt x="1811037" y="573"/>
                  </a:lnTo>
                  <a:lnTo>
                    <a:pt x="1759772" y="0"/>
                  </a:lnTo>
                  <a:lnTo>
                    <a:pt x="1708701" y="32"/>
                  </a:lnTo>
                  <a:lnTo>
                    <a:pt x="1657826" y="672"/>
                  </a:lnTo>
                  <a:lnTo>
                    <a:pt x="1607145" y="1918"/>
                  </a:lnTo>
                  <a:lnTo>
                    <a:pt x="1556659" y="3771"/>
                  </a:lnTo>
                  <a:lnTo>
                    <a:pt x="1506369" y="6231"/>
                  </a:lnTo>
                  <a:lnTo>
                    <a:pt x="1456273" y="9298"/>
                  </a:lnTo>
                  <a:lnTo>
                    <a:pt x="1406372" y="12972"/>
                  </a:lnTo>
                  <a:lnTo>
                    <a:pt x="1356666" y="17252"/>
                  </a:lnTo>
                  <a:lnTo>
                    <a:pt x="1307155" y="22139"/>
                  </a:lnTo>
                  <a:lnTo>
                    <a:pt x="1257839" y="27633"/>
                  </a:lnTo>
                  <a:lnTo>
                    <a:pt x="1208718" y="33734"/>
                  </a:lnTo>
                  <a:lnTo>
                    <a:pt x="1159792" y="40441"/>
                  </a:lnTo>
                  <a:lnTo>
                    <a:pt x="1111061" y="47756"/>
                  </a:lnTo>
                  <a:lnTo>
                    <a:pt x="1062525" y="55677"/>
                  </a:lnTo>
                  <a:lnTo>
                    <a:pt x="1014184" y="64205"/>
                  </a:lnTo>
                  <a:lnTo>
                    <a:pt x="966037" y="73339"/>
                  </a:lnTo>
                  <a:lnTo>
                    <a:pt x="918086" y="83081"/>
                  </a:lnTo>
                  <a:lnTo>
                    <a:pt x="870330" y="93429"/>
                  </a:lnTo>
                  <a:lnTo>
                    <a:pt x="822769" y="104384"/>
                  </a:lnTo>
                  <a:lnTo>
                    <a:pt x="775402" y="115946"/>
                  </a:lnTo>
                  <a:lnTo>
                    <a:pt x="728231" y="128115"/>
                  </a:lnTo>
                  <a:lnTo>
                    <a:pt x="681254" y="140890"/>
                  </a:lnTo>
                  <a:lnTo>
                    <a:pt x="634473" y="154272"/>
                  </a:lnTo>
                  <a:lnTo>
                    <a:pt x="587886" y="168261"/>
                  </a:lnTo>
                  <a:lnTo>
                    <a:pt x="541494" y="182857"/>
                  </a:lnTo>
                  <a:lnTo>
                    <a:pt x="495297" y="198060"/>
                  </a:lnTo>
                  <a:lnTo>
                    <a:pt x="449296" y="213869"/>
                  </a:lnTo>
                  <a:lnTo>
                    <a:pt x="403489" y="230285"/>
                  </a:lnTo>
                  <a:lnTo>
                    <a:pt x="357877" y="247308"/>
                  </a:lnTo>
                  <a:lnTo>
                    <a:pt x="312460" y="264938"/>
                  </a:lnTo>
                  <a:lnTo>
                    <a:pt x="267238" y="283174"/>
                  </a:lnTo>
                  <a:lnTo>
                    <a:pt x="222211" y="302018"/>
                  </a:lnTo>
                  <a:lnTo>
                    <a:pt x="177379" y="321468"/>
                  </a:lnTo>
                  <a:lnTo>
                    <a:pt x="132741" y="341524"/>
                  </a:lnTo>
                  <a:lnTo>
                    <a:pt x="88299" y="362188"/>
                  </a:lnTo>
                  <a:lnTo>
                    <a:pt x="44052" y="383459"/>
                  </a:lnTo>
                  <a:lnTo>
                    <a:pt x="0" y="40533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1358" y="4436812"/>
              <a:ext cx="187960" cy="173990"/>
            </a:xfrm>
            <a:custGeom>
              <a:avLst/>
              <a:gdLst/>
              <a:ahLst/>
              <a:cxnLst/>
              <a:rect l="l" t="t" r="r" b="b"/>
              <a:pathLst>
                <a:path w="187960" h="173989">
                  <a:moveTo>
                    <a:pt x="27540" y="0"/>
                  </a:moveTo>
                  <a:lnTo>
                    <a:pt x="0" y="173741"/>
                  </a:lnTo>
                  <a:lnTo>
                    <a:pt x="187512" y="114411"/>
                  </a:lnTo>
                  <a:lnTo>
                    <a:pt x="275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56097" y="4512741"/>
            <a:ext cx="14351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“Heart”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runtime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8227" y="8940537"/>
            <a:ext cx="851535" cy="1229360"/>
            <a:chOff x="4268227" y="8940537"/>
            <a:chExt cx="851535" cy="1229360"/>
          </a:xfrm>
        </p:grpSpPr>
        <p:sp>
          <p:nvSpPr>
            <p:cNvPr id="14" name="object 14"/>
            <p:cNvSpPr/>
            <p:nvPr/>
          </p:nvSpPr>
          <p:spPr>
            <a:xfrm>
              <a:off x="4289168" y="9015926"/>
              <a:ext cx="695325" cy="1133475"/>
            </a:xfrm>
            <a:custGeom>
              <a:avLst/>
              <a:gdLst/>
              <a:ahLst/>
              <a:cxnLst/>
              <a:rect l="l" t="t" r="r" b="b"/>
              <a:pathLst>
                <a:path w="695325" h="1133475">
                  <a:moveTo>
                    <a:pt x="694754" y="0"/>
                  </a:moveTo>
                  <a:lnTo>
                    <a:pt x="631317" y="38892"/>
                  </a:lnTo>
                  <a:lnTo>
                    <a:pt x="587730" y="68442"/>
                  </a:lnTo>
                  <a:lnTo>
                    <a:pt x="545698" y="98835"/>
                  </a:lnTo>
                  <a:lnTo>
                    <a:pt x="505220" y="130072"/>
                  </a:lnTo>
                  <a:lnTo>
                    <a:pt x="466296" y="162153"/>
                  </a:lnTo>
                  <a:lnTo>
                    <a:pt x="428927" y="195079"/>
                  </a:lnTo>
                  <a:lnTo>
                    <a:pt x="393111" y="228848"/>
                  </a:lnTo>
                  <a:lnTo>
                    <a:pt x="358850" y="263462"/>
                  </a:lnTo>
                  <a:lnTo>
                    <a:pt x="326143" y="298919"/>
                  </a:lnTo>
                  <a:lnTo>
                    <a:pt x="294991" y="335221"/>
                  </a:lnTo>
                  <a:lnTo>
                    <a:pt x="265392" y="372366"/>
                  </a:lnTo>
                  <a:lnTo>
                    <a:pt x="237348" y="410356"/>
                  </a:lnTo>
                  <a:lnTo>
                    <a:pt x="210858" y="449190"/>
                  </a:lnTo>
                  <a:lnTo>
                    <a:pt x="185922" y="488867"/>
                  </a:lnTo>
                  <a:lnTo>
                    <a:pt x="162540" y="529389"/>
                  </a:lnTo>
                  <a:lnTo>
                    <a:pt x="140713" y="570755"/>
                  </a:lnTo>
                  <a:lnTo>
                    <a:pt x="120439" y="612965"/>
                  </a:lnTo>
                  <a:lnTo>
                    <a:pt x="101720" y="656020"/>
                  </a:lnTo>
                  <a:lnTo>
                    <a:pt x="84554" y="699918"/>
                  </a:lnTo>
                  <a:lnTo>
                    <a:pt x="68943" y="744661"/>
                  </a:lnTo>
                  <a:lnTo>
                    <a:pt x="54886" y="790247"/>
                  </a:lnTo>
                  <a:lnTo>
                    <a:pt x="42383" y="836678"/>
                  </a:lnTo>
                  <a:lnTo>
                    <a:pt x="31434" y="883953"/>
                  </a:lnTo>
                  <a:lnTo>
                    <a:pt x="22039" y="932072"/>
                  </a:lnTo>
                  <a:lnTo>
                    <a:pt x="14198" y="981035"/>
                  </a:lnTo>
                  <a:lnTo>
                    <a:pt x="7911" y="1030842"/>
                  </a:lnTo>
                  <a:lnTo>
                    <a:pt x="3178" y="1081494"/>
                  </a:lnTo>
                  <a:lnTo>
                    <a:pt x="0" y="11329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2838" y="8940537"/>
              <a:ext cx="196850" cy="162560"/>
            </a:xfrm>
            <a:custGeom>
              <a:avLst/>
              <a:gdLst/>
              <a:ahLst/>
              <a:cxnLst/>
              <a:rect l="l" t="t" r="r" b="b"/>
              <a:pathLst>
                <a:path w="196850" h="162559">
                  <a:moveTo>
                    <a:pt x="196480" y="0"/>
                  </a:moveTo>
                  <a:lnTo>
                    <a:pt x="0" y="8730"/>
                  </a:lnTo>
                  <a:lnTo>
                    <a:pt x="85577" y="162422"/>
                  </a:lnTo>
                  <a:lnTo>
                    <a:pt x="1964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73680" y="10246102"/>
            <a:ext cx="217614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Where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stored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memory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67122" y="8940537"/>
            <a:ext cx="851535" cy="1229360"/>
            <a:chOff x="9067122" y="8940537"/>
            <a:chExt cx="851535" cy="1229360"/>
          </a:xfrm>
        </p:grpSpPr>
        <p:sp>
          <p:nvSpPr>
            <p:cNvPr id="18" name="object 18"/>
            <p:cNvSpPr/>
            <p:nvPr/>
          </p:nvSpPr>
          <p:spPr>
            <a:xfrm>
              <a:off x="9202518" y="9015926"/>
              <a:ext cx="695325" cy="1133475"/>
            </a:xfrm>
            <a:custGeom>
              <a:avLst/>
              <a:gdLst/>
              <a:ahLst/>
              <a:cxnLst/>
              <a:rect l="l" t="t" r="r" b="b"/>
              <a:pathLst>
                <a:path w="695325" h="1133475">
                  <a:moveTo>
                    <a:pt x="0" y="0"/>
                  </a:moveTo>
                  <a:lnTo>
                    <a:pt x="63437" y="38892"/>
                  </a:lnTo>
                  <a:lnTo>
                    <a:pt x="107024" y="68442"/>
                  </a:lnTo>
                  <a:lnTo>
                    <a:pt x="149056" y="98835"/>
                  </a:lnTo>
                  <a:lnTo>
                    <a:pt x="189534" y="130072"/>
                  </a:lnTo>
                  <a:lnTo>
                    <a:pt x="228458" y="162153"/>
                  </a:lnTo>
                  <a:lnTo>
                    <a:pt x="265827" y="195079"/>
                  </a:lnTo>
                  <a:lnTo>
                    <a:pt x="301642" y="228848"/>
                  </a:lnTo>
                  <a:lnTo>
                    <a:pt x="335903" y="263462"/>
                  </a:lnTo>
                  <a:lnTo>
                    <a:pt x="368610" y="298919"/>
                  </a:lnTo>
                  <a:lnTo>
                    <a:pt x="399763" y="335221"/>
                  </a:lnTo>
                  <a:lnTo>
                    <a:pt x="429361" y="372366"/>
                  </a:lnTo>
                  <a:lnTo>
                    <a:pt x="457405" y="410356"/>
                  </a:lnTo>
                  <a:lnTo>
                    <a:pt x="483896" y="449190"/>
                  </a:lnTo>
                  <a:lnTo>
                    <a:pt x="508831" y="488867"/>
                  </a:lnTo>
                  <a:lnTo>
                    <a:pt x="532213" y="529389"/>
                  </a:lnTo>
                  <a:lnTo>
                    <a:pt x="554041" y="570755"/>
                  </a:lnTo>
                  <a:lnTo>
                    <a:pt x="574314" y="612965"/>
                  </a:lnTo>
                  <a:lnTo>
                    <a:pt x="593034" y="656020"/>
                  </a:lnTo>
                  <a:lnTo>
                    <a:pt x="610199" y="699918"/>
                  </a:lnTo>
                  <a:lnTo>
                    <a:pt x="625810" y="744661"/>
                  </a:lnTo>
                  <a:lnTo>
                    <a:pt x="639868" y="790247"/>
                  </a:lnTo>
                  <a:lnTo>
                    <a:pt x="652371" y="836678"/>
                  </a:lnTo>
                  <a:lnTo>
                    <a:pt x="663320" y="883953"/>
                  </a:lnTo>
                  <a:lnTo>
                    <a:pt x="672715" y="932072"/>
                  </a:lnTo>
                  <a:lnTo>
                    <a:pt x="680555" y="981035"/>
                  </a:lnTo>
                  <a:lnTo>
                    <a:pt x="686842" y="1030842"/>
                  </a:lnTo>
                  <a:lnTo>
                    <a:pt x="691575" y="1081494"/>
                  </a:lnTo>
                  <a:lnTo>
                    <a:pt x="694754" y="11329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67122" y="8940537"/>
              <a:ext cx="196850" cy="162560"/>
            </a:xfrm>
            <a:custGeom>
              <a:avLst/>
              <a:gdLst/>
              <a:ahLst/>
              <a:cxnLst/>
              <a:rect l="l" t="t" r="r" b="b"/>
              <a:pathLst>
                <a:path w="196850" h="162559">
                  <a:moveTo>
                    <a:pt x="0" y="0"/>
                  </a:moveTo>
                  <a:lnTo>
                    <a:pt x="110904" y="162422"/>
                  </a:lnTo>
                  <a:lnTo>
                    <a:pt x="196480" y="8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254732" y="10246102"/>
            <a:ext cx="217424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Where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actually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executed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052483" y="4403354"/>
            <a:ext cx="2887345" cy="387350"/>
            <a:chOff x="14052483" y="4403354"/>
            <a:chExt cx="2887345" cy="387350"/>
          </a:xfrm>
        </p:grpSpPr>
        <p:sp>
          <p:nvSpPr>
            <p:cNvPr id="22" name="object 22"/>
            <p:cNvSpPr/>
            <p:nvPr/>
          </p:nvSpPr>
          <p:spPr>
            <a:xfrm>
              <a:off x="14205044" y="4424296"/>
              <a:ext cx="2713355" cy="345440"/>
            </a:xfrm>
            <a:custGeom>
              <a:avLst/>
              <a:gdLst/>
              <a:ahLst/>
              <a:cxnLst/>
              <a:rect l="l" t="t" r="r" b="b"/>
              <a:pathLst>
                <a:path w="2713355" h="345439">
                  <a:moveTo>
                    <a:pt x="0" y="79991"/>
                  </a:moveTo>
                  <a:lnTo>
                    <a:pt x="73482" y="67880"/>
                  </a:lnTo>
                  <a:lnTo>
                    <a:pt x="126204" y="59939"/>
                  </a:lnTo>
                  <a:lnTo>
                    <a:pt x="178781" y="52492"/>
                  </a:lnTo>
                  <a:lnTo>
                    <a:pt x="231213" y="45538"/>
                  </a:lnTo>
                  <a:lnTo>
                    <a:pt x="283500" y="39078"/>
                  </a:lnTo>
                  <a:lnTo>
                    <a:pt x="335642" y="33111"/>
                  </a:lnTo>
                  <a:lnTo>
                    <a:pt x="387640" y="27638"/>
                  </a:lnTo>
                  <a:lnTo>
                    <a:pt x="439493" y="22658"/>
                  </a:lnTo>
                  <a:lnTo>
                    <a:pt x="491200" y="18171"/>
                  </a:lnTo>
                  <a:lnTo>
                    <a:pt x="542764" y="14179"/>
                  </a:lnTo>
                  <a:lnTo>
                    <a:pt x="594182" y="10679"/>
                  </a:lnTo>
                  <a:lnTo>
                    <a:pt x="645455" y="7673"/>
                  </a:lnTo>
                  <a:lnTo>
                    <a:pt x="696584" y="5160"/>
                  </a:lnTo>
                  <a:lnTo>
                    <a:pt x="747568" y="3141"/>
                  </a:lnTo>
                  <a:lnTo>
                    <a:pt x="798407" y="1616"/>
                  </a:lnTo>
                  <a:lnTo>
                    <a:pt x="849101" y="583"/>
                  </a:lnTo>
                  <a:lnTo>
                    <a:pt x="899650" y="45"/>
                  </a:lnTo>
                  <a:lnTo>
                    <a:pt x="950055" y="0"/>
                  </a:lnTo>
                  <a:lnTo>
                    <a:pt x="1000315" y="448"/>
                  </a:lnTo>
                  <a:lnTo>
                    <a:pt x="1050430" y="1389"/>
                  </a:lnTo>
                  <a:lnTo>
                    <a:pt x="1100400" y="2825"/>
                  </a:lnTo>
                  <a:lnTo>
                    <a:pt x="1150225" y="4753"/>
                  </a:lnTo>
                  <a:lnTo>
                    <a:pt x="1199906" y="7175"/>
                  </a:lnTo>
                  <a:lnTo>
                    <a:pt x="1249442" y="10091"/>
                  </a:lnTo>
                  <a:lnTo>
                    <a:pt x="1298833" y="13500"/>
                  </a:lnTo>
                  <a:lnTo>
                    <a:pt x="1348079" y="17402"/>
                  </a:lnTo>
                  <a:lnTo>
                    <a:pt x="1397180" y="21798"/>
                  </a:lnTo>
                  <a:lnTo>
                    <a:pt x="1446137" y="26687"/>
                  </a:lnTo>
                  <a:lnTo>
                    <a:pt x="1494948" y="32070"/>
                  </a:lnTo>
                  <a:lnTo>
                    <a:pt x="1543615" y="37947"/>
                  </a:lnTo>
                  <a:lnTo>
                    <a:pt x="1592137" y="44316"/>
                  </a:lnTo>
                  <a:lnTo>
                    <a:pt x="1640515" y="51180"/>
                  </a:lnTo>
                  <a:lnTo>
                    <a:pt x="1688747" y="58536"/>
                  </a:lnTo>
                  <a:lnTo>
                    <a:pt x="1736835" y="66386"/>
                  </a:lnTo>
                  <a:lnTo>
                    <a:pt x="1784778" y="74730"/>
                  </a:lnTo>
                  <a:lnTo>
                    <a:pt x="1832576" y="83567"/>
                  </a:lnTo>
                  <a:lnTo>
                    <a:pt x="1880229" y="92898"/>
                  </a:lnTo>
                  <a:lnTo>
                    <a:pt x="1927738" y="102722"/>
                  </a:lnTo>
                  <a:lnTo>
                    <a:pt x="1975101" y="113039"/>
                  </a:lnTo>
                  <a:lnTo>
                    <a:pt x="2022320" y="123850"/>
                  </a:lnTo>
                  <a:lnTo>
                    <a:pt x="2069394" y="135154"/>
                  </a:lnTo>
                  <a:lnTo>
                    <a:pt x="2116324" y="146952"/>
                  </a:lnTo>
                  <a:lnTo>
                    <a:pt x="2163108" y="159244"/>
                  </a:lnTo>
                  <a:lnTo>
                    <a:pt x="2209748" y="172028"/>
                  </a:lnTo>
                  <a:lnTo>
                    <a:pt x="2256243" y="185307"/>
                  </a:lnTo>
                  <a:lnTo>
                    <a:pt x="2302593" y="199078"/>
                  </a:lnTo>
                  <a:lnTo>
                    <a:pt x="2348798" y="213343"/>
                  </a:lnTo>
                  <a:lnTo>
                    <a:pt x="2394859" y="228102"/>
                  </a:lnTo>
                  <a:lnTo>
                    <a:pt x="2440775" y="243354"/>
                  </a:lnTo>
                  <a:lnTo>
                    <a:pt x="2486546" y="259100"/>
                  </a:lnTo>
                  <a:lnTo>
                    <a:pt x="2532172" y="275339"/>
                  </a:lnTo>
                  <a:lnTo>
                    <a:pt x="2577653" y="292071"/>
                  </a:lnTo>
                  <a:lnTo>
                    <a:pt x="2622990" y="309297"/>
                  </a:lnTo>
                  <a:lnTo>
                    <a:pt x="2668181" y="327016"/>
                  </a:lnTo>
                  <a:lnTo>
                    <a:pt x="2713228" y="34522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52483" y="4414022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157733" y="0"/>
                  </a:moveTo>
                  <a:lnTo>
                    <a:pt x="0" y="117478"/>
                  </a:lnTo>
                  <a:lnTo>
                    <a:pt x="188622" y="173177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111877" y="4419714"/>
            <a:ext cx="17259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APIs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provided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engine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741171" y="10539977"/>
            <a:ext cx="1127760" cy="176530"/>
            <a:chOff x="11741171" y="10539977"/>
            <a:chExt cx="1127760" cy="176530"/>
          </a:xfrm>
        </p:grpSpPr>
        <p:sp>
          <p:nvSpPr>
            <p:cNvPr id="26" name="object 26"/>
            <p:cNvSpPr/>
            <p:nvPr/>
          </p:nvSpPr>
          <p:spPr>
            <a:xfrm>
              <a:off x="11762113" y="10627840"/>
              <a:ext cx="951865" cy="4445"/>
            </a:xfrm>
            <a:custGeom>
              <a:avLst/>
              <a:gdLst/>
              <a:ahLst/>
              <a:cxnLst/>
              <a:rect l="l" t="t" r="r" b="b"/>
              <a:pathLst>
                <a:path w="951865" h="4445">
                  <a:moveTo>
                    <a:pt x="-20941" y="2074"/>
                  </a:moveTo>
                  <a:lnTo>
                    <a:pt x="972725" y="2074"/>
                  </a:lnTo>
                </a:path>
              </a:pathLst>
            </a:custGeom>
            <a:ln w="4603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692566" y="1053997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764" y="175909"/>
                  </a:lnTo>
                  <a:lnTo>
                    <a:pt x="176298" y="87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190249" y="10246102"/>
            <a:ext cx="339217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Only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ONE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thread </a:t>
            </a:r>
            <a:r>
              <a:rPr sz="2150" b="1" spc="5" dirty="0">
                <a:solidFill>
                  <a:srgbClr val="F2425D"/>
                </a:solidFill>
                <a:latin typeface="Roboto"/>
                <a:cs typeface="Roboto"/>
              </a:rPr>
              <a:t>of 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execution.</a:t>
            </a:r>
            <a:r>
              <a:rPr sz="2150" b="1" spc="-3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No</a:t>
            </a:r>
            <a:r>
              <a:rPr sz="2150" b="1" spc="-3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multitasking!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810282" y="7617986"/>
            <a:ext cx="2080895" cy="591820"/>
            <a:chOff x="14810282" y="7617986"/>
            <a:chExt cx="2080895" cy="591820"/>
          </a:xfrm>
        </p:grpSpPr>
        <p:sp>
          <p:nvSpPr>
            <p:cNvPr id="30" name="object 30"/>
            <p:cNvSpPr/>
            <p:nvPr/>
          </p:nvSpPr>
          <p:spPr>
            <a:xfrm>
              <a:off x="14964133" y="7689766"/>
              <a:ext cx="1906270" cy="499109"/>
            </a:xfrm>
            <a:custGeom>
              <a:avLst/>
              <a:gdLst/>
              <a:ahLst/>
              <a:cxnLst/>
              <a:rect l="l" t="t" r="r" b="b"/>
              <a:pathLst>
                <a:path w="1906269" h="499109">
                  <a:moveTo>
                    <a:pt x="0" y="18051"/>
                  </a:moveTo>
                  <a:lnTo>
                    <a:pt x="74454" y="10792"/>
                  </a:lnTo>
                  <a:lnTo>
                    <a:pt x="127783" y="6907"/>
                  </a:lnTo>
                  <a:lnTo>
                    <a:pt x="180776" y="3886"/>
                  </a:lnTo>
                  <a:lnTo>
                    <a:pt x="233434" y="1727"/>
                  </a:lnTo>
                  <a:lnTo>
                    <a:pt x="285758" y="432"/>
                  </a:lnTo>
                  <a:lnTo>
                    <a:pt x="337746" y="0"/>
                  </a:lnTo>
                  <a:lnTo>
                    <a:pt x="389398" y="430"/>
                  </a:lnTo>
                  <a:lnTo>
                    <a:pt x="440716" y="1725"/>
                  </a:lnTo>
                  <a:lnTo>
                    <a:pt x="491698" y="3882"/>
                  </a:lnTo>
                  <a:lnTo>
                    <a:pt x="542345" y="6902"/>
                  </a:lnTo>
                  <a:lnTo>
                    <a:pt x="592657" y="10786"/>
                  </a:lnTo>
                  <a:lnTo>
                    <a:pt x="642634" y="15532"/>
                  </a:lnTo>
                  <a:lnTo>
                    <a:pt x="692276" y="21142"/>
                  </a:lnTo>
                  <a:lnTo>
                    <a:pt x="741582" y="27615"/>
                  </a:lnTo>
                  <a:lnTo>
                    <a:pt x="790553" y="34951"/>
                  </a:lnTo>
                  <a:lnTo>
                    <a:pt x="839190" y="43151"/>
                  </a:lnTo>
                  <a:lnTo>
                    <a:pt x="887490" y="52213"/>
                  </a:lnTo>
                  <a:lnTo>
                    <a:pt x="935456" y="62139"/>
                  </a:lnTo>
                  <a:lnTo>
                    <a:pt x="983087" y="72927"/>
                  </a:lnTo>
                  <a:lnTo>
                    <a:pt x="1030382" y="84579"/>
                  </a:lnTo>
                  <a:lnTo>
                    <a:pt x="1077342" y="97094"/>
                  </a:lnTo>
                  <a:lnTo>
                    <a:pt x="1123967" y="110472"/>
                  </a:lnTo>
                  <a:lnTo>
                    <a:pt x="1170257" y="124714"/>
                  </a:lnTo>
                  <a:lnTo>
                    <a:pt x="1216212" y="139818"/>
                  </a:lnTo>
                  <a:lnTo>
                    <a:pt x="1261831" y="155786"/>
                  </a:lnTo>
                  <a:lnTo>
                    <a:pt x="1307116" y="172616"/>
                  </a:lnTo>
                  <a:lnTo>
                    <a:pt x="1352065" y="190310"/>
                  </a:lnTo>
                  <a:lnTo>
                    <a:pt x="1396679" y="208867"/>
                  </a:lnTo>
                  <a:lnTo>
                    <a:pt x="1440957" y="228287"/>
                  </a:lnTo>
                  <a:lnTo>
                    <a:pt x="1484901" y="248571"/>
                  </a:lnTo>
                  <a:lnTo>
                    <a:pt x="1528510" y="269717"/>
                  </a:lnTo>
                  <a:lnTo>
                    <a:pt x="1571783" y="291727"/>
                  </a:lnTo>
                  <a:lnTo>
                    <a:pt x="1614721" y="314599"/>
                  </a:lnTo>
                  <a:lnTo>
                    <a:pt x="1657324" y="338335"/>
                  </a:lnTo>
                  <a:lnTo>
                    <a:pt x="1699592" y="362934"/>
                  </a:lnTo>
                  <a:lnTo>
                    <a:pt x="1741524" y="388396"/>
                  </a:lnTo>
                  <a:lnTo>
                    <a:pt x="1783122" y="414722"/>
                  </a:lnTo>
                  <a:lnTo>
                    <a:pt x="1824384" y="441910"/>
                  </a:lnTo>
                  <a:lnTo>
                    <a:pt x="1865311" y="469962"/>
                  </a:lnTo>
                  <a:lnTo>
                    <a:pt x="1905903" y="49887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10282" y="7617986"/>
              <a:ext cx="185420" cy="175260"/>
            </a:xfrm>
            <a:custGeom>
              <a:avLst/>
              <a:gdLst/>
              <a:ahLst/>
              <a:cxnLst/>
              <a:rect l="l" t="t" r="r" b="b"/>
              <a:pathLst>
                <a:path w="185419" h="175259">
                  <a:moveTo>
                    <a:pt x="164099" y="0"/>
                  </a:moveTo>
                  <a:lnTo>
                    <a:pt x="0" y="108411"/>
                  </a:lnTo>
                  <a:lnTo>
                    <a:pt x="185188" y="174641"/>
                  </a:lnTo>
                  <a:lnTo>
                    <a:pt x="1640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006478" y="7686604"/>
            <a:ext cx="271780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Ready-to-be-executed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functions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(coming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events)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039496" y="6455003"/>
            <a:ext cx="4913630" cy="502920"/>
            <a:chOff x="12039496" y="6455003"/>
            <a:chExt cx="4913630" cy="502920"/>
          </a:xfrm>
        </p:grpSpPr>
        <p:sp>
          <p:nvSpPr>
            <p:cNvPr id="34" name="object 34"/>
            <p:cNvSpPr/>
            <p:nvPr/>
          </p:nvSpPr>
          <p:spPr>
            <a:xfrm>
              <a:off x="12188567" y="6475945"/>
              <a:ext cx="4743450" cy="403225"/>
            </a:xfrm>
            <a:custGeom>
              <a:avLst/>
              <a:gdLst/>
              <a:ahLst/>
              <a:cxnLst/>
              <a:rect l="l" t="t" r="r" b="b"/>
              <a:pathLst>
                <a:path w="4743450" h="403225">
                  <a:moveTo>
                    <a:pt x="0" y="403028"/>
                  </a:moveTo>
                  <a:lnTo>
                    <a:pt x="61600" y="386079"/>
                  </a:lnTo>
                  <a:lnTo>
                    <a:pt x="103245" y="375013"/>
                  </a:lnTo>
                  <a:lnTo>
                    <a:pt x="145080" y="364109"/>
                  </a:lnTo>
                  <a:lnTo>
                    <a:pt x="187103" y="353365"/>
                  </a:lnTo>
                  <a:lnTo>
                    <a:pt x="229315" y="342782"/>
                  </a:lnTo>
                  <a:lnTo>
                    <a:pt x="271717" y="332360"/>
                  </a:lnTo>
                  <a:lnTo>
                    <a:pt x="314307" y="322099"/>
                  </a:lnTo>
                  <a:lnTo>
                    <a:pt x="357087" y="311999"/>
                  </a:lnTo>
                  <a:lnTo>
                    <a:pt x="400056" y="302060"/>
                  </a:lnTo>
                  <a:lnTo>
                    <a:pt x="443213" y="292281"/>
                  </a:lnTo>
                  <a:lnTo>
                    <a:pt x="486560" y="282664"/>
                  </a:lnTo>
                  <a:lnTo>
                    <a:pt x="530096" y="273207"/>
                  </a:lnTo>
                  <a:lnTo>
                    <a:pt x="573821" y="263912"/>
                  </a:lnTo>
                  <a:lnTo>
                    <a:pt x="617735" y="254777"/>
                  </a:lnTo>
                  <a:lnTo>
                    <a:pt x="661838" y="245803"/>
                  </a:lnTo>
                  <a:lnTo>
                    <a:pt x="706131" y="236990"/>
                  </a:lnTo>
                  <a:lnTo>
                    <a:pt x="750612" y="228337"/>
                  </a:lnTo>
                  <a:lnTo>
                    <a:pt x="795282" y="219846"/>
                  </a:lnTo>
                  <a:lnTo>
                    <a:pt x="840142" y="211516"/>
                  </a:lnTo>
                  <a:lnTo>
                    <a:pt x="885190" y="203346"/>
                  </a:lnTo>
                  <a:lnTo>
                    <a:pt x="930428" y="195337"/>
                  </a:lnTo>
                  <a:lnTo>
                    <a:pt x="975855" y="187490"/>
                  </a:lnTo>
                  <a:lnTo>
                    <a:pt x="1021470" y="179803"/>
                  </a:lnTo>
                  <a:lnTo>
                    <a:pt x="1067275" y="172277"/>
                  </a:lnTo>
                  <a:lnTo>
                    <a:pt x="1113269" y="164912"/>
                  </a:lnTo>
                  <a:lnTo>
                    <a:pt x="1159452" y="157707"/>
                  </a:lnTo>
                  <a:lnTo>
                    <a:pt x="1205824" y="150664"/>
                  </a:lnTo>
                  <a:lnTo>
                    <a:pt x="1252385" y="143782"/>
                  </a:lnTo>
                  <a:lnTo>
                    <a:pt x="1299136" y="137060"/>
                  </a:lnTo>
                  <a:lnTo>
                    <a:pt x="1346075" y="130499"/>
                  </a:lnTo>
                  <a:lnTo>
                    <a:pt x="1393203" y="124100"/>
                  </a:lnTo>
                  <a:lnTo>
                    <a:pt x="1440521" y="117861"/>
                  </a:lnTo>
                  <a:lnTo>
                    <a:pt x="1488027" y="111783"/>
                  </a:lnTo>
                  <a:lnTo>
                    <a:pt x="1535723" y="105865"/>
                  </a:lnTo>
                  <a:lnTo>
                    <a:pt x="1583607" y="100109"/>
                  </a:lnTo>
                  <a:lnTo>
                    <a:pt x="1631681" y="94514"/>
                  </a:lnTo>
                  <a:lnTo>
                    <a:pt x="1679944" y="89079"/>
                  </a:lnTo>
                  <a:lnTo>
                    <a:pt x="1728396" y="83806"/>
                  </a:lnTo>
                  <a:lnTo>
                    <a:pt x="1777036" y="78693"/>
                  </a:lnTo>
                  <a:lnTo>
                    <a:pt x="1825866" y="73741"/>
                  </a:lnTo>
                  <a:lnTo>
                    <a:pt x="1874886" y="68950"/>
                  </a:lnTo>
                  <a:lnTo>
                    <a:pt x="1924094" y="64320"/>
                  </a:lnTo>
                  <a:lnTo>
                    <a:pt x="1973491" y="59851"/>
                  </a:lnTo>
                  <a:lnTo>
                    <a:pt x="2023077" y="55543"/>
                  </a:lnTo>
                  <a:lnTo>
                    <a:pt x="2072852" y="51395"/>
                  </a:lnTo>
                  <a:lnTo>
                    <a:pt x="2122817" y="47409"/>
                  </a:lnTo>
                  <a:lnTo>
                    <a:pt x="2172970" y="43583"/>
                  </a:lnTo>
                  <a:lnTo>
                    <a:pt x="2223313" y="39919"/>
                  </a:lnTo>
                  <a:lnTo>
                    <a:pt x="2273844" y="36415"/>
                  </a:lnTo>
                  <a:lnTo>
                    <a:pt x="2324565" y="33072"/>
                  </a:lnTo>
                  <a:lnTo>
                    <a:pt x="2375475" y="29890"/>
                  </a:lnTo>
                  <a:lnTo>
                    <a:pt x="2426573" y="26869"/>
                  </a:lnTo>
                  <a:lnTo>
                    <a:pt x="2477861" y="24008"/>
                  </a:lnTo>
                  <a:lnTo>
                    <a:pt x="2529338" y="21309"/>
                  </a:lnTo>
                  <a:lnTo>
                    <a:pt x="2581004" y="18770"/>
                  </a:lnTo>
                  <a:lnTo>
                    <a:pt x="2632859" y="16393"/>
                  </a:lnTo>
                  <a:lnTo>
                    <a:pt x="2684903" y="14176"/>
                  </a:lnTo>
                  <a:lnTo>
                    <a:pt x="2737137" y="12120"/>
                  </a:lnTo>
                  <a:lnTo>
                    <a:pt x="2789559" y="10225"/>
                  </a:lnTo>
                  <a:lnTo>
                    <a:pt x="2842170" y="8491"/>
                  </a:lnTo>
                  <a:lnTo>
                    <a:pt x="2894970" y="6918"/>
                  </a:lnTo>
                  <a:lnTo>
                    <a:pt x="2947960" y="5506"/>
                  </a:lnTo>
                  <a:lnTo>
                    <a:pt x="3001138" y="4254"/>
                  </a:lnTo>
                  <a:lnTo>
                    <a:pt x="3054506" y="3164"/>
                  </a:lnTo>
                  <a:lnTo>
                    <a:pt x="3108063" y="2234"/>
                  </a:lnTo>
                  <a:lnTo>
                    <a:pt x="3161808" y="1466"/>
                  </a:lnTo>
                  <a:lnTo>
                    <a:pt x="3215743" y="858"/>
                  </a:lnTo>
                  <a:lnTo>
                    <a:pt x="3269867" y="411"/>
                  </a:lnTo>
                  <a:lnTo>
                    <a:pt x="3324180" y="125"/>
                  </a:lnTo>
                  <a:lnTo>
                    <a:pt x="3378681" y="0"/>
                  </a:lnTo>
                  <a:lnTo>
                    <a:pt x="3433372" y="35"/>
                  </a:lnTo>
                  <a:lnTo>
                    <a:pt x="3488252" y="232"/>
                  </a:lnTo>
                  <a:lnTo>
                    <a:pt x="3543322" y="589"/>
                  </a:lnTo>
                  <a:lnTo>
                    <a:pt x="3598580" y="1108"/>
                  </a:lnTo>
                  <a:lnTo>
                    <a:pt x="3654027" y="1787"/>
                  </a:lnTo>
                  <a:lnTo>
                    <a:pt x="3709663" y="2627"/>
                  </a:lnTo>
                  <a:lnTo>
                    <a:pt x="3765489" y="3628"/>
                  </a:lnTo>
                  <a:lnTo>
                    <a:pt x="3821503" y="4790"/>
                  </a:lnTo>
                  <a:lnTo>
                    <a:pt x="3877706" y="6113"/>
                  </a:lnTo>
                  <a:lnTo>
                    <a:pt x="3934099" y="7597"/>
                  </a:lnTo>
                  <a:lnTo>
                    <a:pt x="3990680" y="9241"/>
                  </a:lnTo>
                  <a:lnTo>
                    <a:pt x="4047451" y="11047"/>
                  </a:lnTo>
                  <a:lnTo>
                    <a:pt x="4104411" y="13013"/>
                  </a:lnTo>
                  <a:lnTo>
                    <a:pt x="4161559" y="15141"/>
                  </a:lnTo>
                  <a:lnTo>
                    <a:pt x="4218897" y="17429"/>
                  </a:lnTo>
                  <a:lnTo>
                    <a:pt x="4276424" y="19878"/>
                  </a:lnTo>
                  <a:lnTo>
                    <a:pt x="4334140" y="22488"/>
                  </a:lnTo>
                  <a:lnTo>
                    <a:pt x="4392045" y="25259"/>
                  </a:lnTo>
                  <a:lnTo>
                    <a:pt x="4450139" y="28190"/>
                  </a:lnTo>
                  <a:lnTo>
                    <a:pt x="4508422" y="31283"/>
                  </a:lnTo>
                  <a:lnTo>
                    <a:pt x="4566894" y="34537"/>
                  </a:lnTo>
                  <a:lnTo>
                    <a:pt x="4625555" y="37951"/>
                  </a:lnTo>
                  <a:lnTo>
                    <a:pt x="4684405" y="41526"/>
                  </a:lnTo>
                  <a:lnTo>
                    <a:pt x="4743445" y="452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39496" y="6788642"/>
              <a:ext cx="193675" cy="169545"/>
            </a:xfrm>
            <a:custGeom>
              <a:avLst/>
              <a:gdLst/>
              <a:ahLst/>
              <a:cxnLst/>
              <a:rect l="l" t="t" r="r" b="b"/>
              <a:pathLst>
                <a:path w="193675" h="169545">
                  <a:moveTo>
                    <a:pt x="145178" y="0"/>
                  </a:moveTo>
                  <a:lnTo>
                    <a:pt x="0" y="132677"/>
                  </a:lnTo>
                  <a:lnTo>
                    <a:pt x="193250" y="169215"/>
                  </a:lnTo>
                  <a:lnTo>
                    <a:pt x="1451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7111877" y="5929209"/>
            <a:ext cx="201993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Sends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 queue to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stack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7111" y="1555532"/>
            <a:ext cx="6021070" cy="990600"/>
            <a:chOff x="557111" y="1555532"/>
            <a:chExt cx="6021070" cy="990600"/>
          </a:xfrm>
        </p:grpSpPr>
        <p:sp>
          <p:nvSpPr>
            <p:cNvPr id="38" name="object 38"/>
            <p:cNvSpPr/>
            <p:nvPr/>
          </p:nvSpPr>
          <p:spPr>
            <a:xfrm>
              <a:off x="557111" y="1555532"/>
              <a:ext cx="6021070" cy="990600"/>
            </a:xfrm>
            <a:custGeom>
              <a:avLst/>
              <a:gdLst/>
              <a:ahLst/>
              <a:cxnLst/>
              <a:rect l="l" t="t" r="r" b="b"/>
              <a:pathLst>
                <a:path w="6021070" h="990600">
                  <a:moveTo>
                    <a:pt x="6020635" y="0"/>
                  </a:moveTo>
                  <a:lnTo>
                    <a:pt x="0" y="0"/>
                  </a:lnTo>
                  <a:lnTo>
                    <a:pt x="0" y="990545"/>
                  </a:lnTo>
                  <a:lnTo>
                    <a:pt x="6020635" y="990545"/>
                  </a:lnTo>
                  <a:lnTo>
                    <a:pt x="602063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290" y="1715049"/>
              <a:ext cx="240830" cy="24083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72290" y="1676172"/>
            <a:ext cx="24892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85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81291" y="1570319"/>
            <a:ext cx="5198110" cy="854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700"/>
              </a:lnSpc>
              <a:spcBef>
                <a:spcPts val="95"/>
              </a:spcBef>
            </a:pP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Concurrency model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: How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JavaScript handles </a:t>
            </a:r>
            <a:r>
              <a:rPr sz="2050" spc="-4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multiple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tasks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happening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15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0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same</a:t>
            </a:r>
            <a:r>
              <a:rPr sz="20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444444"/>
                </a:solidFill>
                <a:latin typeface="Roboto Lt"/>
                <a:cs typeface="Roboto Lt"/>
              </a:rPr>
              <a:t>time.</a:t>
            </a:r>
            <a:endParaRPr sz="20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8870" y="6952834"/>
            <a:ext cx="104775" cy="4356100"/>
          </a:xfrm>
          <a:custGeom>
            <a:avLst/>
            <a:gdLst/>
            <a:ahLst/>
            <a:cxnLst/>
            <a:rect l="l" t="t" r="r" b="b"/>
            <a:pathLst>
              <a:path w="104775" h="4356100">
                <a:moveTo>
                  <a:pt x="0" y="4355722"/>
                </a:moveTo>
                <a:lnTo>
                  <a:pt x="104708" y="4355722"/>
                </a:lnTo>
                <a:lnTo>
                  <a:pt x="104708" y="0"/>
                </a:lnTo>
                <a:lnTo>
                  <a:pt x="0" y="0"/>
                </a:lnTo>
                <a:lnTo>
                  <a:pt x="0" y="4355722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8870" y="6773995"/>
            <a:ext cx="104775" cy="106045"/>
          </a:xfrm>
          <a:custGeom>
            <a:avLst/>
            <a:gdLst/>
            <a:ahLst/>
            <a:cxnLst/>
            <a:rect l="l" t="t" r="r" b="b"/>
            <a:pathLst>
              <a:path w="104775" h="10604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08870" y="6595155"/>
            <a:ext cx="104775" cy="106045"/>
          </a:xfrm>
          <a:custGeom>
            <a:avLst/>
            <a:gdLst/>
            <a:ahLst/>
            <a:cxnLst/>
            <a:rect l="l" t="t" r="r" b="b"/>
            <a:pathLst>
              <a:path w="104775" h="106045">
                <a:moveTo>
                  <a:pt x="0" y="105543"/>
                </a:moveTo>
                <a:lnTo>
                  <a:pt x="104708" y="105543"/>
                </a:lnTo>
                <a:lnTo>
                  <a:pt x="104708" y="0"/>
                </a:lnTo>
                <a:lnTo>
                  <a:pt x="0" y="0"/>
                </a:lnTo>
                <a:lnTo>
                  <a:pt x="0" y="105543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20104100" cy="6522084"/>
            <a:chOff x="0" y="0"/>
            <a:chExt cx="20104100" cy="6522084"/>
          </a:xfrm>
        </p:grpSpPr>
        <p:sp>
          <p:nvSpPr>
            <p:cNvPr id="6" name="object 6"/>
            <p:cNvSpPr/>
            <p:nvPr/>
          </p:nvSpPr>
          <p:spPr>
            <a:xfrm>
              <a:off x="2308870" y="1159318"/>
              <a:ext cx="104775" cy="5362575"/>
            </a:xfrm>
            <a:custGeom>
              <a:avLst/>
              <a:gdLst/>
              <a:ahLst/>
              <a:cxnLst/>
              <a:rect l="l" t="t" r="r" b="b"/>
              <a:pathLst>
                <a:path w="104775" h="5362575">
                  <a:moveTo>
                    <a:pt x="0" y="5362540"/>
                  </a:moveTo>
                  <a:lnTo>
                    <a:pt x="104708" y="5362540"/>
                  </a:lnTo>
                  <a:lnTo>
                    <a:pt x="104708" y="0"/>
                  </a:lnTo>
                  <a:lnTo>
                    <a:pt x="0" y="0"/>
                  </a:lnTo>
                  <a:lnTo>
                    <a:pt x="0" y="536254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6345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BRIE</a:t>
            </a:r>
            <a:r>
              <a:rPr sz="4950" b="1" spc="-985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0" dirty="0">
                <a:solidFill>
                  <a:srgbClr val="FAFBFB"/>
                </a:solidFill>
                <a:latin typeface="Trebuchet MS"/>
                <a:cs typeface="Trebuchet MS"/>
              </a:rPr>
              <a:t>HISTOR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8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33622" y="2054427"/>
            <a:ext cx="17535525" cy="1271905"/>
            <a:chOff x="2133622" y="2054427"/>
            <a:chExt cx="17535525" cy="1271905"/>
          </a:xfrm>
        </p:grpSpPr>
        <p:sp>
          <p:nvSpPr>
            <p:cNvPr id="10" name="object 10"/>
            <p:cNvSpPr/>
            <p:nvPr/>
          </p:nvSpPr>
          <p:spPr>
            <a:xfrm>
              <a:off x="2186009" y="2343559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8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8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8" y="219663"/>
                  </a:lnTo>
                  <a:lnTo>
                    <a:pt x="350430" y="175215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6009" y="2343559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19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0076" y="2054427"/>
              <a:ext cx="1271282" cy="12712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7335" y="2054427"/>
              <a:ext cx="1271282" cy="12712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2360884"/>
              <a:ext cx="282713" cy="2827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38619" y="2284385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1995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23801" y="2196436"/>
            <a:ext cx="1231201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 marR="5080" indent="-440055">
              <a:lnSpc>
                <a:spcPct val="131200"/>
              </a:lnSpc>
              <a:spcBef>
                <a:spcPts val="95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Brendan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Eich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creates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very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first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version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JavaScript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in just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10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days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.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It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was called </a:t>
            </a:r>
            <a:r>
              <a:rPr sz="2450" spc="-5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Mocha,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but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already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had many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fundamental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features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modern JavaScript!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36501" y="3707439"/>
            <a:ext cx="8701405" cy="807720"/>
            <a:chOff x="3036501" y="3707439"/>
            <a:chExt cx="8701405" cy="80772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501" y="3707439"/>
              <a:ext cx="282713" cy="2827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3683" y="4200698"/>
              <a:ext cx="314126" cy="31412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23801" y="3542992"/>
            <a:ext cx="12562205" cy="10058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Mocha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changes to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LiveScript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and then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JavaScript,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order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to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attract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Java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developers.</a:t>
            </a:r>
            <a:endParaRPr sz="2450">
              <a:latin typeface="Roboto Lt"/>
              <a:cs typeface="Roboto Lt"/>
            </a:endParaRPr>
          </a:p>
          <a:p>
            <a:pPr marL="452120">
              <a:lnSpc>
                <a:spcPct val="100000"/>
              </a:lnSpc>
              <a:spcBef>
                <a:spcPts val="919"/>
              </a:spcBef>
            </a:pP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However,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JavaScript has almost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nothing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do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with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Java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245" dirty="0">
                <a:solidFill>
                  <a:srgbClr val="444444"/>
                </a:solidFill>
                <a:latin typeface="Segoe UI Symbol"/>
                <a:cs typeface="Segoe UI Symbol"/>
              </a:rPr>
              <a:t>☝</a:t>
            </a:r>
            <a:endParaRPr sz="2450">
              <a:latin typeface="Segoe UI Symbol"/>
              <a:cs typeface="Segoe UI Symbo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5069641"/>
            <a:ext cx="282713" cy="28271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023801" y="5018278"/>
            <a:ext cx="114134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Microsoft launches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IE,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copying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JavaScript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from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Netscape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and calling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it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JScript;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5926159"/>
            <a:ext cx="282713" cy="28271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023801" y="5761711"/>
            <a:ext cx="13279119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 marR="5080" indent="-440055">
              <a:lnSpc>
                <a:spcPct val="131200"/>
              </a:lnSpc>
              <a:spcBef>
                <a:spcPts val="95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need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standardize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language, 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ECMA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releases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ECMAScript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1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(ES1), the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first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official </a:t>
            </a:r>
            <a:r>
              <a:rPr sz="2450" b="1" spc="-6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standard for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JavaScript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(ECMAScript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standard,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the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language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practice);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7272715"/>
            <a:ext cx="282713" cy="28271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023801" y="7221353"/>
            <a:ext cx="90709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ES5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(ECMAScript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5)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released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with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lots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great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new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features;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8129234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023801" y="8077871"/>
            <a:ext cx="126288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2120" algn="l"/>
              </a:tabLst>
            </a:pPr>
            <a:r>
              <a:rPr sz="3300" spc="37" baseline="505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ES6/ES2015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(ECMAScript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2015)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was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released: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biggest update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the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language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ever!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8992270"/>
            <a:ext cx="282713" cy="28271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90042" y="8988973"/>
            <a:ext cx="314126" cy="31412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023801" y="8934389"/>
            <a:ext cx="13093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2120" algn="l"/>
                <a:tab pos="12765405" algn="l"/>
              </a:tabLst>
            </a:pPr>
            <a:r>
              <a:rPr sz="3300" spc="37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450" spc="50" dirty="0">
                <a:solidFill>
                  <a:srgbClr val="444444"/>
                </a:solidFill>
                <a:latin typeface="Roboto Lt"/>
                <a:cs typeface="Roboto Lt"/>
              </a:rPr>
              <a:t>M</a:t>
            </a:r>
            <a:r>
              <a:rPr sz="2450" spc="4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ip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h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nge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an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annual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y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 o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der 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hip le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tu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per upd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🙏</a:t>
            </a:r>
            <a:endParaRPr sz="2450">
              <a:latin typeface="Segoe UI Symbol"/>
              <a:cs typeface="Segoe UI Symbo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6501" y="9864435"/>
            <a:ext cx="282713" cy="28271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26721" y="9861137"/>
            <a:ext cx="314126" cy="31412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023801" y="9806554"/>
            <a:ext cx="121348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2120" algn="l"/>
                <a:tab pos="11807190" algn="l"/>
              </a:tabLst>
            </a:pPr>
            <a:r>
              <a:rPr sz="3300" spc="37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ele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ase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o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01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6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01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7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01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8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01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9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02</a:t>
            </a:r>
            <a:r>
              <a:rPr sz="2450" spc="80" dirty="0">
                <a:solidFill>
                  <a:srgbClr val="444444"/>
                </a:solidFill>
                <a:latin typeface="Roboto Lt"/>
                <a:cs typeface="Roboto Lt"/>
              </a:rPr>
              <a:t>0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02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1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…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/ </a:t>
            </a:r>
            <a:r>
              <a:rPr sz="245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2</a:t>
            </a: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08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9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	</a:t>
            </a: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😅</a:t>
            </a:r>
            <a:endParaRPr sz="2450">
              <a:latin typeface="Segoe UI Symbol"/>
              <a:cs typeface="Segoe UI Symbo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18637" y="3638548"/>
            <a:ext cx="17581245" cy="3054350"/>
            <a:chOff x="2118637" y="3638548"/>
            <a:chExt cx="17581245" cy="3054350"/>
          </a:xfrm>
        </p:grpSpPr>
        <p:sp>
          <p:nvSpPr>
            <p:cNvPr id="36" name="object 36"/>
            <p:cNvSpPr/>
            <p:nvPr/>
          </p:nvSpPr>
          <p:spPr>
            <a:xfrm>
              <a:off x="2201027" y="369090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5" y="350430"/>
                  </a:lnTo>
                  <a:lnTo>
                    <a:pt x="219663" y="344728"/>
                  </a:lnTo>
                  <a:lnTo>
                    <a:pt x="261749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1027" y="369090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70991" y="589275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5"/>
                  </a:lnTo>
                  <a:lnTo>
                    <a:pt x="5702" y="219663"/>
                  </a:lnTo>
                  <a:lnTo>
                    <a:pt x="22808" y="261749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9"/>
                  </a:lnTo>
                  <a:lnTo>
                    <a:pt x="344727" y="219663"/>
                  </a:lnTo>
                  <a:lnTo>
                    <a:pt x="350429" y="175215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70991" y="589275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48615" y="6558507"/>
              <a:ext cx="325755" cy="0"/>
            </a:xfrm>
            <a:custGeom>
              <a:avLst/>
              <a:gdLst/>
              <a:ahLst/>
              <a:cxnLst/>
              <a:rect l="l" t="t" r="r" b="b"/>
              <a:pathLst>
                <a:path w="325755">
                  <a:moveTo>
                    <a:pt x="0" y="0"/>
                  </a:moveTo>
                  <a:lnTo>
                    <a:pt x="325161" y="0"/>
                  </a:lnTo>
                </a:path>
              </a:pathLst>
            </a:custGeom>
            <a:ln w="73296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1487" y="5923693"/>
              <a:ext cx="2868387" cy="7691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2387" y="4653819"/>
              <a:ext cx="2437157" cy="89100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153637" y="3631730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1996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23601" y="5833578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1997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33596" y="6737346"/>
            <a:ext cx="325755" cy="0"/>
          </a:xfrm>
          <a:custGeom>
            <a:avLst/>
            <a:gdLst/>
            <a:ahLst/>
            <a:cxnLst/>
            <a:rect l="l" t="t" r="r" b="b"/>
            <a:pathLst>
              <a:path w="325755">
                <a:moveTo>
                  <a:pt x="0" y="0"/>
                </a:moveTo>
                <a:lnTo>
                  <a:pt x="325161" y="0"/>
                </a:lnTo>
              </a:path>
            </a:pathLst>
          </a:custGeom>
          <a:ln w="73296">
            <a:solidFill>
              <a:srgbClr val="F7F7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18578" y="6916186"/>
            <a:ext cx="325755" cy="0"/>
          </a:xfrm>
          <a:custGeom>
            <a:avLst/>
            <a:gdLst/>
            <a:ahLst/>
            <a:cxnLst/>
            <a:rect l="l" t="t" r="r" b="b"/>
            <a:pathLst>
              <a:path w="325755">
                <a:moveTo>
                  <a:pt x="0" y="0"/>
                </a:moveTo>
                <a:lnTo>
                  <a:pt x="325161" y="0"/>
                </a:lnTo>
              </a:path>
            </a:pathLst>
          </a:custGeom>
          <a:ln w="73296">
            <a:solidFill>
              <a:srgbClr val="F7F7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148672" y="7179157"/>
            <a:ext cx="455295" cy="455295"/>
            <a:chOff x="2148672" y="7179157"/>
            <a:chExt cx="455295" cy="455295"/>
          </a:xfrm>
        </p:grpSpPr>
        <p:sp>
          <p:nvSpPr>
            <p:cNvPr id="48" name="object 48"/>
            <p:cNvSpPr/>
            <p:nvPr/>
          </p:nvSpPr>
          <p:spPr>
            <a:xfrm>
              <a:off x="2201027" y="72315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5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8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0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5" y="350429"/>
                  </a:lnTo>
                  <a:lnTo>
                    <a:pt x="219663" y="344727"/>
                  </a:lnTo>
                  <a:lnTo>
                    <a:pt x="261749" y="327621"/>
                  </a:lnTo>
                  <a:lnTo>
                    <a:pt x="299111" y="299110"/>
                  </a:lnTo>
                  <a:lnTo>
                    <a:pt x="327621" y="261748"/>
                  </a:lnTo>
                  <a:lnTo>
                    <a:pt x="344728" y="219662"/>
                  </a:lnTo>
                  <a:lnTo>
                    <a:pt x="350430" y="175214"/>
                  </a:lnTo>
                  <a:lnTo>
                    <a:pt x="344728" y="130767"/>
                  </a:lnTo>
                  <a:lnTo>
                    <a:pt x="327621" y="88681"/>
                  </a:lnTo>
                  <a:lnTo>
                    <a:pt x="299111" y="51318"/>
                  </a:lnTo>
                  <a:lnTo>
                    <a:pt x="261749" y="22808"/>
                  </a:lnTo>
                  <a:lnTo>
                    <a:pt x="219663" y="5702"/>
                  </a:lnTo>
                  <a:lnTo>
                    <a:pt x="17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1027" y="72315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53637" y="7172338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2009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18637" y="8046456"/>
            <a:ext cx="455295" cy="455295"/>
            <a:chOff x="2118637" y="8046456"/>
            <a:chExt cx="455295" cy="455295"/>
          </a:xfrm>
        </p:grpSpPr>
        <p:sp>
          <p:nvSpPr>
            <p:cNvPr id="52" name="object 52"/>
            <p:cNvSpPr/>
            <p:nvPr/>
          </p:nvSpPr>
          <p:spPr>
            <a:xfrm>
              <a:off x="2170991" y="80988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8"/>
                  </a:lnTo>
                  <a:lnTo>
                    <a:pt x="175214" y="350430"/>
                  </a:lnTo>
                  <a:lnTo>
                    <a:pt x="219662" y="344728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70991" y="809881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123601" y="8039637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2015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118637" y="9778898"/>
            <a:ext cx="455295" cy="455295"/>
            <a:chOff x="2118637" y="9778898"/>
            <a:chExt cx="455295" cy="455295"/>
          </a:xfrm>
        </p:grpSpPr>
        <p:sp>
          <p:nvSpPr>
            <p:cNvPr id="56" name="object 56"/>
            <p:cNvSpPr/>
            <p:nvPr/>
          </p:nvSpPr>
          <p:spPr>
            <a:xfrm>
              <a:off x="2170991" y="983125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175214" y="0"/>
                  </a:moveTo>
                  <a:lnTo>
                    <a:pt x="130767" y="5702"/>
                  </a:lnTo>
                  <a:lnTo>
                    <a:pt x="88681" y="22808"/>
                  </a:lnTo>
                  <a:lnTo>
                    <a:pt x="51319" y="51319"/>
                  </a:lnTo>
                  <a:lnTo>
                    <a:pt x="22808" y="88681"/>
                  </a:lnTo>
                  <a:lnTo>
                    <a:pt x="5702" y="130767"/>
                  </a:lnTo>
                  <a:lnTo>
                    <a:pt x="0" y="175214"/>
                  </a:lnTo>
                  <a:lnTo>
                    <a:pt x="5702" y="219662"/>
                  </a:lnTo>
                  <a:lnTo>
                    <a:pt x="22808" y="261748"/>
                  </a:lnTo>
                  <a:lnTo>
                    <a:pt x="51319" y="299111"/>
                  </a:lnTo>
                  <a:lnTo>
                    <a:pt x="88681" y="327621"/>
                  </a:lnTo>
                  <a:lnTo>
                    <a:pt x="130767" y="344727"/>
                  </a:lnTo>
                  <a:lnTo>
                    <a:pt x="175214" y="350429"/>
                  </a:lnTo>
                  <a:lnTo>
                    <a:pt x="219662" y="344727"/>
                  </a:lnTo>
                  <a:lnTo>
                    <a:pt x="261748" y="327621"/>
                  </a:lnTo>
                  <a:lnTo>
                    <a:pt x="299111" y="299111"/>
                  </a:lnTo>
                  <a:lnTo>
                    <a:pt x="327621" y="261748"/>
                  </a:lnTo>
                  <a:lnTo>
                    <a:pt x="344727" y="219662"/>
                  </a:lnTo>
                  <a:lnTo>
                    <a:pt x="350429" y="175214"/>
                  </a:lnTo>
                  <a:lnTo>
                    <a:pt x="344727" y="130767"/>
                  </a:lnTo>
                  <a:lnTo>
                    <a:pt x="327621" y="88681"/>
                  </a:lnTo>
                  <a:lnTo>
                    <a:pt x="299111" y="51319"/>
                  </a:lnTo>
                  <a:lnTo>
                    <a:pt x="261748" y="22808"/>
                  </a:lnTo>
                  <a:lnTo>
                    <a:pt x="219662" y="5702"/>
                  </a:lnTo>
                  <a:lnTo>
                    <a:pt x="175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0991" y="983125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299110" y="51319"/>
                  </a:moveTo>
                  <a:lnTo>
                    <a:pt x="327621" y="88681"/>
                  </a:lnTo>
                  <a:lnTo>
                    <a:pt x="344728" y="130767"/>
                  </a:lnTo>
                  <a:lnTo>
                    <a:pt x="350430" y="175215"/>
                  </a:lnTo>
                  <a:lnTo>
                    <a:pt x="344728" y="219662"/>
                  </a:lnTo>
                  <a:lnTo>
                    <a:pt x="327621" y="261748"/>
                  </a:lnTo>
                  <a:lnTo>
                    <a:pt x="299110" y="299110"/>
                  </a:lnTo>
                  <a:lnTo>
                    <a:pt x="261748" y="327621"/>
                  </a:lnTo>
                  <a:lnTo>
                    <a:pt x="219662" y="344728"/>
                  </a:lnTo>
                  <a:lnTo>
                    <a:pt x="175215" y="350430"/>
                  </a:lnTo>
                  <a:lnTo>
                    <a:pt x="130767" y="344728"/>
                  </a:lnTo>
                  <a:lnTo>
                    <a:pt x="88681" y="327621"/>
                  </a:lnTo>
                  <a:lnTo>
                    <a:pt x="51319" y="299110"/>
                  </a:lnTo>
                  <a:lnTo>
                    <a:pt x="22808" y="261748"/>
                  </a:lnTo>
                  <a:lnTo>
                    <a:pt x="5702" y="219662"/>
                  </a:lnTo>
                  <a:lnTo>
                    <a:pt x="0" y="175215"/>
                  </a:lnTo>
                  <a:lnTo>
                    <a:pt x="5702" y="130767"/>
                  </a:lnTo>
                  <a:lnTo>
                    <a:pt x="22808" y="88681"/>
                  </a:lnTo>
                  <a:lnTo>
                    <a:pt x="51319" y="51319"/>
                  </a:lnTo>
                  <a:lnTo>
                    <a:pt x="88681" y="22808"/>
                  </a:lnTo>
                  <a:lnTo>
                    <a:pt x="130767" y="5702"/>
                  </a:lnTo>
                  <a:lnTo>
                    <a:pt x="175215" y="0"/>
                  </a:lnTo>
                  <a:lnTo>
                    <a:pt x="219662" y="5702"/>
                  </a:lnTo>
                  <a:lnTo>
                    <a:pt x="261748" y="22808"/>
                  </a:lnTo>
                  <a:lnTo>
                    <a:pt x="299110" y="51319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33014" y="9751138"/>
            <a:ext cx="15436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2016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–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∞</a:t>
            </a:r>
            <a:endParaRPr sz="2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3502" y="6626930"/>
            <a:ext cx="7497445" cy="1860550"/>
          </a:xfrm>
          <a:custGeom>
            <a:avLst/>
            <a:gdLst/>
            <a:ahLst/>
            <a:cxnLst/>
            <a:rect l="l" t="t" r="r" b="b"/>
            <a:pathLst>
              <a:path w="7497444" h="1860550">
                <a:moveTo>
                  <a:pt x="7497248" y="0"/>
                </a:moveTo>
                <a:lnTo>
                  <a:pt x="0" y="0"/>
                </a:lnTo>
                <a:lnTo>
                  <a:pt x="0" y="1859945"/>
                </a:lnTo>
                <a:lnTo>
                  <a:pt x="7497248" y="1859945"/>
                </a:lnTo>
                <a:lnTo>
                  <a:pt x="749724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67052" y="7070166"/>
            <a:ext cx="2106930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3080" marR="5080" indent="-501015">
              <a:lnSpc>
                <a:spcPct val="113599"/>
              </a:lnSpc>
              <a:spcBef>
                <a:spcPts val="90"/>
              </a:spcBef>
            </a:pP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8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600" b="1" spc="-3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600" b="1" spc="-12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KS 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QUEUE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2402" y="1866785"/>
            <a:ext cx="12888595" cy="8914130"/>
            <a:chOff x="452402" y="1866785"/>
            <a:chExt cx="12888595" cy="8914130"/>
          </a:xfrm>
        </p:grpSpPr>
        <p:sp>
          <p:nvSpPr>
            <p:cNvPr id="6" name="object 6"/>
            <p:cNvSpPr/>
            <p:nvPr/>
          </p:nvSpPr>
          <p:spPr>
            <a:xfrm>
              <a:off x="452399" y="1866791"/>
              <a:ext cx="12888595" cy="8914130"/>
            </a:xfrm>
            <a:custGeom>
              <a:avLst/>
              <a:gdLst/>
              <a:ahLst/>
              <a:cxnLst/>
              <a:rect l="l" t="t" r="r" b="b"/>
              <a:pathLst>
                <a:path w="12888594" h="8914130">
                  <a:moveTo>
                    <a:pt x="4640135" y="0"/>
                  </a:moveTo>
                  <a:lnTo>
                    <a:pt x="0" y="0"/>
                  </a:lnTo>
                  <a:lnTo>
                    <a:pt x="0" y="8913660"/>
                  </a:lnTo>
                  <a:lnTo>
                    <a:pt x="4640135" y="8913660"/>
                  </a:lnTo>
                  <a:lnTo>
                    <a:pt x="4640135" y="0"/>
                  </a:lnTo>
                  <a:close/>
                </a:path>
                <a:path w="12888594" h="8914130">
                  <a:moveTo>
                    <a:pt x="12888341" y="7053720"/>
                  </a:moveTo>
                  <a:lnTo>
                    <a:pt x="5391099" y="7053720"/>
                  </a:lnTo>
                  <a:lnTo>
                    <a:pt x="5391099" y="8913660"/>
                  </a:lnTo>
                  <a:lnTo>
                    <a:pt x="12888341" y="8913660"/>
                  </a:lnTo>
                  <a:lnTo>
                    <a:pt x="12888341" y="705372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0754" y="2607250"/>
              <a:ext cx="3283585" cy="6892290"/>
            </a:xfrm>
            <a:custGeom>
              <a:avLst/>
              <a:gdLst/>
              <a:ahLst/>
              <a:cxnLst/>
              <a:rect l="l" t="t" r="r" b="b"/>
              <a:pathLst>
                <a:path w="3283585" h="6892290">
                  <a:moveTo>
                    <a:pt x="3283431" y="0"/>
                  </a:moveTo>
                  <a:lnTo>
                    <a:pt x="0" y="0"/>
                  </a:lnTo>
                  <a:lnTo>
                    <a:pt x="0" y="6891910"/>
                  </a:lnTo>
                  <a:lnTo>
                    <a:pt x="3283431" y="6891910"/>
                  </a:lnTo>
                  <a:lnTo>
                    <a:pt x="3283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0754" y="2607250"/>
              <a:ext cx="3283585" cy="6892290"/>
            </a:xfrm>
            <a:custGeom>
              <a:avLst/>
              <a:gdLst/>
              <a:ahLst/>
              <a:cxnLst/>
              <a:rect l="l" t="t" r="r" b="b"/>
              <a:pathLst>
                <a:path w="3283585" h="6892290">
                  <a:moveTo>
                    <a:pt x="0" y="0"/>
                  </a:moveTo>
                  <a:lnTo>
                    <a:pt x="3283431" y="0"/>
                  </a:lnTo>
                  <a:lnTo>
                    <a:pt x="3283431" y="6891910"/>
                  </a:lnTo>
                  <a:lnTo>
                    <a:pt x="0" y="689191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3502" y="1880089"/>
              <a:ext cx="7497445" cy="3889375"/>
            </a:xfrm>
            <a:custGeom>
              <a:avLst/>
              <a:gdLst/>
              <a:ahLst/>
              <a:cxnLst/>
              <a:rect l="l" t="t" r="r" b="b"/>
              <a:pathLst>
                <a:path w="7497444" h="3889375">
                  <a:moveTo>
                    <a:pt x="7497248" y="0"/>
                  </a:moveTo>
                  <a:lnTo>
                    <a:pt x="0" y="0"/>
                  </a:lnTo>
                  <a:lnTo>
                    <a:pt x="0" y="3889020"/>
                  </a:lnTo>
                  <a:lnTo>
                    <a:pt x="7497248" y="3889020"/>
                  </a:lnTo>
                  <a:lnTo>
                    <a:pt x="7497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368551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55" dirty="0">
                <a:solidFill>
                  <a:srgbClr val="FAFBFB"/>
                </a:solidFill>
                <a:latin typeface="Trebuchet MS"/>
                <a:cs typeface="Trebuchet MS"/>
              </a:rPr>
              <a:t>HOW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55" dirty="0">
                <a:solidFill>
                  <a:srgbClr val="FAFBFB"/>
                </a:solidFill>
                <a:latin typeface="Trebuchet MS"/>
                <a:cs typeface="Trebuchet MS"/>
              </a:rPr>
              <a:t>ASYNCHRONOUS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r>
              <a:rPr sz="4950" b="1" spc="24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WORKS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BEHIND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THE</a:t>
            </a:r>
            <a:r>
              <a:rPr sz="4950" b="1" spc="24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SCENES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5305" y="3000853"/>
            <a:ext cx="1885314" cy="5264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502284">
              <a:lnSpc>
                <a:spcPct val="100000"/>
              </a:lnSpc>
              <a:spcBef>
                <a:spcPts val="1030"/>
              </a:spcBef>
            </a:pPr>
            <a:r>
              <a:rPr sz="1650" spc="-5" dirty="0">
                <a:solidFill>
                  <a:srgbClr val="FFFFFF"/>
                </a:solidFill>
                <a:latin typeface="Courier New"/>
                <a:cs typeface="Courier New"/>
              </a:rPr>
              <a:t>fetch()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5309" y="8022132"/>
            <a:ext cx="2774315" cy="11982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908685" marR="312420" indent="-588645">
              <a:lnSpc>
                <a:spcPct val="109300"/>
              </a:lnSpc>
              <a:spcBef>
                <a:spcPts val="610"/>
              </a:spcBef>
            </a:pPr>
            <a:r>
              <a:rPr sz="2200" b="1" spc="10" dirty="0">
                <a:solidFill>
                  <a:srgbClr val="FFFFFF"/>
                </a:solidFill>
                <a:latin typeface="Roboto"/>
                <a:cs typeface="Roboto"/>
              </a:rPr>
              <a:t>Global</a:t>
            </a:r>
            <a:r>
              <a:rPr sz="2200" b="1" spc="-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FFFFFF"/>
                </a:solidFill>
                <a:latin typeface="Roboto"/>
                <a:cs typeface="Roboto"/>
              </a:rPr>
              <a:t>Execution </a:t>
            </a:r>
            <a:r>
              <a:rPr sz="2200" b="1" spc="-5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1946" y="9363736"/>
            <a:ext cx="1677035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6385">
              <a:lnSpc>
                <a:spcPct val="113599"/>
              </a:lnSpc>
              <a:spcBef>
                <a:spcPts val="90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LL</a:t>
            </a:r>
            <a:r>
              <a:rPr sz="2600" b="1" spc="-5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K 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QUEUE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95760" y="2132499"/>
            <a:ext cx="13660755" cy="7339965"/>
            <a:chOff x="1395760" y="2132499"/>
            <a:chExt cx="13660755" cy="7339965"/>
          </a:xfrm>
        </p:grpSpPr>
        <p:sp>
          <p:nvSpPr>
            <p:cNvPr id="15" name="object 15"/>
            <p:cNvSpPr/>
            <p:nvPr/>
          </p:nvSpPr>
          <p:spPr>
            <a:xfrm>
              <a:off x="4789022" y="8003279"/>
              <a:ext cx="1382395" cy="1382395"/>
            </a:xfrm>
            <a:custGeom>
              <a:avLst/>
              <a:gdLst/>
              <a:ahLst/>
              <a:cxnLst/>
              <a:rect l="l" t="t" r="r" b="b"/>
              <a:pathLst>
                <a:path w="1382395" h="1382395">
                  <a:moveTo>
                    <a:pt x="1179745" y="202412"/>
                  </a:moveTo>
                  <a:lnTo>
                    <a:pt x="1212074" y="236996"/>
                  </a:lnTo>
                  <a:lnTo>
                    <a:pt x="1241593" y="273182"/>
                  </a:lnTo>
                  <a:lnTo>
                    <a:pt x="1268300" y="310823"/>
                  </a:lnTo>
                  <a:lnTo>
                    <a:pt x="1292196" y="349774"/>
                  </a:lnTo>
                  <a:lnTo>
                    <a:pt x="1313281" y="389890"/>
                  </a:lnTo>
                  <a:lnTo>
                    <a:pt x="1331554" y="431024"/>
                  </a:lnTo>
                  <a:lnTo>
                    <a:pt x="1347016" y="473032"/>
                  </a:lnTo>
                  <a:lnTo>
                    <a:pt x="1359667" y="515768"/>
                  </a:lnTo>
                  <a:lnTo>
                    <a:pt x="1369506" y="559086"/>
                  </a:lnTo>
                  <a:lnTo>
                    <a:pt x="1376534" y="602841"/>
                  </a:lnTo>
                  <a:lnTo>
                    <a:pt x="1380751" y="646887"/>
                  </a:lnTo>
                  <a:lnTo>
                    <a:pt x="1382157" y="691078"/>
                  </a:lnTo>
                  <a:lnTo>
                    <a:pt x="1380751" y="735269"/>
                  </a:lnTo>
                  <a:lnTo>
                    <a:pt x="1376534" y="779315"/>
                  </a:lnTo>
                  <a:lnTo>
                    <a:pt x="1369506" y="823070"/>
                  </a:lnTo>
                  <a:lnTo>
                    <a:pt x="1359667" y="866388"/>
                  </a:lnTo>
                  <a:lnTo>
                    <a:pt x="1347016" y="909124"/>
                  </a:lnTo>
                  <a:lnTo>
                    <a:pt x="1331554" y="951132"/>
                  </a:lnTo>
                  <a:lnTo>
                    <a:pt x="1313281" y="992266"/>
                  </a:lnTo>
                  <a:lnTo>
                    <a:pt x="1292196" y="1032382"/>
                  </a:lnTo>
                  <a:lnTo>
                    <a:pt x="1268300" y="1071333"/>
                  </a:lnTo>
                  <a:lnTo>
                    <a:pt x="1241593" y="1108975"/>
                  </a:lnTo>
                  <a:lnTo>
                    <a:pt x="1212074" y="1145160"/>
                  </a:lnTo>
                  <a:lnTo>
                    <a:pt x="1179745" y="1179745"/>
                  </a:lnTo>
                  <a:lnTo>
                    <a:pt x="1145160" y="1212074"/>
                  </a:lnTo>
                  <a:lnTo>
                    <a:pt x="1108975" y="1241593"/>
                  </a:lnTo>
                  <a:lnTo>
                    <a:pt x="1071333" y="1268300"/>
                  </a:lnTo>
                  <a:lnTo>
                    <a:pt x="1032382" y="1292196"/>
                  </a:lnTo>
                  <a:lnTo>
                    <a:pt x="992266" y="1313281"/>
                  </a:lnTo>
                  <a:lnTo>
                    <a:pt x="951132" y="1331554"/>
                  </a:lnTo>
                  <a:lnTo>
                    <a:pt x="909124" y="1347016"/>
                  </a:lnTo>
                  <a:lnTo>
                    <a:pt x="866388" y="1359667"/>
                  </a:lnTo>
                  <a:lnTo>
                    <a:pt x="823070" y="1369506"/>
                  </a:lnTo>
                  <a:lnTo>
                    <a:pt x="779315" y="1376534"/>
                  </a:lnTo>
                  <a:lnTo>
                    <a:pt x="735269" y="1380751"/>
                  </a:lnTo>
                  <a:lnTo>
                    <a:pt x="691078" y="1382157"/>
                  </a:lnTo>
                  <a:lnTo>
                    <a:pt x="646887" y="1380751"/>
                  </a:lnTo>
                  <a:lnTo>
                    <a:pt x="602841" y="1376534"/>
                  </a:lnTo>
                  <a:lnTo>
                    <a:pt x="559086" y="1369506"/>
                  </a:lnTo>
                  <a:lnTo>
                    <a:pt x="515768" y="1359667"/>
                  </a:lnTo>
                  <a:lnTo>
                    <a:pt x="473032" y="1347016"/>
                  </a:lnTo>
                  <a:lnTo>
                    <a:pt x="431024" y="1331554"/>
                  </a:lnTo>
                  <a:lnTo>
                    <a:pt x="389890" y="1313281"/>
                  </a:lnTo>
                  <a:lnTo>
                    <a:pt x="349774" y="1292196"/>
                  </a:lnTo>
                  <a:lnTo>
                    <a:pt x="310823" y="1268300"/>
                  </a:lnTo>
                  <a:lnTo>
                    <a:pt x="273182" y="1241593"/>
                  </a:lnTo>
                  <a:lnTo>
                    <a:pt x="236996" y="1212074"/>
                  </a:lnTo>
                  <a:lnTo>
                    <a:pt x="202412" y="1179745"/>
                  </a:lnTo>
                  <a:lnTo>
                    <a:pt x="170082" y="1145160"/>
                  </a:lnTo>
                  <a:lnTo>
                    <a:pt x="140564" y="1108975"/>
                  </a:lnTo>
                  <a:lnTo>
                    <a:pt x="113856" y="1071333"/>
                  </a:lnTo>
                  <a:lnTo>
                    <a:pt x="89960" y="1032382"/>
                  </a:lnTo>
                  <a:lnTo>
                    <a:pt x="68876" y="992266"/>
                  </a:lnTo>
                  <a:lnTo>
                    <a:pt x="50603" y="951132"/>
                  </a:lnTo>
                  <a:lnTo>
                    <a:pt x="35141" y="909124"/>
                  </a:lnTo>
                  <a:lnTo>
                    <a:pt x="22490" y="866388"/>
                  </a:lnTo>
                  <a:lnTo>
                    <a:pt x="12650" y="823070"/>
                  </a:lnTo>
                  <a:lnTo>
                    <a:pt x="5622" y="779315"/>
                  </a:lnTo>
                  <a:lnTo>
                    <a:pt x="1405" y="735269"/>
                  </a:lnTo>
                  <a:lnTo>
                    <a:pt x="0" y="691078"/>
                  </a:lnTo>
                  <a:lnTo>
                    <a:pt x="1405" y="646887"/>
                  </a:lnTo>
                  <a:lnTo>
                    <a:pt x="5622" y="602841"/>
                  </a:lnTo>
                  <a:lnTo>
                    <a:pt x="12650" y="559086"/>
                  </a:lnTo>
                  <a:lnTo>
                    <a:pt x="22490" y="515768"/>
                  </a:lnTo>
                  <a:lnTo>
                    <a:pt x="35141" y="473032"/>
                  </a:lnTo>
                  <a:lnTo>
                    <a:pt x="50603" y="431024"/>
                  </a:lnTo>
                  <a:lnTo>
                    <a:pt x="68876" y="389890"/>
                  </a:lnTo>
                  <a:lnTo>
                    <a:pt x="89960" y="349774"/>
                  </a:lnTo>
                  <a:lnTo>
                    <a:pt x="113856" y="310823"/>
                  </a:lnTo>
                  <a:lnTo>
                    <a:pt x="140564" y="273182"/>
                  </a:lnTo>
                  <a:lnTo>
                    <a:pt x="170082" y="236996"/>
                  </a:lnTo>
                  <a:lnTo>
                    <a:pt x="202412" y="202412"/>
                  </a:lnTo>
                  <a:lnTo>
                    <a:pt x="236996" y="170082"/>
                  </a:lnTo>
                  <a:lnTo>
                    <a:pt x="273182" y="140564"/>
                  </a:lnTo>
                  <a:lnTo>
                    <a:pt x="310823" y="113856"/>
                  </a:lnTo>
                  <a:lnTo>
                    <a:pt x="349774" y="89960"/>
                  </a:lnTo>
                  <a:lnTo>
                    <a:pt x="389890" y="68876"/>
                  </a:lnTo>
                  <a:lnTo>
                    <a:pt x="431024" y="50603"/>
                  </a:lnTo>
                  <a:lnTo>
                    <a:pt x="473032" y="35141"/>
                  </a:lnTo>
                  <a:lnTo>
                    <a:pt x="515768" y="22490"/>
                  </a:lnTo>
                  <a:lnTo>
                    <a:pt x="559086" y="12650"/>
                  </a:lnTo>
                  <a:lnTo>
                    <a:pt x="602841" y="5622"/>
                  </a:lnTo>
                  <a:lnTo>
                    <a:pt x="646887" y="1405"/>
                  </a:lnTo>
                  <a:lnTo>
                    <a:pt x="691078" y="0"/>
                  </a:lnTo>
                  <a:lnTo>
                    <a:pt x="735269" y="1405"/>
                  </a:lnTo>
                  <a:lnTo>
                    <a:pt x="779315" y="5622"/>
                  </a:lnTo>
                  <a:lnTo>
                    <a:pt x="823070" y="12650"/>
                  </a:lnTo>
                  <a:lnTo>
                    <a:pt x="866388" y="22490"/>
                  </a:lnTo>
                  <a:lnTo>
                    <a:pt x="909124" y="35141"/>
                  </a:lnTo>
                  <a:lnTo>
                    <a:pt x="951132" y="50603"/>
                  </a:lnTo>
                  <a:lnTo>
                    <a:pt x="992266" y="68876"/>
                  </a:lnTo>
                  <a:lnTo>
                    <a:pt x="1032382" y="89960"/>
                  </a:lnTo>
                  <a:lnTo>
                    <a:pt x="1071333" y="113856"/>
                  </a:lnTo>
                  <a:lnTo>
                    <a:pt x="1108975" y="140564"/>
                  </a:lnTo>
                  <a:lnTo>
                    <a:pt x="1145160" y="170082"/>
                  </a:lnTo>
                  <a:lnTo>
                    <a:pt x="1179745" y="202412"/>
                  </a:lnTo>
                  <a:close/>
                </a:path>
              </a:pathLst>
            </a:custGeom>
            <a:ln w="125650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6441" y="9178458"/>
              <a:ext cx="329454" cy="2938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06441" y="9178458"/>
              <a:ext cx="329565" cy="294005"/>
            </a:xfrm>
            <a:custGeom>
              <a:avLst/>
              <a:gdLst/>
              <a:ahLst/>
              <a:cxnLst/>
              <a:rect l="l" t="t" r="r" b="b"/>
              <a:pathLst>
                <a:path w="329564" h="294004">
                  <a:moveTo>
                    <a:pt x="297865" y="0"/>
                  </a:moveTo>
                  <a:lnTo>
                    <a:pt x="0" y="36573"/>
                  </a:lnTo>
                  <a:lnTo>
                    <a:pt x="31589" y="293851"/>
                  </a:lnTo>
                  <a:lnTo>
                    <a:pt x="329454" y="257278"/>
                  </a:lnTo>
                  <a:lnTo>
                    <a:pt x="29786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89504" y="8992647"/>
              <a:ext cx="383540" cy="394970"/>
            </a:xfrm>
            <a:custGeom>
              <a:avLst/>
              <a:gdLst/>
              <a:ahLst/>
              <a:cxnLst/>
              <a:rect l="l" t="t" r="r" b="b"/>
              <a:pathLst>
                <a:path w="383539" h="394970">
                  <a:moveTo>
                    <a:pt x="0" y="0"/>
                  </a:moveTo>
                  <a:lnTo>
                    <a:pt x="3378" y="394348"/>
                  </a:lnTo>
                  <a:lnTo>
                    <a:pt x="383380" y="288898"/>
                  </a:lnTo>
                  <a:lnTo>
                    <a:pt x="264579" y="199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8363" y="2137059"/>
              <a:ext cx="376848" cy="3774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5691" y="2137087"/>
              <a:ext cx="417030" cy="3932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426" y="2132499"/>
              <a:ext cx="403968" cy="4023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644" y="2141047"/>
              <a:ext cx="390387" cy="3854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9346" y="3235503"/>
              <a:ext cx="837670" cy="8376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9346" y="4492009"/>
              <a:ext cx="837670" cy="827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145005" y="6995852"/>
              <a:ext cx="1890395" cy="549910"/>
            </a:xfrm>
            <a:custGeom>
              <a:avLst/>
              <a:gdLst/>
              <a:ahLst/>
              <a:cxnLst/>
              <a:rect l="l" t="t" r="r" b="b"/>
              <a:pathLst>
                <a:path w="1890394" h="549909">
                  <a:moveTo>
                    <a:pt x="0" y="549811"/>
                  </a:moveTo>
                  <a:lnTo>
                    <a:pt x="60848" y="506349"/>
                  </a:lnTo>
                  <a:lnTo>
                    <a:pt x="105080" y="476364"/>
                  </a:lnTo>
                  <a:lnTo>
                    <a:pt x="149453" y="447293"/>
                  </a:lnTo>
                  <a:lnTo>
                    <a:pt x="193967" y="419138"/>
                  </a:lnTo>
                  <a:lnTo>
                    <a:pt x="238621" y="391898"/>
                  </a:lnTo>
                  <a:lnTo>
                    <a:pt x="283416" y="365573"/>
                  </a:lnTo>
                  <a:lnTo>
                    <a:pt x="328352" y="340163"/>
                  </a:lnTo>
                  <a:lnTo>
                    <a:pt x="373428" y="315668"/>
                  </a:lnTo>
                  <a:lnTo>
                    <a:pt x="418645" y="292088"/>
                  </a:lnTo>
                  <a:lnTo>
                    <a:pt x="464003" y="269423"/>
                  </a:lnTo>
                  <a:lnTo>
                    <a:pt x="509501" y="247674"/>
                  </a:lnTo>
                  <a:lnTo>
                    <a:pt x="555140" y="226839"/>
                  </a:lnTo>
                  <a:lnTo>
                    <a:pt x="600920" y="206920"/>
                  </a:lnTo>
                  <a:lnTo>
                    <a:pt x="646841" y="187915"/>
                  </a:lnTo>
                  <a:lnTo>
                    <a:pt x="692902" y="169826"/>
                  </a:lnTo>
                  <a:lnTo>
                    <a:pt x="739104" y="152652"/>
                  </a:lnTo>
                  <a:lnTo>
                    <a:pt x="785446" y="136393"/>
                  </a:lnTo>
                  <a:lnTo>
                    <a:pt x="831929" y="121049"/>
                  </a:lnTo>
                  <a:lnTo>
                    <a:pt x="878553" y="106621"/>
                  </a:lnTo>
                  <a:lnTo>
                    <a:pt x="925318" y="93107"/>
                  </a:lnTo>
                  <a:lnTo>
                    <a:pt x="972223" y="80508"/>
                  </a:lnTo>
                  <a:lnTo>
                    <a:pt x="1019269" y="68825"/>
                  </a:lnTo>
                  <a:lnTo>
                    <a:pt x="1066456" y="58056"/>
                  </a:lnTo>
                  <a:lnTo>
                    <a:pt x="1113783" y="48203"/>
                  </a:lnTo>
                  <a:lnTo>
                    <a:pt x="1161252" y="39265"/>
                  </a:lnTo>
                  <a:lnTo>
                    <a:pt x="1208860" y="31242"/>
                  </a:lnTo>
                  <a:lnTo>
                    <a:pt x="1256610" y="24134"/>
                  </a:lnTo>
                  <a:lnTo>
                    <a:pt x="1304500" y="17941"/>
                  </a:lnTo>
                  <a:lnTo>
                    <a:pt x="1352531" y="12663"/>
                  </a:lnTo>
                  <a:lnTo>
                    <a:pt x="1400703" y="8300"/>
                  </a:lnTo>
                  <a:lnTo>
                    <a:pt x="1449015" y="4852"/>
                  </a:lnTo>
                  <a:lnTo>
                    <a:pt x="1497468" y="2320"/>
                  </a:lnTo>
                  <a:lnTo>
                    <a:pt x="1546062" y="702"/>
                  </a:lnTo>
                  <a:lnTo>
                    <a:pt x="1594797" y="0"/>
                  </a:lnTo>
                  <a:lnTo>
                    <a:pt x="1643672" y="212"/>
                  </a:lnTo>
                  <a:lnTo>
                    <a:pt x="1692688" y="1340"/>
                  </a:lnTo>
                  <a:lnTo>
                    <a:pt x="1741845" y="3382"/>
                  </a:lnTo>
                  <a:lnTo>
                    <a:pt x="1791142" y="6340"/>
                  </a:lnTo>
                  <a:lnTo>
                    <a:pt x="1840580" y="10213"/>
                  </a:lnTo>
                  <a:lnTo>
                    <a:pt x="1890159" y="1500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21006" y="7462725"/>
              <a:ext cx="193675" cy="175895"/>
            </a:xfrm>
            <a:custGeom>
              <a:avLst/>
              <a:gdLst/>
              <a:ahLst/>
              <a:cxnLst/>
              <a:rect l="l" t="t" r="r" b="b"/>
              <a:pathLst>
                <a:path w="193675" h="175895">
                  <a:moveTo>
                    <a:pt x="87997" y="0"/>
                  </a:moveTo>
                  <a:lnTo>
                    <a:pt x="0" y="175887"/>
                  </a:lnTo>
                  <a:lnTo>
                    <a:pt x="193512" y="140754"/>
                  </a:lnTo>
                  <a:lnTo>
                    <a:pt x="8799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7193" y="6000968"/>
              <a:ext cx="2691130" cy="1466215"/>
            </a:xfrm>
            <a:custGeom>
              <a:avLst/>
              <a:gdLst/>
              <a:ahLst/>
              <a:cxnLst/>
              <a:rect l="l" t="t" r="r" b="b"/>
              <a:pathLst>
                <a:path w="2691129" h="1466215">
                  <a:moveTo>
                    <a:pt x="0" y="0"/>
                  </a:moveTo>
                  <a:lnTo>
                    <a:pt x="2690552" y="0"/>
                  </a:lnTo>
                  <a:lnTo>
                    <a:pt x="2690552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502267" y="9769303"/>
            <a:ext cx="19792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2425E"/>
                </a:solidFill>
                <a:latin typeface="Roboto Bk"/>
                <a:cs typeface="Roboto Bk"/>
              </a:rPr>
              <a:t>EVENT</a:t>
            </a:r>
            <a:r>
              <a:rPr sz="2600" b="1" spc="-60" dirty="0">
                <a:solidFill>
                  <a:srgbClr val="F2425E"/>
                </a:solidFill>
                <a:latin typeface="Roboto Bk"/>
                <a:cs typeface="Roboto Bk"/>
              </a:rPr>
              <a:t> </a:t>
            </a:r>
            <a:r>
              <a:rPr sz="2600" b="1" spc="5" dirty="0">
                <a:solidFill>
                  <a:srgbClr val="F2425E"/>
                </a:solidFill>
                <a:latin typeface="Roboto Bk"/>
                <a:cs typeface="Roboto Bk"/>
              </a:rPr>
              <a:t>LOOP</a:t>
            </a:r>
            <a:endParaRPr sz="2600">
              <a:latin typeface="Roboto Bk"/>
              <a:cs typeface="Roboto B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15305" y="3612550"/>
            <a:ext cx="1885314" cy="5264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30"/>
              </a:spcBef>
            </a:pPr>
            <a:r>
              <a:rPr sz="1650" spc="-5" dirty="0">
                <a:solidFill>
                  <a:srgbClr val="FFFFFF"/>
                </a:solidFill>
                <a:latin typeface="Courier New"/>
                <a:cs typeface="Courier New"/>
              </a:rPr>
              <a:t>setTimeout()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15305" y="4222166"/>
            <a:ext cx="1885314" cy="5264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628015">
              <a:lnSpc>
                <a:spcPct val="100000"/>
              </a:lnSpc>
              <a:spcBef>
                <a:spcPts val="1030"/>
              </a:spcBef>
            </a:pPr>
            <a:r>
              <a:rPr sz="1650" spc="-5" dirty="0">
                <a:solidFill>
                  <a:srgbClr val="FFFFFF"/>
                </a:solidFill>
                <a:latin typeface="Courier New"/>
                <a:cs typeface="Courier New"/>
              </a:rPr>
              <a:t>DOM()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55504" y="4700342"/>
            <a:ext cx="3943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444444"/>
                </a:solidFill>
                <a:latin typeface="Roboto Lt"/>
                <a:cs typeface="Roboto Lt"/>
              </a:rPr>
              <a:t>...</a:t>
            </a:r>
            <a:endParaRPr sz="3450">
              <a:latin typeface="Roboto Lt"/>
              <a:cs typeface="Roboto L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212938" y="1866786"/>
            <a:ext cx="5429636" cy="394483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680784" y="9341325"/>
            <a:ext cx="1384300" cy="10185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42240" marR="134620" indent="26034">
              <a:lnSpc>
                <a:spcPct val="110500"/>
              </a:lnSpc>
              <a:spcBef>
                <a:spcPts val="82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Another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callback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28329" y="9341325"/>
            <a:ext cx="1384300" cy="10185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42240" marR="134620" indent="168275">
              <a:lnSpc>
                <a:spcPct val="110500"/>
              </a:lnSpc>
              <a:spcBef>
                <a:spcPts val="825"/>
              </a:spcBef>
            </a:pP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Some 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callback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280017" y="6457493"/>
            <a:ext cx="40449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Like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queue, but for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related to 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promises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.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5" dirty="0">
                <a:solidFill>
                  <a:srgbClr val="F2425D"/>
                </a:solidFill>
                <a:latin typeface="Roboto Bk"/>
                <a:cs typeface="Roboto Bk"/>
              </a:rPr>
              <a:t>priority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over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queue!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85071" y="6350602"/>
            <a:ext cx="2374900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addEventListener()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32572" y="4564290"/>
            <a:ext cx="228028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add()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27193" y="6000968"/>
            <a:ext cx="2691130" cy="1466215"/>
          </a:xfrm>
          <a:custGeom>
            <a:avLst/>
            <a:gdLst/>
            <a:ahLst/>
            <a:cxnLst/>
            <a:rect l="l" t="t" r="r" b="b"/>
            <a:pathLst>
              <a:path w="2691129" h="1466215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32572" y="6350602"/>
            <a:ext cx="228028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fetch()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27193" y="6000968"/>
            <a:ext cx="2691130" cy="1466215"/>
          </a:xfrm>
          <a:custGeom>
            <a:avLst/>
            <a:gdLst/>
            <a:ahLst/>
            <a:cxnLst/>
            <a:rect l="l" t="t" r="r" b="b"/>
            <a:pathLst>
              <a:path w="2691129" h="1466215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632572" y="6350602"/>
            <a:ext cx="228028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then()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27193" y="6000968"/>
            <a:ext cx="2691130" cy="1466215"/>
          </a:xfrm>
          <a:custGeom>
            <a:avLst/>
            <a:gdLst/>
            <a:ahLst/>
            <a:cxnLst/>
            <a:rect l="l" t="t" r="r" b="b"/>
            <a:pathLst>
              <a:path w="2691129" h="1466215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632572" y="6350602"/>
            <a:ext cx="228028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marL="149860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el.src</a:t>
            </a:r>
            <a:r>
              <a:rPr sz="17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callback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27193" y="6000968"/>
            <a:ext cx="2691130" cy="1466215"/>
          </a:xfrm>
          <a:custGeom>
            <a:avLst/>
            <a:gdLst/>
            <a:ahLst/>
            <a:cxnLst/>
            <a:rect l="l" t="t" r="r" b="b"/>
            <a:pathLst>
              <a:path w="2691129" h="1466215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2572" y="6350602"/>
            <a:ext cx="2280285" cy="7886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fetch</a:t>
            </a:r>
            <a:r>
              <a:rPr sz="17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callback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27193" y="4214655"/>
            <a:ext cx="2691130" cy="146621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log()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27193" y="6000968"/>
            <a:ext cx="2691130" cy="1466215"/>
          </a:xfrm>
          <a:custGeom>
            <a:avLst/>
            <a:gdLst/>
            <a:ahLst/>
            <a:cxnLst/>
            <a:rect l="l" t="t" r="r" b="b"/>
            <a:pathLst>
              <a:path w="2691129" h="1466215">
                <a:moveTo>
                  <a:pt x="0" y="0"/>
                </a:moveTo>
                <a:lnTo>
                  <a:pt x="2690552" y="0"/>
                </a:lnTo>
                <a:lnTo>
                  <a:pt x="2690552" y="1465923"/>
                </a:lnTo>
                <a:lnTo>
                  <a:pt x="0" y="146592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27193" y="6000968"/>
            <a:ext cx="2691130" cy="13385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200">
              <a:latin typeface="Roboto"/>
              <a:cs typeface="Roboto"/>
            </a:endParaRPr>
          </a:p>
          <a:p>
            <a:pPr marL="355600">
              <a:lnSpc>
                <a:spcPct val="100000"/>
              </a:lnSpc>
              <a:spcBef>
                <a:spcPts val="1040"/>
              </a:spcBef>
            </a:pPr>
            <a:r>
              <a:rPr sz="1700" b="1" spc="15" dirty="0">
                <a:solidFill>
                  <a:srgbClr val="444444"/>
                </a:solidFill>
                <a:latin typeface="Courier New"/>
                <a:cs typeface="Courier New"/>
              </a:rPr>
              <a:t>querySelector()</a:t>
            </a:r>
            <a:endParaRPr sz="1700"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952641" y="2994646"/>
            <a:ext cx="3827779" cy="2239010"/>
            <a:chOff x="6952641" y="2994646"/>
            <a:chExt cx="3827779" cy="2239010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4551" y="4617661"/>
              <a:ext cx="3032065" cy="5740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94551" y="4617660"/>
              <a:ext cx="3032125" cy="574040"/>
            </a:xfrm>
            <a:custGeom>
              <a:avLst/>
              <a:gdLst/>
              <a:ahLst/>
              <a:cxnLst/>
              <a:rect l="l" t="t" r="r" b="b"/>
              <a:pathLst>
                <a:path w="3032125" h="574039">
                  <a:moveTo>
                    <a:pt x="0" y="0"/>
                  </a:moveTo>
                  <a:lnTo>
                    <a:pt x="0" y="573935"/>
                  </a:lnTo>
                  <a:lnTo>
                    <a:pt x="3031975" y="573935"/>
                  </a:lnTo>
                  <a:lnTo>
                    <a:pt x="3031975" y="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4551" y="3036556"/>
              <a:ext cx="3743733" cy="117421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94551" y="3036556"/>
              <a:ext cx="3743960" cy="1174750"/>
            </a:xfrm>
            <a:custGeom>
              <a:avLst/>
              <a:gdLst/>
              <a:ahLst/>
              <a:cxnLst/>
              <a:rect l="l" t="t" r="r" b="b"/>
              <a:pathLst>
                <a:path w="3743959" h="1174750">
                  <a:moveTo>
                    <a:pt x="0" y="0"/>
                  </a:moveTo>
                  <a:lnTo>
                    <a:pt x="0" y="1174374"/>
                  </a:lnTo>
                  <a:lnTo>
                    <a:pt x="3743668" y="1174374"/>
                  </a:lnTo>
                  <a:lnTo>
                    <a:pt x="3743668" y="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527214" y="5297087"/>
            <a:ext cx="1634489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Fetching</a:t>
            </a:r>
            <a:r>
              <a:rPr sz="205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07553" y="4035781"/>
            <a:ext cx="17576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Loading</a:t>
            </a:r>
            <a:r>
              <a:rPr sz="205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image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4223409" y="8466380"/>
            <a:ext cx="5419725" cy="2314575"/>
            <a:chOff x="14223409" y="8466380"/>
            <a:chExt cx="5419725" cy="2314575"/>
          </a:xfrm>
        </p:grpSpPr>
        <p:sp>
          <p:nvSpPr>
            <p:cNvPr id="57" name="object 57"/>
            <p:cNvSpPr/>
            <p:nvPr/>
          </p:nvSpPr>
          <p:spPr>
            <a:xfrm>
              <a:off x="14223409" y="8466380"/>
              <a:ext cx="5419725" cy="2314575"/>
            </a:xfrm>
            <a:custGeom>
              <a:avLst/>
              <a:gdLst/>
              <a:ahLst/>
              <a:cxnLst/>
              <a:rect l="l" t="t" r="r" b="b"/>
              <a:pathLst>
                <a:path w="5419725" h="2314575">
                  <a:moveTo>
                    <a:pt x="5419165" y="0"/>
                  </a:moveTo>
                  <a:lnTo>
                    <a:pt x="0" y="0"/>
                  </a:lnTo>
                  <a:lnTo>
                    <a:pt x="0" y="2314065"/>
                  </a:lnTo>
                  <a:lnTo>
                    <a:pt x="5419165" y="2314065"/>
                  </a:lnTo>
                  <a:lnTo>
                    <a:pt x="541916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7535" y="8722916"/>
              <a:ext cx="450248" cy="45024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4537535" y="8655767"/>
            <a:ext cx="4654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550" spc="10" dirty="0">
                <a:solidFill>
                  <a:srgbClr val="444444"/>
                </a:solidFill>
                <a:latin typeface="Segoe UI Symbol"/>
                <a:cs typeface="Segoe UI Symbol"/>
              </a:rPr>
              <a:t>🤔</a:t>
            </a:r>
            <a:endParaRPr sz="3550">
              <a:latin typeface="Segoe UI Symbol"/>
              <a:cs typeface="Segoe UI 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218143" y="8674439"/>
            <a:ext cx="40728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How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asynchronous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code be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executed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 a 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non-blocking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way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if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there is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only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one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thread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engine?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957939" y="1645831"/>
            <a:ext cx="1189355" cy="451484"/>
            <a:chOff x="7957939" y="1645831"/>
            <a:chExt cx="1189355" cy="451484"/>
          </a:xfrm>
        </p:grpSpPr>
        <p:sp>
          <p:nvSpPr>
            <p:cNvPr id="62" name="object 62"/>
            <p:cNvSpPr/>
            <p:nvPr/>
          </p:nvSpPr>
          <p:spPr>
            <a:xfrm>
              <a:off x="7978894" y="1666786"/>
              <a:ext cx="1056640" cy="323215"/>
            </a:xfrm>
            <a:custGeom>
              <a:avLst/>
              <a:gdLst/>
              <a:ahLst/>
              <a:cxnLst/>
              <a:rect l="l" t="t" r="r" b="b"/>
              <a:pathLst>
                <a:path w="1056640" h="323214">
                  <a:moveTo>
                    <a:pt x="1056463" y="323079"/>
                  </a:moveTo>
                  <a:lnTo>
                    <a:pt x="1004592" y="279132"/>
                  </a:lnTo>
                  <a:lnTo>
                    <a:pt x="966837" y="251148"/>
                  </a:lnTo>
                  <a:lnTo>
                    <a:pt x="928074" y="224640"/>
                  </a:lnTo>
                  <a:lnTo>
                    <a:pt x="888303" y="199610"/>
                  </a:lnTo>
                  <a:lnTo>
                    <a:pt x="847523" y="176056"/>
                  </a:lnTo>
                  <a:lnTo>
                    <a:pt x="805735" y="153980"/>
                  </a:lnTo>
                  <a:lnTo>
                    <a:pt x="762939" y="133381"/>
                  </a:lnTo>
                  <a:lnTo>
                    <a:pt x="719134" y="114258"/>
                  </a:lnTo>
                  <a:lnTo>
                    <a:pt x="674321" y="96613"/>
                  </a:lnTo>
                  <a:lnTo>
                    <a:pt x="628500" y="80445"/>
                  </a:lnTo>
                  <a:lnTo>
                    <a:pt x="581671" y="65754"/>
                  </a:lnTo>
                  <a:lnTo>
                    <a:pt x="533833" y="52540"/>
                  </a:lnTo>
                  <a:lnTo>
                    <a:pt x="484987" y="40803"/>
                  </a:lnTo>
                  <a:lnTo>
                    <a:pt x="435133" y="30542"/>
                  </a:lnTo>
                  <a:lnTo>
                    <a:pt x="384270" y="21759"/>
                  </a:lnTo>
                  <a:lnTo>
                    <a:pt x="332399" y="14453"/>
                  </a:lnTo>
                  <a:lnTo>
                    <a:pt x="279520" y="8624"/>
                  </a:lnTo>
                  <a:lnTo>
                    <a:pt x="225632" y="4272"/>
                  </a:lnTo>
                  <a:lnTo>
                    <a:pt x="170737" y="1397"/>
                  </a:lnTo>
                  <a:lnTo>
                    <a:pt x="114833" y="0"/>
                  </a:lnTo>
                  <a:lnTo>
                    <a:pt x="57920" y="79"/>
                  </a:lnTo>
                  <a:lnTo>
                    <a:pt x="0" y="16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59392" y="1911861"/>
              <a:ext cx="187960" cy="185420"/>
            </a:xfrm>
            <a:custGeom>
              <a:avLst/>
              <a:gdLst/>
              <a:ahLst/>
              <a:cxnLst/>
              <a:rect l="l" t="t" r="r" b="b"/>
              <a:pathLst>
                <a:path w="187959" h="185419">
                  <a:moveTo>
                    <a:pt x="121679" y="0"/>
                  </a:moveTo>
                  <a:lnTo>
                    <a:pt x="0" y="127039"/>
                  </a:lnTo>
                  <a:lnTo>
                    <a:pt x="187879" y="185198"/>
                  </a:lnTo>
                  <a:lnTo>
                    <a:pt x="1216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125684" y="1473056"/>
            <a:ext cx="6225540" cy="10750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5" dirty="0">
                <a:solidFill>
                  <a:srgbClr val="F2425D"/>
                </a:solidFill>
                <a:latin typeface="Roboto Lt"/>
                <a:cs typeface="Roboto Lt"/>
              </a:rPr>
              <a:t>Where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asynchronous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tasks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run</a:t>
            </a:r>
            <a:endParaRPr sz="20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Roboto Lt"/>
              <a:cs typeface="Roboto Lt"/>
            </a:endParaRPr>
          </a:p>
          <a:p>
            <a:pPr marR="5080" algn="r">
              <a:lnSpc>
                <a:spcPct val="100000"/>
              </a:lnSpc>
            </a:pPr>
            <a:r>
              <a:rPr sz="2600" b="1" spc="4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254310" y="7339103"/>
            <a:ext cx="4150995" cy="3505200"/>
            <a:chOff x="1254310" y="7339103"/>
            <a:chExt cx="4150995" cy="3505200"/>
          </a:xfrm>
        </p:grpSpPr>
        <p:sp>
          <p:nvSpPr>
            <p:cNvPr id="66" name="object 66"/>
            <p:cNvSpPr/>
            <p:nvPr/>
          </p:nvSpPr>
          <p:spPr>
            <a:xfrm>
              <a:off x="4336817" y="10466232"/>
              <a:ext cx="991235" cy="357505"/>
            </a:xfrm>
            <a:custGeom>
              <a:avLst/>
              <a:gdLst/>
              <a:ahLst/>
              <a:cxnLst/>
              <a:rect l="l" t="t" r="r" b="b"/>
              <a:pathLst>
                <a:path w="991235" h="357504">
                  <a:moveTo>
                    <a:pt x="990931" y="0"/>
                  </a:moveTo>
                  <a:lnTo>
                    <a:pt x="953498" y="53346"/>
                  </a:lnTo>
                  <a:lnTo>
                    <a:pt x="924839" y="86614"/>
                  </a:lnTo>
                  <a:lnTo>
                    <a:pt x="894506" y="117952"/>
                  </a:lnTo>
                  <a:lnTo>
                    <a:pt x="862498" y="147360"/>
                  </a:lnTo>
                  <a:lnTo>
                    <a:pt x="828815" y="174838"/>
                  </a:lnTo>
                  <a:lnTo>
                    <a:pt x="793458" y="200386"/>
                  </a:lnTo>
                  <a:lnTo>
                    <a:pt x="756426" y="224005"/>
                  </a:lnTo>
                  <a:lnTo>
                    <a:pt x="717720" y="245694"/>
                  </a:lnTo>
                  <a:lnTo>
                    <a:pt x="677339" y="265453"/>
                  </a:lnTo>
                  <a:lnTo>
                    <a:pt x="635284" y="283282"/>
                  </a:lnTo>
                  <a:lnTo>
                    <a:pt x="591554" y="299182"/>
                  </a:lnTo>
                  <a:lnTo>
                    <a:pt x="546150" y="313151"/>
                  </a:lnTo>
                  <a:lnTo>
                    <a:pt x="499071" y="325192"/>
                  </a:lnTo>
                  <a:lnTo>
                    <a:pt x="450317" y="335302"/>
                  </a:lnTo>
                  <a:lnTo>
                    <a:pt x="399889" y="343483"/>
                  </a:lnTo>
                  <a:lnTo>
                    <a:pt x="347786" y="349735"/>
                  </a:lnTo>
                  <a:lnTo>
                    <a:pt x="294008" y="354057"/>
                  </a:lnTo>
                  <a:lnTo>
                    <a:pt x="238556" y="356449"/>
                  </a:lnTo>
                  <a:lnTo>
                    <a:pt x="181429" y="356912"/>
                  </a:lnTo>
                  <a:lnTo>
                    <a:pt x="122627" y="355445"/>
                  </a:lnTo>
                  <a:lnTo>
                    <a:pt x="62151" y="352049"/>
                  </a:lnTo>
                  <a:lnTo>
                    <a:pt x="0" y="34672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41073" y="10331927"/>
              <a:ext cx="164465" cy="196850"/>
            </a:xfrm>
            <a:custGeom>
              <a:avLst/>
              <a:gdLst/>
              <a:ahLst/>
              <a:cxnLst/>
              <a:rect l="l" t="t" r="r" b="b"/>
              <a:pathLst>
                <a:path w="164464" h="196850">
                  <a:moveTo>
                    <a:pt x="163989" y="0"/>
                  </a:moveTo>
                  <a:lnTo>
                    <a:pt x="0" y="108572"/>
                  </a:lnTo>
                  <a:lnTo>
                    <a:pt x="152453" y="196335"/>
                  </a:lnTo>
                  <a:lnTo>
                    <a:pt x="1639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54310" y="7339103"/>
              <a:ext cx="3036570" cy="683260"/>
            </a:xfrm>
            <a:custGeom>
              <a:avLst/>
              <a:gdLst/>
              <a:ahLst/>
              <a:cxnLst/>
              <a:rect l="l" t="t" r="r" b="b"/>
              <a:pathLst>
                <a:path w="3036570" h="683259">
                  <a:moveTo>
                    <a:pt x="3036318" y="0"/>
                  </a:moveTo>
                  <a:lnTo>
                    <a:pt x="0" y="0"/>
                  </a:lnTo>
                  <a:lnTo>
                    <a:pt x="0" y="683029"/>
                  </a:lnTo>
                  <a:lnTo>
                    <a:pt x="3036318" y="683029"/>
                  </a:lnTo>
                  <a:lnTo>
                    <a:pt x="3036318" y="0"/>
                  </a:lnTo>
                  <a:close/>
                </a:path>
              </a:pathLst>
            </a:custGeom>
            <a:solidFill>
              <a:srgbClr val="F2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3081" y="7540406"/>
              <a:ext cx="261772" cy="261772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882276" y="9769303"/>
            <a:ext cx="3759573" cy="989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Decides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when</a:t>
            </a:r>
            <a:r>
              <a:rPr sz="20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each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callback</a:t>
            </a:r>
            <a:endParaRPr sz="2050" dirty="0">
              <a:latin typeface="Roboto Lt"/>
              <a:cs typeface="Roboto L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2277" y="10764964"/>
            <a:ext cx="30778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executed: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orchestration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54310" y="7339103"/>
            <a:ext cx="3036570" cy="68326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744855">
              <a:lnSpc>
                <a:spcPct val="100000"/>
              </a:lnSpc>
              <a:spcBef>
                <a:spcPts val="1345"/>
              </a:spcBef>
              <a:tabLst>
                <a:tab pos="2606675" algn="l"/>
              </a:tabLst>
            </a:pPr>
            <a:r>
              <a:rPr sz="2050" b="1" dirty="0">
                <a:solidFill>
                  <a:srgbClr val="FFFFFF"/>
                </a:solidFill>
                <a:latin typeface="Roboto"/>
                <a:cs typeface="Roboto"/>
              </a:rPr>
              <a:t>Loading</a:t>
            </a:r>
            <a:r>
              <a:rPr sz="2050" b="1" spc="5" dirty="0">
                <a:solidFill>
                  <a:srgbClr val="FFFFFF"/>
                </a:solidFill>
                <a:latin typeface="Roboto"/>
                <a:cs typeface="Roboto"/>
              </a:rPr>
              <a:t> image	</a:t>
            </a:r>
            <a:r>
              <a:rPr sz="2050" spc="10" dirty="0">
                <a:solidFill>
                  <a:srgbClr val="FFFFFF"/>
                </a:solidFill>
                <a:latin typeface="Segoe UI Symbol"/>
                <a:cs typeface="Segoe UI Symbol"/>
              </a:rPr>
              <a:t>👎</a:t>
            </a:r>
            <a:endParaRPr sz="2050">
              <a:latin typeface="Segoe UI Symbol"/>
              <a:cs typeface="Segoe UI Symbo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0744" y="7392444"/>
            <a:ext cx="565427" cy="575898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300" y="1103920"/>
            <a:ext cx="18588990" cy="886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9800"/>
              </a:lnSpc>
              <a:spcBef>
                <a:spcPts val="105"/>
              </a:spcBef>
            </a:pPr>
            <a:r>
              <a:rPr sz="13200" spc="665" dirty="0">
                <a:solidFill>
                  <a:srgbClr val="444444"/>
                </a:solidFill>
                <a:latin typeface="Roboto"/>
                <a:cs typeface="Roboto"/>
              </a:rPr>
              <a:t>MODERN</a:t>
            </a:r>
            <a:r>
              <a:rPr sz="13200" spc="12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05" dirty="0">
                <a:solidFill>
                  <a:srgbClr val="444444"/>
                </a:solidFill>
                <a:latin typeface="Roboto"/>
                <a:cs typeface="Roboto"/>
              </a:rPr>
              <a:t>JAVASCRIPT </a:t>
            </a:r>
            <a:r>
              <a:rPr sz="13200" spc="-32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20" dirty="0">
                <a:solidFill>
                  <a:srgbClr val="444444"/>
                </a:solidFill>
                <a:latin typeface="Roboto"/>
                <a:cs typeface="Roboto"/>
              </a:rPr>
              <a:t>DEVELOPMENT:</a:t>
            </a:r>
            <a:endParaRPr sz="13200">
              <a:latin typeface="Roboto"/>
              <a:cs typeface="Roboto"/>
            </a:endParaRPr>
          </a:p>
          <a:p>
            <a:pPr marL="3091815" marR="3077210" algn="ctr">
              <a:lnSpc>
                <a:spcPct val="109800"/>
              </a:lnSpc>
              <a:spcBef>
                <a:spcPts val="5"/>
              </a:spcBef>
            </a:pPr>
            <a:r>
              <a:rPr sz="13200" spc="600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13200" spc="12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45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13200" spc="-32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09" dirty="0">
                <a:solidFill>
                  <a:srgbClr val="444444"/>
                </a:solidFill>
                <a:latin typeface="Roboto"/>
                <a:cs typeface="Roboto"/>
              </a:rPr>
              <a:t>TOOLING</a:t>
            </a:r>
            <a:endParaRPr sz="1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0052" y="1975142"/>
            <a:ext cx="9768840" cy="8554085"/>
            <a:chOff x="920052" y="1975142"/>
            <a:chExt cx="9768840" cy="8554085"/>
          </a:xfrm>
        </p:grpSpPr>
        <p:sp>
          <p:nvSpPr>
            <p:cNvPr id="3" name="object 3"/>
            <p:cNvSpPr/>
            <p:nvPr/>
          </p:nvSpPr>
          <p:spPr>
            <a:xfrm>
              <a:off x="4893213" y="8906386"/>
              <a:ext cx="5795645" cy="1623060"/>
            </a:xfrm>
            <a:custGeom>
              <a:avLst/>
              <a:gdLst/>
              <a:ahLst/>
              <a:cxnLst/>
              <a:rect l="l" t="t" r="r" b="b"/>
              <a:pathLst>
                <a:path w="5795645" h="1623059">
                  <a:moveTo>
                    <a:pt x="5795506" y="0"/>
                  </a:moveTo>
                  <a:lnTo>
                    <a:pt x="0" y="0"/>
                  </a:lnTo>
                  <a:lnTo>
                    <a:pt x="0" y="1622446"/>
                  </a:lnTo>
                  <a:lnTo>
                    <a:pt x="5795506" y="1622446"/>
                  </a:lnTo>
                  <a:lnTo>
                    <a:pt x="579550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3030" y="9297200"/>
              <a:ext cx="1372566" cy="8408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2018" y="9326449"/>
              <a:ext cx="2011105" cy="7823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0052" y="1975142"/>
              <a:ext cx="4522470" cy="5074920"/>
            </a:xfrm>
            <a:custGeom>
              <a:avLst/>
              <a:gdLst/>
              <a:ahLst/>
              <a:cxnLst/>
              <a:rect l="l" t="t" r="r" b="b"/>
              <a:pathLst>
                <a:path w="4522470" h="5074920">
                  <a:moveTo>
                    <a:pt x="4522152" y="0"/>
                  </a:moveTo>
                  <a:lnTo>
                    <a:pt x="0" y="0"/>
                  </a:lnTo>
                  <a:lnTo>
                    <a:pt x="0" y="5074796"/>
                  </a:lnTo>
                  <a:lnTo>
                    <a:pt x="4522152" y="5074796"/>
                  </a:lnTo>
                  <a:lnTo>
                    <a:pt x="452215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70512" y="9329571"/>
            <a:ext cx="199898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marR="5080" indent="-338455">
              <a:lnSpc>
                <a:spcPct val="108700"/>
              </a:lnSpc>
              <a:spcBef>
                <a:spcPts val="10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NODE</a:t>
            </a:r>
            <a:r>
              <a:rPr sz="2150" b="1" spc="-9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15" dirty="0">
                <a:solidFill>
                  <a:srgbClr val="444444"/>
                </a:solidFill>
                <a:latin typeface="Roboto"/>
                <a:cs typeface="Roboto"/>
              </a:rPr>
              <a:t>PACKAGE </a:t>
            </a:r>
            <a:r>
              <a:rPr sz="2150" b="1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10" dirty="0">
                <a:solidFill>
                  <a:srgbClr val="444444"/>
                </a:solidFill>
                <a:latin typeface="Roboto"/>
                <a:cs typeface="Roboto"/>
              </a:rPr>
              <a:t>MANAGER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7889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DEVELOPMENT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84166" y="2662097"/>
            <a:ext cx="2090557" cy="87166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26572" y="3832116"/>
            <a:ext cx="3012440" cy="127127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683895">
              <a:lnSpc>
                <a:spcPct val="100000"/>
              </a:lnSpc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BUNDLING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19996" y="3776321"/>
            <a:ext cx="3280853" cy="1077731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163830" rIns="0" bIns="0" rtlCol="0">
            <a:spAutoFit/>
          </a:bodyPr>
          <a:lstStyle/>
          <a:p>
            <a:pPr marL="868044" marR="516255" indent="-343535">
              <a:lnSpc>
                <a:spcPct val="113599"/>
              </a:lnSpc>
              <a:spcBef>
                <a:spcPts val="1290"/>
              </a:spcBef>
            </a:pP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J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-16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8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T 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BUNDLE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889075" y="4266512"/>
            <a:ext cx="1077595" cy="402590"/>
            <a:chOff x="14889075" y="4266512"/>
            <a:chExt cx="1077595" cy="402590"/>
          </a:xfrm>
        </p:grpSpPr>
        <p:sp>
          <p:nvSpPr>
            <p:cNvPr id="14" name="object 14"/>
            <p:cNvSpPr/>
            <p:nvPr/>
          </p:nvSpPr>
          <p:spPr>
            <a:xfrm>
              <a:off x="14889075" y="4467553"/>
              <a:ext cx="728345" cy="0"/>
            </a:xfrm>
            <a:custGeom>
              <a:avLst/>
              <a:gdLst/>
              <a:ahLst/>
              <a:cxnLst/>
              <a:rect l="l" t="t" r="r" b="b"/>
              <a:pathLst>
                <a:path w="728344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64458" y="42665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292370" y="4266512"/>
            <a:ext cx="1077595" cy="402590"/>
            <a:chOff x="10292370" y="4266512"/>
            <a:chExt cx="1077595" cy="402590"/>
          </a:xfrm>
        </p:grpSpPr>
        <p:sp>
          <p:nvSpPr>
            <p:cNvPr id="17" name="object 17"/>
            <p:cNvSpPr/>
            <p:nvPr/>
          </p:nvSpPr>
          <p:spPr>
            <a:xfrm>
              <a:off x="10292370" y="4467553"/>
              <a:ext cx="728345" cy="0"/>
            </a:xfrm>
            <a:custGeom>
              <a:avLst/>
              <a:gdLst/>
              <a:ahLst/>
              <a:cxnLst/>
              <a:rect l="l" t="t" r="r" b="b"/>
              <a:pathLst>
                <a:path w="728345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67749" y="42665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623278" y="3832116"/>
            <a:ext cx="3471407" cy="1077731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63830" rIns="0" bIns="0" rtlCol="0">
            <a:spAutoFit/>
          </a:bodyPr>
          <a:lstStyle/>
          <a:p>
            <a:pPr marL="504190" marR="361950" indent="-134620">
              <a:lnSpc>
                <a:spcPct val="113599"/>
              </a:lnSpc>
              <a:spcBef>
                <a:spcPts val="1290"/>
              </a:spcBef>
            </a:pPr>
            <a:r>
              <a:rPr sz="2600" spc="30" dirty="0">
                <a:solidFill>
                  <a:srgbClr val="FFFFFF"/>
                </a:solidFill>
                <a:latin typeface="Roboto Lt"/>
                <a:cs typeface="Roboto Lt"/>
              </a:rPr>
              <a:t>TRANSPILING/ </a:t>
            </a:r>
            <a:r>
              <a:rPr sz="2600" spc="-6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Roboto Lt"/>
                <a:cs typeface="Roboto Lt"/>
              </a:rPr>
              <a:t>POLYFILLING</a:t>
            </a:r>
            <a:endParaRPr sz="2600" dirty="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07014" y="6385128"/>
            <a:ext cx="2741436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PRODUCTION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4957" y="7340213"/>
            <a:ext cx="276748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DEVELOPMENT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4957" y="2399048"/>
            <a:ext cx="3012440" cy="1271270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833755">
              <a:lnSpc>
                <a:spcPct val="100000"/>
              </a:lnSpc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MODULE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4956" y="5348953"/>
            <a:ext cx="3336895" cy="1077731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163830" rIns="0" bIns="0" rtlCol="0">
            <a:spAutoFit/>
          </a:bodyPr>
          <a:lstStyle/>
          <a:p>
            <a:pPr marL="772795" marR="602615" indent="-162560">
              <a:lnSpc>
                <a:spcPct val="113599"/>
              </a:lnSpc>
              <a:spcBef>
                <a:spcPts val="1290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3R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2600" b="1" spc="-110" dirty="0">
                <a:solidFill>
                  <a:srgbClr val="444444"/>
                </a:solidFill>
                <a:latin typeface="Roboto"/>
                <a:cs typeface="Roboto"/>
              </a:rPr>
              <a:t>-</a:t>
            </a:r>
            <a:r>
              <a:rPr sz="2600" b="1" spc="-15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600" b="1" spc="5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Y 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PACKAGE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34389" y="5831302"/>
            <a:ext cx="9193530" cy="262255"/>
            <a:chOff x="6234389" y="5831302"/>
            <a:chExt cx="9193530" cy="262255"/>
          </a:xfrm>
        </p:grpSpPr>
        <p:sp>
          <p:nvSpPr>
            <p:cNvPr id="25" name="object 25"/>
            <p:cNvSpPr/>
            <p:nvPr/>
          </p:nvSpPr>
          <p:spPr>
            <a:xfrm>
              <a:off x="6234392" y="6056427"/>
              <a:ext cx="9193530" cy="0"/>
            </a:xfrm>
            <a:custGeom>
              <a:avLst/>
              <a:gdLst/>
              <a:ahLst/>
              <a:cxnLst/>
              <a:rect l="l" t="t" r="r" b="b"/>
              <a:pathLst>
                <a:path w="9193530">
                  <a:moveTo>
                    <a:pt x="9193420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1037" y="5831302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91165" y="5831302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75365" y="6385128"/>
            <a:ext cx="27120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444444"/>
                </a:solidFill>
                <a:latin typeface="Roboto"/>
                <a:cs typeface="Roboto"/>
              </a:rPr>
              <a:t>BUILD</a:t>
            </a:r>
            <a:r>
              <a:rPr sz="280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35" dirty="0">
                <a:solidFill>
                  <a:srgbClr val="444444"/>
                </a:solidFill>
                <a:latin typeface="Roboto"/>
                <a:cs typeface="Roboto"/>
              </a:rPr>
              <a:t>PROCESS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277323" y="2346923"/>
            <a:ext cx="1353185" cy="1236980"/>
            <a:chOff x="14277323" y="2346923"/>
            <a:chExt cx="1353185" cy="1236980"/>
          </a:xfrm>
        </p:grpSpPr>
        <p:sp>
          <p:nvSpPr>
            <p:cNvPr id="30" name="object 30"/>
            <p:cNvSpPr/>
            <p:nvPr/>
          </p:nvSpPr>
          <p:spPr>
            <a:xfrm>
              <a:off x="14355364" y="2367864"/>
              <a:ext cx="1254125" cy="1068070"/>
            </a:xfrm>
            <a:custGeom>
              <a:avLst/>
              <a:gdLst/>
              <a:ahLst/>
              <a:cxnLst/>
              <a:rect l="l" t="t" r="r" b="b"/>
              <a:pathLst>
                <a:path w="1254125" h="1068070">
                  <a:moveTo>
                    <a:pt x="0" y="1067444"/>
                  </a:moveTo>
                  <a:lnTo>
                    <a:pt x="23986" y="997847"/>
                  </a:lnTo>
                  <a:lnTo>
                    <a:pt x="42829" y="949452"/>
                  </a:lnTo>
                  <a:lnTo>
                    <a:pt x="62629" y="902227"/>
                  </a:lnTo>
                  <a:lnTo>
                    <a:pt x="83388" y="856171"/>
                  </a:lnTo>
                  <a:lnTo>
                    <a:pt x="105106" y="811286"/>
                  </a:lnTo>
                  <a:lnTo>
                    <a:pt x="127782" y="767570"/>
                  </a:lnTo>
                  <a:lnTo>
                    <a:pt x="151417" y="725024"/>
                  </a:lnTo>
                  <a:lnTo>
                    <a:pt x="176010" y="683647"/>
                  </a:lnTo>
                  <a:lnTo>
                    <a:pt x="201562" y="643440"/>
                  </a:lnTo>
                  <a:lnTo>
                    <a:pt x="228072" y="604403"/>
                  </a:lnTo>
                  <a:lnTo>
                    <a:pt x="255541" y="566536"/>
                  </a:lnTo>
                  <a:lnTo>
                    <a:pt x="283968" y="529839"/>
                  </a:lnTo>
                  <a:lnTo>
                    <a:pt x="313354" y="494311"/>
                  </a:lnTo>
                  <a:lnTo>
                    <a:pt x="343698" y="459953"/>
                  </a:lnTo>
                  <a:lnTo>
                    <a:pt x="375000" y="426764"/>
                  </a:lnTo>
                  <a:lnTo>
                    <a:pt x="407262" y="394745"/>
                  </a:lnTo>
                  <a:lnTo>
                    <a:pt x="440481" y="363896"/>
                  </a:lnTo>
                  <a:lnTo>
                    <a:pt x="474660" y="334217"/>
                  </a:lnTo>
                  <a:lnTo>
                    <a:pt x="509796" y="305707"/>
                  </a:lnTo>
                  <a:lnTo>
                    <a:pt x="545891" y="278367"/>
                  </a:lnTo>
                  <a:lnTo>
                    <a:pt x="582945" y="252197"/>
                  </a:lnTo>
                  <a:lnTo>
                    <a:pt x="620957" y="227196"/>
                  </a:lnTo>
                  <a:lnTo>
                    <a:pt x="659928" y="203365"/>
                  </a:lnTo>
                  <a:lnTo>
                    <a:pt x="699857" y="180704"/>
                  </a:lnTo>
                  <a:lnTo>
                    <a:pt x="740745" y="159212"/>
                  </a:lnTo>
                  <a:lnTo>
                    <a:pt x="782592" y="138890"/>
                  </a:lnTo>
                  <a:lnTo>
                    <a:pt x="825396" y="119738"/>
                  </a:lnTo>
                  <a:lnTo>
                    <a:pt x="869160" y="101755"/>
                  </a:lnTo>
                  <a:lnTo>
                    <a:pt x="913882" y="84942"/>
                  </a:lnTo>
                  <a:lnTo>
                    <a:pt x="959562" y="69298"/>
                  </a:lnTo>
                  <a:lnTo>
                    <a:pt x="1006201" y="54824"/>
                  </a:lnTo>
                  <a:lnTo>
                    <a:pt x="1053798" y="41520"/>
                  </a:lnTo>
                  <a:lnTo>
                    <a:pt x="1102354" y="29386"/>
                  </a:lnTo>
                  <a:lnTo>
                    <a:pt x="1151869" y="18421"/>
                  </a:lnTo>
                  <a:lnTo>
                    <a:pt x="1202342" y="8625"/>
                  </a:lnTo>
                  <a:lnTo>
                    <a:pt x="125377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77323" y="3389644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10">
                  <a:moveTo>
                    <a:pt x="0" y="0"/>
                  </a:moveTo>
                  <a:lnTo>
                    <a:pt x="32878" y="193908"/>
                  </a:lnTo>
                  <a:lnTo>
                    <a:pt x="168277" y="51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879706" y="1959132"/>
            <a:ext cx="285940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Convert modern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JavaScript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back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Roboto Lt"/>
                <a:cs typeface="Roboto Lt"/>
              </a:rPr>
              <a:t>ES5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758094" y="2346923"/>
            <a:ext cx="1353185" cy="1236980"/>
            <a:chOff x="7758094" y="2346923"/>
            <a:chExt cx="1353185" cy="1236980"/>
          </a:xfrm>
        </p:grpSpPr>
        <p:sp>
          <p:nvSpPr>
            <p:cNvPr id="34" name="object 34"/>
            <p:cNvSpPr/>
            <p:nvPr/>
          </p:nvSpPr>
          <p:spPr>
            <a:xfrm>
              <a:off x="7836128" y="2367864"/>
              <a:ext cx="1254125" cy="1068070"/>
            </a:xfrm>
            <a:custGeom>
              <a:avLst/>
              <a:gdLst/>
              <a:ahLst/>
              <a:cxnLst/>
              <a:rect l="l" t="t" r="r" b="b"/>
              <a:pathLst>
                <a:path w="1254125" h="1068070">
                  <a:moveTo>
                    <a:pt x="0" y="1067444"/>
                  </a:moveTo>
                  <a:lnTo>
                    <a:pt x="23986" y="997847"/>
                  </a:lnTo>
                  <a:lnTo>
                    <a:pt x="42829" y="949452"/>
                  </a:lnTo>
                  <a:lnTo>
                    <a:pt x="62629" y="902227"/>
                  </a:lnTo>
                  <a:lnTo>
                    <a:pt x="83388" y="856171"/>
                  </a:lnTo>
                  <a:lnTo>
                    <a:pt x="105106" y="811286"/>
                  </a:lnTo>
                  <a:lnTo>
                    <a:pt x="127782" y="767570"/>
                  </a:lnTo>
                  <a:lnTo>
                    <a:pt x="151417" y="725024"/>
                  </a:lnTo>
                  <a:lnTo>
                    <a:pt x="176010" y="683647"/>
                  </a:lnTo>
                  <a:lnTo>
                    <a:pt x="201562" y="643440"/>
                  </a:lnTo>
                  <a:lnTo>
                    <a:pt x="228072" y="604403"/>
                  </a:lnTo>
                  <a:lnTo>
                    <a:pt x="255541" y="566536"/>
                  </a:lnTo>
                  <a:lnTo>
                    <a:pt x="283968" y="529839"/>
                  </a:lnTo>
                  <a:lnTo>
                    <a:pt x="313354" y="494311"/>
                  </a:lnTo>
                  <a:lnTo>
                    <a:pt x="343698" y="459953"/>
                  </a:lnTo>
                  <a:lnTo>
                    <a:pt x="375000" y="426764"/>
                  </a:lnTo>
                  <a:lnTo>
                    <a:pt x="407262" y="394745"/>
                  </a:lnTo>
                  <a:lnTo>
                    <a:pt x="440481" y="363896"/>
                  </a:lnTo>
                  <a:lnTo>
                    <a:pt x="474660" y="334217"/>
                  </a:lnTo>
                  <a:lnTo>
                    <a:pt x="509796" y="305707"/>
                  </a:lnTo>
                  <a:lnTo>
                    <a:pt x="545891" y="278367"/>
                  </a:lnTo>
                  <a:lnTo>
                    <a:pt x="582945" y="252197"/>
                  </a:lnTo>
                  <a:lnTo>
                    <a:pt x="620957" y="227196"/>
                  </a:lnTo>
                  <a:lnTo>
                    <a:pt x="659928" y="203365"/>
                  </a:lnTo>
                  <a:lnTo>
                    <a:pt x="699857" y="180704"/>
                  </a:lnTo>
                  <a:lnTo>
                    <a:pt x="740745" y="159212"/>
                  </a:lnTo>
                  <a:lnTo>
                    <a:pt x="782592" y="138890"/>
                  </a:lnTo>
                  <a:lnTo>
                    <a:pt x="825396" y="119738"/>
                  </a:lnTo>
                  <a:lnTo>
                    <a:pt x="869160" y="101755"/>
                  </a:lnTo>
                  <a:lnTo>
                    <a:pt x="913882" y="84942"/>
                  </a:lnTo>
                  <a:lnTo>
                    <a:pt x="959562" y="69298"/>
                  </a:lnTo>
                  <a:lnTo>
                    <a:pt x="1006201" y="54824"/>
                  </a:lnTo>
                  <a:lnTo>
                    <a:pt x="1053798" y="41520"/>
                  </a:lnTo>
                  <a:lnTo>
                    <a:pt x="1102354" y="29386"/>
                  </a:lnTo>
                  <a:lnTo>
                    <a:pt x="1151869" y="18421"/>
                  </a:lnTo>
                  <a:lnTo>
                    <a:pt x="1202342" y="8625"/>
                  </a:lnTo>
                  <a:lnTo>
                    <a:pt x="125377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58094" y="3389644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10">
                  <a:moveTo>
                    <a:pt x="0" y="0"/>
                  </a:moveTo>
                  <a:lnTo>
                    <a:pt x="32871" y="193908"/>
                  </a:lnTo>
                  <a:lnTo>
                    <a:pt x="168274" y="51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360477" y="1959132"/>
            <a:ext cx="2037714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Join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all modules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into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one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file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8652" y="8916422"/>
            <a:ext cx="272243" cy="27224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1245952" y="8875974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58652" y="9858802"/>
            <a:ext cx="272243" cy="27224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245952" y="9818354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48554" y="8847166"/>
            <a:ext cx="6692265" cy="1701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300"/>
              </a:lnSpc>
              <a:spcBef>
                <a:spcPts val="95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Contains </a:t>
            </a:r>
            <a:r>
              <a:rPr sz="2200" spc="-25" dirty="0">
                <a:solidFill>
                  <a:srgbClr val="444444"/>
                </a:solidFill>
                <a:latin typeface="Roboto"/>
                <a:cs typeface="Roboto"/>
              </a:rPr>
              <a:t>open-source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packages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include 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3rd-party </a:t>
            </a:r>
            <a:r>
              <a:rPr sz="2200" b="1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in our own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(e.g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React,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20" dirty="0">
                <a:solidFill>
                  <a:srgbClr val="444444"/>
                </a:solidFill>
                <a:latin typeface="Roboto"/>
                <a:cs typeface="Roboto"/>
              </a:rPr>
              <a:t>jQuery,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Leaflet,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etc.)</a:t>
            </a:r>
            <a:endParaRPr sz="2200">
              <a:latin typeface="Roboto"/>
              <a:cs typeface="Roboto"/>
            </a:endParaRPr>
          </a:p>
          <a:p>
            <a:pPr marL="12700" marR="679450">
              <a:lnSpc>
                <a:spcPct val="109300"/>
              </a:lnSpc>
              <a:spcBef>
                <a:spcPts val="165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Contains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development tools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help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build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our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applications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(e.g. </a:t>
            </a:r>
            <a:r>
              <a:rPr sz="2200" spc="-40" dirty="0">
                <a:solidFill>
                  <a:srgbClr val="444444"/>
                </a:solidFill>
                <a:latin typeface="Roboto"/>
                <a:cs typeface="Roboto"/>
              </a:rPr>
              <a:t>live-server,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Parcel,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Babel,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etc.)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41197" y="6749970"/>
            <a:ext cx="1675130" cy="2398395"/>
            <a:chOff x="4341197" y="6749970"/>
            <a:chExt cx="1675130" cy="2398395"/>
          </a:xfrm>
        </p:grpSpPr>
        <p:sp>
          <p:nvSpPr>
            <p:cNvPr id="43" name="object 43"/>
            <p:cNvSpPr/>
            <p:nvPr/>
          </p:nvSpPr>
          <p:spPr>
            <a:xfrm>
              <a:off x="4424102" y="6902526"/>
              <a:ext cx="1571625" cy="2225040"/>
            </a:xfrm>
            <a:custGeom>
              <a:avLst/>
              <a:gdLst/>
              <a:ahLst/>
              <a:cxnLst/>
              <a:rect l="l" t="t" r="r" b="b"/>
              <a:pathLst>
                <a:path w="1571625" h="2225040">
                  <a:moveTo>
                    <a:pt x="0" y="0"/>
                  </a:moveTo>
                  <a:lnTo>
                    <a:pt x="14167" y="70986"/>
                  </a:lnTo>
                  <a:lnTo>
                    <a:pt x="25260" y="120938"/>
                  </a:lnTo>
                  <a:lnTo>
                    <a:pt x="36962" y="170473"/>
                  </a:lnTo>
                  <a:lnTo>
                    <a:pt x="49271" y="219590"/>
                  </a:lnTo>
                  <a:lnTo>
                    <a:pt x="62187" y="268289"/>
                  </a:lnTo>
                  <a:lnTo>
                    <a:pt x="75711" y="316570"/>
                  </a:lnTo>
                  <a:lnTo>
                    <a:pt x="89842" y="364433"/>
                  </a:lnTo>
                  <a:lnTo>
                    <a:pt x="104581" y="411878"/>
                  </a:lnTo>
                  <a:lnTo>
                    <a:pt x="119928" y="458906"/>
                  </a:lnTo>
                  <a:lnTo>
                    <a:pt x="135882" y="505515"/>
                  </a:lnTo>
                  <a:lnTo>
                    <a:pt x="152443" y="551707"/>
                  </a:lnTo>
                  <a:lnTo>
                    <a:pt x="169612" y="597480"/>
                  </a:lnTo>
                  <a:lnTo>
                    <a:pt x="187389" y="642836"/>
                  </a:lnTo>
                  <a:lnTo>
                    <a:pt x="205773" y="687774"/>
                  </a:lnTo>
                  <a:lnTo>
                    <a:pt x="224765" y="732293"/>
                  </a:lnTo>
                  <a:lnTo>
                    <a:pt x="244364" y="776395"/>
                  </a:lnTo>
                  <a:lnTo>
                    <a:pt x="264570" y="820080"/>
                  </a:lnTo>
                  <a:lnTo>
                    <a:pt x="285385" y="863346"/>
                  </a:lnTo>
                  <a:lnTo>
                    <a:pt x="306806" y="906194"/>
                  </a:lnTo>
                  <a:lnTo>
                    <a:pt x="328836" y="948624"/>
                  </a:lnTo>
                  <a:lnTo>
                    <a:pt x="351472" y="990637"/>
                  </a:lnTo>
                  <a:lnTo>
                    <a:pt x="374717" y="1032231"/>
                  </a:lnTo>
                  <a:lnTo>
                    <a:pt x="398569" y="1073408"/>
                  </a:lnTo>
                  <a:lnTo>
                    <a:pt x="423028" y="1114167"/>
                  </a:lnTo>
                  <a:lnTo>
                    <a:pt x="448095" y="1154508"/>
                  </a:lnTo>
                  <a:lnTo>
                    <a:pt x="473769" y="1194431"/>
                  </a:lnTo>
                  <a:lnTo>
                    <a:pt x="500051" y="1233936"/>
                  </a:lnTo>
                  <a:lnTo>
                    <a:pt x="526941" y="1273023"/>
                  </a:lnTo>
                  <a:lnTo>
                    <a:pt x="554438" y="1311692"/>
                  </a:lnTo>
                  <a:lnTo>
                    <a:pt x="582542" y="1349944"/>
                  </a:lnTo>
                  <a:lnTo>
                    <a:pt x="611254" y="1387777"/>
                  </a:lnTo>
                  <a:lnTo>
                    <a:pt x="640574" y="1425193"/>
                  </a:lnTo>
                  <a:lnTo>
                    <a:pt x="670501" y="1462190"/>
                  </a:lnTo>
                  <a:lnTo>
                    <a:pt x="701036" y="1498770"/>
                  </a:lnTo>
                  <a:lnTo>
                    <a:pt x="732178" y="1534932"/>
                  </a:lnTo>
                  <a:lnTo>
                    <a:pt x="763928" y="1570676"/>
                  </a:lnTo>
                  <a:lnTo>
                    <a:pt x="796285" y="1606002"/>
                  </a:lnTo>
                  <a:lnTo>
                    <a:pt x="829250" y="1640911"/>
                  </a:lnTo>
                  <a:lnTo>
                    <a:pt x="862822" y="1675401"/>
                  </a:lnTo>
                  <a:lnTo>
                    <a:pt x="897002" y="1709473"/>
                  </a:lnTo>
                  <a:lnTo>
                    <a:pt x="931789" y="1743128"/>
                  </a:lnTo>
                  <a:lnTo>
                    <a:pt x="967184" y="1776365"/>
                  </a:lnTo>
                  <a:lnTo>
                    <a:pt x="1003187" y="1809183"/>
                  </a:lnTo>
                  <a:lnTo>
                    <a:pt x="1039797" y="1841584"/>
                  </a:lnTo>
                  <a:lnTo>
                    <a:pt x="1077014" y="1873567"/>
                  </a:lnTo>
                  <a:lnTo>
                    <a:pt x="1114839" y="1905132"/>
                  </a:lnTo>
                  <a:lnTo>
                    <a:pt x="1153272" y="1936280"/>
                  </a:lnTo>
                  <a:lnTo>
                    <a:pt x="1192312" y="1967009"/>
                  </a:lnTo>
                  <a:lnTo>
                    <a:pt x="1231959" y="1997321"/>
                  </a:lnTo>
                  <a:lnTo>
                    <a:pt x="1272214" y="2027214"/>
                  </a:lnTo>
                  <a:lnTo>
                    <a:pt x="1313077" y="2056690"/>
                  </a:lnTo>
                  <a:lnTo>
                    <a:pt x="1354547" y="2085748"/>
                  </a:lnTo>
                  <a:lnTo>
                    <a:pt x="1396625" y="2114388"/>
                  </a:lnTo>
                  <a:lnTo>
                    <a:pt x="1439310" y="2142610"/>
                  </a:lnTo>
                  <a:lnTo>
                    <a:pt x="1482603" y="2170414"/>
                  </a:lnTo>
                  <a:lnTo>
                    <a:pt x="1526503" y="2197800"/>
                  </a:lnTo>
                  <a:lnTo>
                    <a:pt x="1571011" y="22247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1197" y="6749970"/>
              <a:ext cx="173355" cy="189230"/>
            </a:xfrm>
            <a:custGeom>
              <a:avLst/>
              <a:gdLst/>
              <a:ahLst/>
              <a:cxnLst/>
              <a:rect l="l" t="t" r="r" b="b"/>
              <a:pathLst>
                <a:path w="173354" h="189229">
                  <a:moveTo>
                    <a:pt x="55666" y="0"/>
                  </a:moveTo>
                  <a:lnTo>
                    <a:pt x="0" y="188631"/>
                  </a:lnTo>
                  <a:lnTo>
                    <a:pt x="173171" y="157712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760142" y="8335607"/>
            <a:ext cx="22517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3rd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party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modules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66673" y="8208544"/>
            <a:ext cx="2407920" cy="948690"/>
            <a:chOff x="7666673" y="8208544"/>
            <a:chExt cx="2407920" cy="948690"/>
          </a:xfrm>
        </p:grpSpPr>
        <p:sp>
          <p:nvSpPr>
            <p:cNvPr id="47" name="object 47"/>
            <p:cNvSpPr/>
            <p:nvPr/>
          </p:nvSpPr>
          <p:spPr>
            <a:xfrm>
              <a:off x="7687628" y="8292051"/>
              <a:ext cx="2256155" cy="844550"/>
            </a:xfrm>
            <a:custGeom>
              <a:avLst/>
              <a:gdLst/>
              <a:ahLst/>
              <a:cxnLst/>
              <a:rect l="l" t="t" r="r" b="b"/>
              <a:pathLst>
                <a:path w="2256154" h="844550">
                  <a:moveTo>
                    <a:pt x="2256034" y="0"/>
                  </a:moveTo>
                  <a:lnTo>
                    <a:pt x="2193149" y="39183"/>
                  </a:lnTo>
                  <a:lnTo>
                    <a:pt x="2147845" y="66632"/>
                  </a:lnTo>
                  <a:lnTo>
                    <a:pt x="2102482" y="93632"/>
                  </a:lnTo>
                  <a:lnTo>
                    <a:pt x="2057061" y="120184"/>
                  </a:lnTo>
                  <a:lnTo>
                    <a:pt x="2011580" y="146286"/>
                  </a:lnTo>
                  <a:lnTo>
                    <a:pt x="1966041" y="171940"/>
                  </a:lnTo>
                  <a:lnTo>
                    <a:pt x="1920442" y="197145"/>
                  </a:lnTo>
                  <a:lnTo>
                    <a:pt x="1874784" y="221900"/>
                  </a:lnTo>
                  <a:lnTo>
                    <a:pt x="1829068" y="246207"/>
                  </a:lnTo>
                  <a:lnTo>
                    <a:pt x="1783292" y="270065"/>
                  </a:lnTo>
                  <a:lnTo>
                    <a:pt x="1737457" y="293474"/>
                  </a:lnTo>
                  <a:lnTo>
                    <a:pt x="1691563" y="316434"/>
                  </a:lnTo>
                  <a:lnTo>
                    <a:pt x="1645610" y="338945"/>
                  </a:lnTo>
                  <a:lnTo>
                    <a:pt x="1599598" y="361007"/>
                  </a:lnTo>
                  <a:lnTo>
                    <a:pt x="1553527" y="382621"/>
                  </a:lnTo>
                  <a:lnTo>
                    <a:pt x="1507397" y="403785"/>
                  </a:lnTo>
                  <a:lnTo>
                    <a:pt x="1461207" y="424501"/>
                  </a:lnTo>
                  <a:lnTo>
                    <a:pt x="1414959" y="444767"/>
                  </a:lnTo>
                  <a:lnTo>
                    <a:pt x="1368652" y="464585"/>
                  </a:lnTo>
                  <a:lnTo>
                    <a:pt x="1322285" y="483954"/>
                  </a:lnTo>
                  <a:lnTo>
                    <a:pt x="1275859" y="502874"/>
                  </a:lnTo>
                  <a:lnTo>
                    <a:pt x="1229374" y="521345"/>
                  </a:lnTo>
                  <a:lnTo>
                    <a:pt x="1182831" y="539367"/>
                  </a:lnTo>
                  <a:lnTo>
                    <a:pt x="1136227" y="556940"/>
                  </a:lnTo>
                  <a:lnTo>
                    <a:pt x="1089565" y="574064"/>
                  </a:lnTo>
                  <a:lnTo>
                    <a:pt x="1042844" y="590740"/>
                  </a:lnTo>
                  <a:lnTo>
                    <a:pt x="996063" y="606966"/>
                  </a:lnTo>
                  <a:lnTo>
                    <a:pt x="949224" y="622744"/>
                  </a:lnTo>
                  <a:lnTo>
                    <a:pt x="902325" y="638073"/>
                  </a:lnTo>
                  <a:lnTo>
                    <a:pt x="855367" y="652953"/>
                  </a:lnTo>
                  <a:lnTo>
                    <a:pt x="808350" y="667384"/>
                  </a:lnTo>
                  <a:lnTo>
                    <a:pt x="761273" y="681367"/>
                  </a:lnTo>
                  <a:lnTo>
                    <a:pt x="714138" y="694900"/>
                  </a:lnTo>
                  <a:lnTo>
                    <a:pt x="666943" y="707985"/>
                  </a:lnTo>
                  <a:lnTo>
                    <a:pt x="619689" y="720621"/>
                  </a:lnTo>
                  <a:lnTo>
                    <a:pt x="572376" y="732808"/>
                  </a:lnTo>
                  <a:lnTo>
                    <a:pt x="525004" y="744546"/>
                  </a:lnTo>
                  <a:lnTo>
                    <a:pt x="477572" y="755835"/>
                  </a:lnTo>
                  <a:lnTo>
                    <a:pt x="430082" y="766676"/>
                  </a:lnTo>
                  <a:lnTo>
                    <a:pt x="382532" y="777068"/>
                  </a:lnTo>
                  <a:lnTo>
                    <a:pt x="334923" y="787010"/>
                  </a:lnTo>
                  <a:lnTo>
                    <a:pt x="287254" y="796505"/>
                  </a:lnTo>
                  <a:lnTo>
                    <a:pt x="239527" y="805550"/>
                  </a:lnTo>
                  <a:lnTo>
                    <a:pt x="191740" y="814146"/>
                  </a:lnTo>
                  <a:lnTo>
                    <a:pt x="143893" y="822294"/>
                  </a:lnTo>
                  <a:lnTo>
                    <a:pt x="95988" y="829993"/>
                  </a:lnTo>
                  <a:lnTo>
                    <a:pt x="48023" y="837243"/>
                  </a:lnTo>
                  <a:lnTo>
                    <a:pt x="0" y="84404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78627" y="8208544"/>
              <a:ext cx="195580" cy="168910"/>
            </a:xfrm>
            <a:custGeom>
              <a:avLst/>
              <a:gdLst/>
              <a:ahLst/>
              <a:cxnLst/>
              <a:rect l="l" t="t" r="r" b="b"/>
              <a:pathLst>
                <a:path w="195579" h="168909">
                  <a:moveTo>
                    <a:pt x="195581" y="0"/>
                  </a:moveTo>
                  <a:lnTo>
                    <a:pt x="0" y="20697"/>
                  </a:lnTo>
                  <a:lnTo>
                    <a:pt x="94790" y="168883"/>
                  </a:lnTo>
                  <a:lnTo>
                    <a:pt x="1955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5665" y="8329545"/>
            <a:ext cx="23190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Development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tools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77758" y="7121804"/>
            <a:ext cx="1049936" cy="78399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86247" y="7066281"/>
            <a:ext cx="1707601" cy="71228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695660" y="4266512"/>
            <a:ext cx="4965700" cy="6567805"/>
            <a:chOff x="5695660" y="4266512"/>
            <a:chExt cx="4965700" cy="6567805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3207" y="7168908"/>
              <a:ext cx="2487940" cy="7788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789898" y="10347861"/>
              <a:ext cx="1205230" cy="465455"/>
            </a:xfrm>
            <a:custGeom>
              <a:avLst/>
              <a:gdLst/>
              <a:ahLst/>
              <a:cxnLst/>
              <a:rect l="l" t="t" r="r" b="b"/>
              <a:pathLst>
                <a:path w="1205229" h="465454">
                  <a:moveTo>
                    <a:pt x="1204952" y="0"/>
                  </a:moveTo>
                  <a:lnTo>
                    <a:pt x="1160638" y="55698"/>
                  </a:lnTo>
                  <a:lnTo>
                    <a:pt x="1127532" y="92588"/>
                  </a:lnTo>
                  <a:lnTo>
                    <a:pt x="1093504" y="127737"/>
                  </a:lnTo>
                  <a:lnTo>
                    <a:pt x="1058553" y="161146"/>
                  </a:lnTo>
                  <a:lnTo>
                    <a:pt x="1022679" y="192815"/>
                  </a:lnTo>
                  <a:lnTo>
                    <a:pt x="985883" y="222744"/>
                  </a:lnTo>
                  <a:lnTo>
                    <a:pt x="948164" y="250933"/>
                  </a:lnTo>
                  <a:lnTo>
                    <a:pt x="909522" y="277382"/>
                  </a:lnTo>
                  <a:lnTo>
                    <a:pt x="869957" y="302091"/>
                  </a:lnTo>
                  <a:lnTo>
                    <a:pt x="829470" y="325059"/>
                  </a:lnTo>
                  <a:lnTo>
                    <a:pt x="788060" y="346288"/>
                  </a:lnTo>
                  <a:lnTo>
                    <a:pt x="745727" y="365777"/>
                  </a:lnTo>
                  <a:lnTo>
                    <a:pt x="702471" y="383526"/>
                  </a:lnTo>
                  <a:lnTo>
                    <a:pt x="658293" y="399535"/>
                  </a:lnTo>
                  <a:lnTo>
                    <a:pt x="613192" y="413804"/>
                  </a:lnTo>
                  <a:lnTo>
                    <a:pt x="567168" y="426333"/>
                  </a:lnTo>
                  <a:lnTo>
                    <a:pt x="520221" y="437122"/>
                  </a:lnTo>
                  <a:lnTo>
                    <a:pt x="472351" y="446171"/>
                  </a:lnTo>
                  <a:lnTo>
                    <a:pt x="423559" y="453480"/>
                  </a:lnTo>
                  <a:lnTo>
                    <a:pt x="373844" y="459049"/>
                  </a:lnTo>
                  <a:lnTo>
                    <a:pt x="323206" y="462879"/>
                  </a:lnTo>
                  <a:lnTo>
                    <a:pt x="271645" y="464968"/>
                  </a:lnTo>
                  <a:lnTo>
                    <a:pt x="219162" y="465317"/>
                  </a:lnTo>
                  <a:lnTo>
                    <a:pt x="165755" y="463927"/>
                  </a:lnTo>
                  <a:lnTo>
                    <a:pt x="111426" y="460796"/>
                  </a:lnTo>
                  <a:lnTo>
                    <a:pt x="56174" y="455926"/>
                  </a:lnTo>
                  <a:lnTo>
                    <a:pt x="0" y="44931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11025" y="10221545"/>
              <a:ext cx="173990" cy="194945"/>
            </a:xfrm>
            <a:custGeom>
              <a:avLst/>
              <a:gdLst/>
              <a:ahLst/>
              <a:cxnLst/>
              <a:rect l="l" t="t" r="r" b="b"/>
              <a:pathLst>
                <a:path w="173990" h="194945">
                  <a:moveTo>
                    <a:pt x="173599" y="0"/>
                  </a:moveTo>
                  <a:lnTo>
                    <a:pt x="0" y="92432"/>
                  </a:lnTo>
                  <a:lnTo>
                    <a:pt x="143386" y="194339"/>
                  </a:lnTo>
                  <a:lnTo>
                    <a:pt x="1735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95660" y="4467553"/>
              <a:ext cx="728345" cy="0"/>
            </a:xfrm>
            <a:custGeom>
              <a:avLst/>
              <a:gdLst/>
              <a:ahLst/>
              <a:cxnLst/>
              <a:rect l="l" t="t" r="r" b="b"/>
              <a:pathLst>
                <a:path w="728345">
                  <a:moveTo>
                    <a:pt x="0" y="0"/>
                  </a:moveTo>
                  <a:lnTo>
                    <a:pt x="675375" y="0"/>
                  </a:lnTo>
                  <a:lnTo>
                    <a:pt x="72773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71036" y="42665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838529" y="7396563"/>
            <a:ext cx="5318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74957" y="3874000"/>
            <a:ext cx="3012440" cy="1271270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833755">
              <a:lnSpc>
                <a:spcPct val="100000"/>
              </a:lnSpc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MODULE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36456" y="10603752"/>
            <a:ext cx="358203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Both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repository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and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software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8750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OVERVIE</a:t>
            </a:r>
            <a:r>
              <a:rPr sz="4950" b="1" spc="-1310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MODULES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53425" y="2610532"/>
            <a:ext cx="7861300" cy="3669665"/>
            <a:chOff x="1453425" y="2610532"/>
            <a:chExt cx="7861300" cy="3669665"/>
          </a:xfrm>
        </p:grpSpPr>
        <p:sp>
          <p:nvSpPr>
            <p:cNvPr id="5" name="object 5"/>
            <p:cNvSpPr/>
            <p:nvPr/>
          </p:nvSpPr>
          <p:spPr>
            <a:xfrm>
              <a:off x="1453425" y="2610532"/>
              <a:ext cx="7861300" cy="3669665"/>
            </a:xfrm>
            <a:custGeom>
              <a:avLst/>
              <a:gdLst/>
              <a:ahLst/>
              <a:cxnLst/>
              <a:rect l="l" t="t" r="r" b="b"/>
              <a:pathLst>
                <a:path w="7861300" h="3669665">
                  <a:moveTo>
                    <a:pt x="7860859" y="0"/>
                  </a:moveTo>
                  <a:lnTo>
                    <a:pt x="0" y="0"/>
                  </a:lnTo>
                  <a:lnTo>
                    <a:pt x="0" y="3669281"/>
                  </a:lnTo>
                  <a:lnTo>
                    <a:pt x="7860859" y="3669281"/>
                  </a:lnTo>
                  <a:lnTo>
                    <a:pt x="786085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667" y="3521379"/>
              <a:ext cx="314126" cy="3141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79967" y="3407583"/>
            <a:ext cx="583946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Reusable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piece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endParaRPr sz="2450">
              <a:latin typeface="Roboto"/>
              <a:cs typeface="Roboto"/>
            </a:endParaRPr>
          </a:p>
          <a:p>
            <a:pPr marL="535940">
              <a:lnSpc>
                <a:spcPct val="100000"/>
              </a:lnSpc>
              <a:spcBef>
                <a:spcPts val="60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encapsulates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implementation</a:t>
            </a: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details;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2667" y="4733908"/>
            <a:ext cx="314126" cy="3141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79967" y="4620112"/>
            <a:ext cx="6001385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marR="5080" indent="-523875">
              <a:lnSpc>
                <a:spcPct val="120300"/>
              </a:lnSpc>
              <a:spcBef>
                <a:spcPts val="95"/>
              </a:spcBef>
              <a:tabLst>
                <a:tab pos="535940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Usually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standalone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file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but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doesn’t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have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be.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212213"/>
            <a:ext cx="4399915" cy="3199765"/>
            <a:chOff x="0" y="1212213"/>
            <a:chExt cx="4399915" cy="319976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12213"/>
              <a:ext cx="4399372" cy="3199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392" y="1799871"/>
              <a:ext cx="2741875" cy="15015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21000000">
            <a:off x="1456366" y="2278174"/>
            <a:ext cx="1452829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885" dirty="0">
                <a:solidFill>
                  <a:srgbClr val="FAFBFB"/>
                </a:solidFill>
                <a:latin typeface="Trebuchet MS"/>
                <a:cs typeface="Trebuchet MS"/>
              </a:rPr>
              <a:t>MODULE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65690" y="7526404"/>
            <a:ext cx="5972810" cy="3223895"/>
          </a:xfrm>
          <a:custGeom>
            <a:avLst/>
            <a:gdLst/>
            <a:ahLst/>
            <a:cxnLst/>
            <a:rect l="l" t="t" r="r" b="b"/>
            <a:pathLst>
              <a:path w="5972809" h="3223895">
                <a:moveTo>
                  <a:pt x="5972718" y="0"/>
                </a:moveTo>
                <a:lnTo>
                  <a:pt x="0" y="0"/>
                </a:lnTo>
                <a:lnTo>
                  <a:pt x="0" y="3223785"/>
                </a:lnTo>
                <a:lnTo>
                  <a:pt x="5972718" y="3223785"/>
                </a:lnTo>
                <a:lnTo>
                  <a:pt x="5972718" y="0"/>
                </a:lnTo>
                <a:close/>
              </a:path>
            </a:pathLst>
          </a:custGeom>
          <a:solidFill>
            <a:srgbClr val="F4DA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67821" y="7737028"/>
            <a:ext cx="18838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solidFill>
                  <a:srgbClr val="444444"/>
                </a:solidFill>
                <a:latin typeface="Roboto Bk"/>
                <a:cs typeface="Roboto Bk"/>
              </a:rPr>
              <a:t>MODULE</a:t>
            </a:r>
            <a:endParaRPr sz="2600" dirty="0">
              <a:latin typeface="Roboto Bk"/>
              <a:cs typeface="Roboto B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06062" y="8320582"/>
            <a:ext cx="9491980" cy="2175510"/>
            <a:chOff x="5306062" y="8320582"/>
            <a:chExt cx="9491980" cy="217551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1942" y="8320582"/>
              <a:ext cx="5460214" cy="21751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06062" y="8663918"/>
              <a:ext cx="1496695" cy="0"/>
            </a:xfrm>
            <a:custGeom>
              <a:avLst/>
              <a:gdLst/>
              <a:ahLst/>
              <a:cxnLst/>
              <a:rect l="l" t="t" r="r" b="b"/>
              <a:pathLst>
                <a:path w="1496695">
                  <a:moveTo>
                    <a:pt x="0" y="0"/>
                  </a:moveTo>
                  <a:lnTo>
                    <a:pt x="1433699" y="0"/>
                  </a:lnTo>
                  <a:lnTo>
                    <a:pt x="1496525" y="0"/>
                  </a:lnTo>
                </a:path>
              </a:pathLst>
            </a:custGeom>
            <a:ln w="12565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9761" y="8425181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20" h="477520">
                  <a:moveTo>
                    <a:pt x="0" y="0"/>
                  </a:moveTo>
                  <a:lnTo>
                    <a:pt x="0" y="477472"/>
                  </a:lnTo>
                  <a:lnTo>
                    <a:pt x="477472" y="23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86864" y="10238766"/>
              <a:ext cx="1496695" cy="0"/>
            </a:xfrm>
            <a:custGeom>
              <a:avLst/>
              <a:gdLst/>
              <a:ahLst/>
              <a:cxnLst/>
              <a:rect l="l" t="t" r="r" b="b"/>
              <a:pathLst>
                <a:path w="1496694">
                  <a:moveTo>
                    <a:pt x="0" y="0"/>
                  </a:moveTo>
                  <a:lnTo>
                    <a:pt x="1433699" y="0"/>
                  </a:lnTo>
                  <a:lnTo>
                    <a:pt x="1496525" y="0"/>
                  </a:lnTo>
                </a:path>
              </a:pathLst>
            </a:custGeom>
            <a:ln w="12565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20568" y="10000030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0" y="0"/>
                  </a:moveTo>
                  <a:lnTo>
                    <a:pt x="0" y="477472"/>
                  </a:lnTo>
                  <a:lnTo>
                    <a:pt x="477472" y="23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16180" y="8858372"/>
              <a:ext cx="5271770" cy="1105535"/>
            </a:xfrm>
            <a:custGeom>
              <a:avLst/>
              <a:gdLst/>
              <a:ahLst/>
              <a:cxnLst/>
              <a:rect l="l" t="t" r="r" b="b"/>
              <a:pathLst>
                <a:path w="5271770" h="1105534">
                  <a:moveTo>
                    <a:pt x="0" y="0"/>
                  </a:moveTo>
                  <a:lnTo>
                    <a:pt x="5271737" y="0"/>
                  </a:lnTo>
                  <a:lnTo>
                    <a:pt x="5271737" y="1105010"/>
                  </a:lnTo>
                  <a:lnTo>
                    <a:pt x="0" y="110501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4228" y="8671461"/>
              <a:ext cx="1016635" cy="395605"/>
            </a:xfrm>
            <a:custGeom>
              <a:avLst/>
              <a:gdLst/>
              <a:ahLst/>
              <a:cxnLst/>
              <a:rect l="l" t="t" r="r" b="b"/>
              <a:pathLst>
                <a:path w="1016634" h="395604">
                  <a:moveTo>
                    <a:pt x="0" y="395446"/>
                  </a:moveTo>
                  <a:lnTo>
                    <a:pt x="46462" y="349459"/>
                  </a:lnTo>
                  <a:lnTo>
                    <a:pt x="80286" y="320399"/>
                  </a:lnTo>
                  <a:lnTo>
                    <a:pt x="115348" y="292581"/>
                  </a:lnTo>
                  <a:lnTo>
                    <a:pt x="151646" y="266005"/>
                  </a:lnTo>
                  <a:lnTo>
                    <a:pt x="189182" y="240670"/>
                  </a:lnTo>
                  <a:lnTo>
                    <a:pt x="227956" y="216578"/>
                  </a:lnTo>
                  <a:lnTo>
                    <a:pt x="267966" y="193728"/>
                  </a:lnTo>
                  <a:lnTo>
                    <a:pt x="309214" y="172119"/>
                  </a:lnTo>
                  <a:lnTo>
                    <a:pt x="351699" y="151752"/>
                  </a:lnTo>
                  <a:lnTo>
                    <a:pt x="395422" y="132628"/>
                  </a:lnTo>
                  <a:lnTo>
                    <a:pt x="440382" y="114745"/>
                  </a:lnTo>
                  <a:lnTo>
                    <a:pt x="486579" y="98104"/>
                  </a:lnTo>
                  <a:lnTo>
                    <a:pt x="534014" y="82705"/>
                  </a:lnTo>
                  <a:lnTo>
                    <a:pt x="582685" y="68548"/>
                  </a:lnTo>
                  <a:lnTo>
                    <a:pt x="632595" y="55633"/>
                  </a:lnTo>
                  <a:lnTo>
                    <a:pt x="683741" y="43959"/>
                  </a:lnTo>
                  <a:lnTo>
                    <a:pt x="736125" y="33528"/>
                  </a:lnTo>
                  <a:lnTo>
                    <a:pt x="789746" y="24339"/>
                  </a:lnTo>
                  <a:lnTo>
                    <a:pt x="844605" y="16391"/>
                  </a:lnTo>
                  <a:lnTo>
                    <a:pt x="900701" y="9685"/>
                  </a:lnTo>
                  <a:lnTo>
                    <a:pt x="958034" y="4221"/>
                  </a:lnTo>
                  <a:lnTo>
                    <a:pt x="101660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51546" y="8992944"/>
              <a:ext cx="182880" cy="190500"/>
            </a:xfrm>
            <a:custGeom>
              <a:avLst/>
              <a:gdLst/>
              <a:ahLst/>
              <a:cxnLst/>
              <a:rect l="l" t="t" r="r" b="b"/>
              <a:pathLst>
                <a:path w="182880" h="190500">
                  <a:moveTo>
                    <a:pt x="50689" y="0"/>
                  </a:moveTo>
                  <a:lnTo>
                    <a:pt x="0" y="190030"/>
                  </a:lnTo>
                  <a:lnTo>
                    <a:pt x="182434" y="116557"/>
                  </a:lnTo>
                  <a:lnTo>
                    <a:pt x="506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16180" y="8437201"/>
              <a:ext cx="1156335" cy="433070"/>
            </a:xfrm>
            <a:custGeom>
              <a:avLst/>
              <a:gdLst/>
              <a:ahLst/>
              <a:cxnLst/>
              <a:rect l="l" t="t" r="r" b="b"/>
              <a:pathLst>
                <a:path w="1156334" h="433070">
                  <a:moveTo>
                    <a:pt x="0" y="0"/>
                  </a:moveTo>
                  <a:lnTo>
                    <a:pt x="1155860" y="0"/>
                  </a:lnTo>
                  <a:lnTo>
                    <a:pt x="1155860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16180" y="9961245"/>
              <a:ext cx="1156335" cy="433070"/>
            </a:xfrm>
            <a:custGeom>
              <a:avLst/>
              <a:gdLst/>
              <a:ahLst/>
              <a:cxnLst/>
              <a:rect l="l" t="t" r="r" b="b"/>
              <a:pathLst>
                <a:path w="1156334" h="433070">
                  <a:moveTo>
                    <a:pt x="0" y="0"/>
                  </a:moveTo>
                  <a:lnTo>
                    <a:pt x="1155860" y="0"/>
                  </a:lnTo>
                  <a:lnTo>
                    <a:pt x="1155860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637156" y="8219589"/>
            <a:ext cx="2919094" cy="9264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600" b="1" spc="20" dirty="0">
                <a:solidFill>
                  <a:srgbClr val="444444"/>
                </a:solidFill>
                <a:latin typeface="Roboto Bk"/>
                <a:cs typeface="Roboto Bk"/>
              </a:rPr>
              <a:t>IMPORT</a:t>
            </a:r>
            <a:endParaRPr sz="2600" dirty="0">
              <a:latin typeface="Roboto Bk"/>
              <a:cs typeface="Roboto Bk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(DEPENDENCY)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85155" y="9752031"/>
            <a:ext cx="2030730" cy="9264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600" b="1" spc="30" dirty="0">
                <a:solidFill>
                  <a:srgbClr val="444444"/>
                </a:solidFill>
                <a:latin typeface="Roboto Bk"/>
                <a:cs typeface="Roboto Bk"/>
              </a:rPr>
              <a:t>EXPORT</a:t>
            </a:r>
            <a:endParaRPr sz="2600">
              <a:latin typeface="Roboto Bk"/>
              <a:cs typeface="Roboto Bk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(PUBLIC</a:t>
            </a:r>
            <a:r>
              <a:rPr sz="26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API)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13760" y="8469952"/>
            <a:ext cx="16014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Module</a:t>
            </a:r>
            <a:r>
              <a:rPr sz="2150" b="1" spc="-6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code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268" y="2096914"/>
            <a:ext cx="272243" cy="27224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1648568" y="2056466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268" y="3133531"/>
            <a:ext cx="272243" cy="27224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1648568" y="3093084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268" y="4170149"/>
            <a:ext cx="272243" cy="27224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648568" y="4129701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268" y="5206767"/>
            <a:ext cx="272243" cy="27224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648568" y="5166319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268" y="6243384"/>
            <a:ext cx="272243" cy="27224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1648568" y="6202936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172112" y="1991010"/>
            <a:ext cx="7188834" cy="497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8610">
              <a:lnSpc>
                <a:spcPct val="120200"/>
              </a:lnSpc>
              <a:spcBef>
                <a:spcPts val="9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Compose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 software: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small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building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blocks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put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together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build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complex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applications;</a:t>
            </a:r>
            <a:endParaRPr sz="2200">
              <a:latin typeface="Roboto"/>
              <a:cs typeface="Roboto"/>
            </a:endParaRPr>
          </a:p>
          <a:p>
            <a:pPr marL="12700" marR="485140">
              <a:lnSpc>
                <a:spcPct val="120200"/>
              </a:lnSpc>
              <a:spcBef>
                <a:spcPts val="1814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Isolate components: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Modules can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developed in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isolation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without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thinking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about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entire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codebase;</a:t>
            </a:r>
            <a:endParaRPr sz="2200">
              <a:latin typeface="Roboto"/>
              <a:cs typeface="Roboto"/>
            </a:endParaRPr>
          </a:p>
          <a:p>
            <a:pPr marL="12700" marR="5080">
              <a:lnSpc>
                <a:spcPct val="120200"/>
              </a:lnSpc>
              <a:spcBef>
                <a:spcPts val="1814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Abstract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code: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Implement </a:t>
            </a:r>
            <a:r>
              <a:rPr sz="2200" spc="-35" dirty="0">
                <a:solidFill>
                  <a:srgbClr val="444444"/>
                </a:solidFill>
                <a:latin typeface="Roboto"/>
                <a:cs typeface="Roboto"/>
              </a:rPr>
              <a:t>low-level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 modules and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import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these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abstractions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into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other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modules;</a:t>
            </a:r>
            <a:endParaRPr sz="2200">
              <a:latin typeface="Roboto"/>
              <a:cs typeface="Roboto"/>
            </a:endParaRPr>
          </a:p>
          <a:p>
            <a:pPr marL="12700" marR="877569">
              <a:lnSpc>
                <a:spcPct val="120200"/>
              </a:lnSpc>
              <a:spcBef>
                <a:spcPts val="1814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Organized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code: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naturally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lead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more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organized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codebase;</a:t>
            </a:r>
            <a:endParaRPr sz="2200">
              <a:latin typeface="Roboto"/>
              <a:cs typeface="Roboto"/>
            </a:endParaRPr>
          </a:p>
          <a:p>
            <a:pPr marL="12700" marR="162560">
              <a:lnSpc>
                <a:spcPct val="120200"/>
              </a:lnSpc>
              <a:spcBef>
                <a:spcPts val="1814"/>
              </a:spcBef>
            </a:pPr>
            <a:r>
              <a:rPr sz="2200" b="1" spc="25" dirty="0">
                <a:solidFill>
                  <a:srgbClr val="444444"/>
                </a:solidFill>
                <a:latin typeface="Roboto"/>
                <a:cs typeface="Roboto"/>
              </a:rPr>
              <a:t>Reuse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code: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allow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us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easily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reuse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same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code,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even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across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multiple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projects.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23288" y="4047126"/>
            <a:ext cx="2522220" cy="471805"/>
            <a:chOff x="8823288" y="4047126"/>
            <a:chExt cx="2522220" cy="471805"/>
          </a:xfrm>
        </p:grpSpPr>
        <p:sp>
          <p:nvSpPr>
            <p:cNvPr id="42" name="object 42"/>
            <p:cNvSpPr/>
            <p:nvPr/>
          </p:nvSpPr>
          <p:spPr>
            <a:xfrm>
              <a:off x="8844230" y="4130796"/>
              <a:ext cx="2348230" cy="367030"/>
            </a:xfrm>
            <a:custGeom>
              <a:avLst/>
              <a:gdLst/>
              <a:ahLst/>
              <a:cxnLst/>
              <a:rect l="l" t="t" r="r" b="b"/>
              <a:pathLst>
                <a:path w="2348229" h="367029">
                  <a:moveTo>
                    <a:pt x="2347714" y="0"/>
                  </a:moveTo>
                  <a:lnTo>
                    <a:pt x="2327023" y="3231"/>
                  </a:lnTo>
                  <a:lnTo>
                    <a:pt x="0" y="36673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57681" y="4047126"/>
              <a:ext cx="187960" cy="173990"/>
            </a:xfrm>
            <a:custGeom>
              <a:avLst/>
              <a:gdLst/>
              <a:ahLst/>
              <a:cxnLst/>
              <a:rect l="l" t="t" r="r" b="b"/>
              <a:pathLst>
                <a:path w="187959" h="173989">
                  <a:moveTo>
                    <a:pt x="0" y="0"/>
                  </a:moveTo>
                  <a:lnTo>
                    <a:pt x="27140" y="173804"/>
                  </a:lnTo>
                  <a:lnTo>
                    <a:pt x="187376" y="59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 rot="21180000">
            <a:off x="9847549" y="3435151"/>
            <a:ext cx="670018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b="1" spc="-45" dirty="0">
                <a:solidFill>
                  <a:srgbClr val="F2425D"/>
                </a:solidFill>
                <a:latin typeface="Roboto"/>
                <a:cs typeface="Roboto"/>
              </a:rPr>
              <a:t>W</a:t>
            </a:r>
            <a:r>
              <a:rPr sz="3225" b="1" spc="-15" baseline="1291" dirty="0">
                <a:solidFill>
                  <a:srgbClr val="F2425D"/>
                </a:solidFill>
                <a:latin typeface="Roboto"/>
                <a:cs typeface="Roboto"/>
              </a:rPr>
              <a:t>HY</a:t>
            </a:r>
            <a:endParaRPr sz="3225" baseline="1291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 rot="21180000">
            <a:off x="9515435" y="3787692"/>
            <a:ext cx="143328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b="1" spc="-35" dirty="0">
                <a:solidFill>
                  <a:srgbClr val="F2425D"/>
                </a:solidFill>
                <a:latin typeface="Roboto"/>
                <a:cs typeface="Roboto"/>
              </a:rPr>
              <a:t>M</a:t>
            </a:r>
            <a:r>
              <a:rPr sz="3225" b="1" spc="-52" baseline="1291" dirty="0">
                <a:solidFill>
                  <a:srgbClr val="F2425D"/>
                </a:solidFill>
                <a:latin typeface="Roboto"/>
                <a:cs typeface="Roboto"/>
              </a:rPr>
              <a:t>OD</a:t>
            </a:r>
            <a:r>
              <a:rPr sz="3225" b="1" spc="-52" baseline="2583" dirty="0">
                <a:solidFill>
                  <a:srgbClr val="F2425D"/>
                </a:solidFill>
                <a:latin typeface="Roboto"/>
                <a:cs typeface="Roboto"/>
              </a:rPr>
              <a:t>ULE</a:t>
            </a:r>
            <a:r>
              <a:rPr sz="3225" b="1" spc="-52" baseline="3875" dirty="0">
                <a:solidFill>
                  <a:srgbClr val="F2425D"/>
                </a:solidFill>
                <a:latin typeface="Roboto"/>
                <a:cs typeface="Roboto"/>
              </a:rPr>
              <a:t>S?</a:t>
            </a:r>
            <a:endParaRPr sz="3225" baseline="3875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6216" y="8462396"/>
            <a:ext cx="9947910" cy="984885"/>
          </a:xfrm>
          <a:custGeom>
            <a:avLst/>
            <a:gdLst/>
            <a:ahLst/>
            <a:cxnLst/>
            <a:rect l="l" t="t" r="r" b="b"/>
            <a:pathLst>
              <a:path w="9947910" h="984884">
                <a:moveTo>
                  <a:pt x="9947341" y="0"/>
                </a:moveTo>
                <a:lnTo>
                  <a:pt x="0" y="0"/>
                </a:lnTo>
                <a:lnTo>
                  <a:pt x="0" y="984263"/>
                </a:lnTo>
                <a:lnTo>
                  <a:pt x="9947341" y="984263"/>
                </a:lnTo>
                <a:lnTo>
                  <a:pt x="9947341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51216" y="8754687"/>
            <a:ext cx="18522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Asynchronous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8788375"/>
            <a:ext cx="282713" cy="2827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65819" y="8751850"/>
            <a:ext cx="27393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32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15" dirty="0">
                <a:solidFill>
                  <a:srgbClr val="444444"/>
                </a:solidFill>
                <a:latin typeface="Roboto"/>
                <a:cs typeface="Roboto"/>
              </a:rPr>
              <a:t>File</a:t>
            </a:r>
            <a:r>
              <a:rPr sz="230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downloading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66212" y="3526567"/>
            <a:ext cx="9947910" cy="5951855"/>
          </a:xfrm>
          <a:custGeom>
            <a:avLst/>
            <a:gdLst/>
            <a:ahLst/>
            <a:cxnLst/>
            <a:rect l="l" t="t" r="r" b="b"/>
            <a:pathLst>
              <a:path w="9947910" h="5951855">
                <a:moveTo>
                  <a:pt x="9947338" y="5920092"/>
                </a:moveTo>
                <a:lnTo>
                  <a:pt x="0" y="5920092"/>
                </a:lnTo>
                <a:lnTo>
                  <a:pt x="0" y="5951398"/>
                </a:lnTo>
                <a:lnTo>
                  <a:pt x="9947338" y="5951398"/>
                </a:lnTo>
                <a:lnTo>
                  <a:pt x="9947338" y="5920092"/>
                </a:lnTo>
                <a:close/>
              </a:path>
              <a:path w="9947910" h="5951855">
                <a:moveTo>
                  <a:pt x="9947338" y="0"/>
                </a:moveTo>
                <a:lnTo>
                  <a:pt x="0" y="0"/>
                </a:lnTo>
                <a:lnTo>
                  <a:pt x="0" y="989101"/>
                </a:lnTo>
                <a:lnTo>
                  <a:pt x="9947338" y="989101"/>
                </a:lnTo>
                <a:lnTo>
                  <a:pt x="994733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24896" y="3817463"/>
            <a:ext cx="23177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20" dirty="0">
                <a:solidFill>
                  <a:srgbClr val="444444"/>
                </a:solidFill>
                <a:latin typeface="Roboto Lt"/>
                <a:cs typeface="Roboto Lt"/>
              </a:rPr>
              <a:t>Scoped</a:t>
            </a:r>
            <a:r>
              <a:rPr sz="22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2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module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3882030"/>
            <a:ext cx="282713" cy="282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78519" y="3845505"/>
            <a:ext cx="29629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705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-25" dirty="0">
                <a:solidFill>
                  <a:srgbClr val="444444"/>
                </a:solidFill>
                <a:latin typeface="Roboto"/>
                <a:cs typeface="Roboto"/>
              </a:rPr>
              <a:t>Top-level</a:t>
            </a:r>
            <a:r>
              <a:rPr sz="23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66216" y="4515661"/>
            <a:ext cx="9947910" cy="984885"/>
          </a:xfrm>
          <a:custGeom>
            <a:avLst/>
            <a:gdLst/>
            <a:ahLst/>
            <a:cxnLst/>
            <a:rect l="l" t="t" r="r" b="b"/>
            <a:pathLst>
              <a:path w="9947910" h="984885">
                <a:moveTo>
                  <a:pt x="9947341" y="0"/>
                </a:moveTo>
                <a:lnTo>
                  <a:pt x="0" y="0"/>
                </a:lnTo>
                <a:lnTo>
                  <a:pt x="0" y="984263"/>
                </a:lnTo>
                <a:lnTo>
                  <a:pt x="9947341" y="984263"/>
                </a:lnTo>
                <a:lnTo>
                  <a:pt x="9947341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924467" y="4807952"/>
            <a:ext cx="150558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Strict</a:t>
            </a:r>
            <a:r>
              <a:rPr sz="22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mode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4841640"/>
            <a:ext cx="282713" cy="2827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665819" y="4805114"/>
            <a:ext cx="22656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32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Default</a:t>
            </a:r>
            <a:r>
              <a:rPr sz="230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mode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66216" y="7473292"/>
            <a:ext cx="9947910" cy="989330"/>
          </a:xfrm>
          <a:custGeom>
            <a:avLst/>
            <a:gdLst/>
            <a:ahLst/>
            <a:cxnLst/>
            <a:rect l="l" t="t" r="r" b="b"/>
            <a:pathLst>
              <a:path w="9947910" h="989329">
                <a:moveTo>
                  <a:pt x="9947341" y="0"/>
                </a:moveTo>
                <a:lnTo>
                  <a:pt x="0" y="0"/>
                </a:lnTo>
                <a:lnTo>
                  <a:pt x="0" y="989104"/>
                </a:lnTo>
                <a:lnTo>
                  <a:pt x="9947341" y="989104"/>
                </a:lnTo>
                <a:lnTo>
                  <a:pt x="9947341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936821" y="7773420"/>
            <a:ext cx="34810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&lt;script</a:t>
            </a:r>
            <a:r>
              <a:rPr sz="2050" b="1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Courier New"/>
                <a:cs typeface="Courier New"/>
              </a:rPr>
              <a:t>type="module"&gt;</a:t>
            </a:r>
            <a:endParaRPr sz="205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7796722"/>
            <a:ext cx="282713" cy="28271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665819" y="7760198"/>
            <a:ext cx="2247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32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HTML</a:t>
            </a:r>
            <a:r>
              <a:rPr sz="23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linking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66216" y="5499924"/>
            <a:ext cx="9947910" cy="989330"/>
          </a:xfrm>
          <a:custGeom>
            <a:avLst/>
            <a:gdLst/>
            <a:ahLst/>
            <a:cxnLst/>
            <a:rect l="l" t="t" r="r" b="b"/>
            <a:pathLst>
              <a:path w="9947910" h="989329">
                <a:moveTo>
                  <a:pt x="9947341" y="0"/>
                </a:moveTo>
                <a:lnTo>
                  <a:pt x="0" y="0"/>
                </a:lnTo>
                <a:lnTo>
                  <a:pt x="0" y="989104"/>
                </a:lnTo>
                <a:lnTo>
                  <a:pt x="9947341" y="989104"/>
                </a:lnTo>
                <a:lnTo>
                  <a:pt x="9947341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901190" y="5785029"/>
            <a:ext cx="15525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5855397"/>
            <a:ext cx="282713" cy="28271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665819" y="5818578"/>
            <a:ext cx="24853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32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-25" dirty="0">
                <a:solidFill>
                  <a:srgbClr val="444444"/>
                </a:solidFill>
                <a:latin typeface="Roboto"/>
                <a:cs typeface="Roboto"/>
              </a:rPr>
              <a:t>Top-level</a:t>
            </a:r>
            <a:r>
              <a:rPr sz="23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266216" y="6489028"/>
            <a:ext cx="9947910" cy="984885"/>
            <a:chOff x="9266216" y="6489028"/>
            <a:chExt cx="9947910" cy="984885"/>
          </a:xfrm>
        </p:grpSpPr>
        <p:sp>
          <p:nvSpPr>
            <p:cNvPr id="23" name="object 23"/>
            <p:cNvSpPr/>
            <p:nvPr/>
          </p:nvSpPr>
          <p:spPr>
            <a:xfrm>
              <a:off x="9266216" y="6489028"/>
              <a:ext cx="9947910" cy="984885"/>
            </a:xfrm>
            <a:custGeom>
              <a:avLst/>
              <a:gdLst/>
              <a:ahLst/>
              <a:cxnLst/>
              <a:rect l="l" t="t" r="r" b="b"/>
              <a:pathLst>
                <a:path w="9947910" h="984884">
                  <a:moveTo>
                    <a:pt x="9947341" y="0"/>
                  </a:moveTo>
                  <a:lnTo>
                    <a:pt x="0" y="0"/>
                  </a:lnTo>
                  <a:lnTo>
                    <a:pt x="0" y="984263"/>
                  </a:lnTo>
                  <a:lnTo>
                    <a:pt x="9947341" y="984263"/>
                  </a:lnTo>
                  <a:lnTo>
                    <a:pt x="994734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6970" y="6819566"/>
              <a:ext cx="282713" cy="2827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194270" y="6775453"/>
            <a:ext cx="96646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5609" algn="l"/>
              </a:tabLst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✅	</a:t>
            </a:r>
            <a:r>
              <a:rPr sz="2200" spc="30" dirty="0">
                <a:solidFill>
                  <a:srgbClr val="444444"/>
                </a:solidFill>
                <a:latin typeface="Roboto Lt"/>
                <a:cs typeface="Roboto Lt"/>
              </a:rPr>
              <a:t>YES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519" y="6815008"/>
            <a:ext cx="282713" cy="28271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665819" y="6778483"/>
            <a:ext cx="31578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3234" algn="l"/>
              </a:tabLst>
            </a:pPr>
            <a:r>
              <a:rPr sz="3300" spc="-15" baseline="378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Imports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exports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8346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25" dirty="0">
                <a:solidFill>
                  <a:srgbClr val="FAFBFB"/>
                </a:solidFill>
                <a:latin typeface="Trebuchet MS"/>
                <a:cs typeface="Trebuchet MS"/>
              </a:rPr>
              <a:t>NATIV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5" dirty="0">
                <a:solidFill>
                  <a:srgbClr val="FAFBFB"/>
                </a:solidFill>
                <a:latin typeface="Trebuchet MS"/>
                <a:cs typeface="Trebuchet MS"/>
              </a:rPr>
              <a:t>(ES6</a:t>
            </a:r>
            <a:r>
              <a:rPr sz="4950" b="1" spc="-640" dirty="0">
                <a:solidFill>
                  <a:srgbClr val="FAFBFB"/>
                </a:solidFill>
                <a:latin typeface="Trebuchet MS"/>
                <a:cs typeface="Trebuchet MS"/>
              </a:rPr>
              <a:t>)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MODULES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8542" y="2397832"/>
            <a:ext cx="2437351" cy="8897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3700222" y="2517537"/>
            <a:ext cx="19634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65" dirty="0">
                <a:solidFill>
                  <a:srgbClr val="FAFBFB"/>
                </a:solidFill>
                <a:latin typeface="Trebuchet MS"/>
                <a:cs typeface="Trebuchet MS"/>
              </a:rPr>
              <a:t>ES</a:t>
            </a:r>
            <a:r>
              <a:rPr sz="3700" b="1" spc="-685" dirty="0">
                <a:solidFill>
                  <a:srgbClr val="FAFBFB"/>
                </a:solidFill>
                <a:latin typeface="Trebuchet MS"/>
                <a:cs typeface="Trebuchet MS"/>
              </a:rPr>
              <a:t>6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805" dirty="0">
                <a:solidFill>
                  <a:srgbClr val="FAFBFB"/>
                </a:solidFill>
                <a:latin typeface="Trebuchet MS"/>
                <a:cs typeface="Trebuchet MS"/>
              </a:rPr>
              <a:t>MODULE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314927" y="3806993"/>
            <a:ext cx="8248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10" dirty="0">
                <a:solidFill>
                  <a:srgbClr val="666666"/>
                </a:solidFill>
                <a:latin typeface="Roboto Lt"/>
                <a:cs typeface="Roboto Lt"/>
              </a:rPr>
              <a:t>Global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02031" y="2397832"/>
            <a:ext cx="2437351" cy="88978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7149646" y="2517537"/>
            <a:ext cx="11518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09" dirty="0">
                <a:solidFill>
                  <a:srgbClr val="FAFBFB"/>
                </a:solidFill>
                <a:latin typeface="Trebuchet MS"/>
                <a:cs typeface="Trebuchet MS"/>
              </a:rPr>
              <a:t>SCRIPT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74757" y="4818424"/>
            <a:ext cx="18923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solidFill>
                  <a:srgbClr val="666666"/>
                </a:solidFill>
                <a:latin typeface="Roboto Lt"/>
                <a:cs typeface="Roboto Lt"/>
              </a:rPr>
              <a:t>“Sloppy”</a:t>
            </a:r>
            <a:r>
              <a:rPr sz="2200" spc="-40" dirty="0">
                <a:solidFill>
                  <a:srgbClr val="666666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666666"/>
                </a:solidFill>
                <a:latin typeface="Roboto Lt"/>
                <a:cs typeface="Roboto Lt"/>
              </a:rPr>
              <a:t>mode</a:t>
            </a:r>
            <a:endParaRPr sz="220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079752" y="7770733"/>
            <a:ext cx="12820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" dirty="0">
                <a:solidFill>
                  <a:srgbClr val="666666"/>
                </a:solidFill>
                <a:latin typeface="Courier New"/>
                <a:cs typeface="Courier New"/>
              </a:rPr>
              <a:t>&lt;script&gt;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199122" y="5774558"/>
            <a:ext cx="104330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666666"/>
                </a:solidFill>
                <a:latin typeface="Courier New"/>
                <a:cs typeface="Courier New"/>
              </a:rPr>
              <a:t>window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47158" y="6830037"/>
            <a:ext cx="282713" cy="28271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7334458" y="6785924"/>
            <a:ext cx="7727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666666"/>
                </a:solidFill>
                <a:latin typeface="Segoe UI Symbol"/>
                <a:cs typeface="Segoe UI Symbol"/>
              </a:rPr>
              <a:t>🚫</a:t>
            </a:r>
            <a:r>
              <a:rPr sz="2200" spc="-130" dirty="0">
                <a:solidFill>
                  <a:srgbClr val="666666"/>
                </a:solidFill>
                <a:latin typeface="Segoe UI Symbol"/>
                <a:cs typeface="Segoe UI Symbol"/>
              </a:rPr>
              <a:t> </a:t>
            </a:r>
            <a:r>
              <a:rPr sz="2200" spc="20" dirty="0">
                <a:solidFill>
                  <a:srgbClr val="666666"/>
                </a:solidFill>
                <a:latin typeface="Roboto Lt"/>
                <a:cs typeface="Roboto Lt"/>
              </a:rPr>
              <a:t>NO</a:t>
            </a:r>
            <a:endParaRPr sz="2200">
              <a:latin typeface="Roboto Lt"/>
              <a:cs typeface="Roboto L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624629" y="6901663"/>
            <a:ext cx="5260340" cy="2774950"/>
            <a:chOff x="8624629" y="6901663"/>
            <a:chExt cx="5260340" cy="2774950"/>
          </a:xfrm>
        </p:grpSpPr>
        <p:sp>
          <p:nvSpPr>
            <p:cNvPr id="41" name="object 41"/>
            <p:cNvSpPr/>
            <p:nvPr/>
          </p:nvSpPr>
          <p:spPr>
            <a:xfrm>
              <a:off x="8645571" y="6988676"/>
              <a:ext cx="5084445" cy="2667000"/>
            </a:xfrm>
            <a:custGeom>
              <a:avLst/>
              <a:gdLst/>
              <a:ahLst/>
              <a:cxnLst/>
              <a:rect l="l" t="t" r="r" b="b"/>
              <a:pathLst>
                <a:path w="5084444" h="2667000">
                  <a:moveTo>
                    <a:pt x="5084440" y="0"/>
                  </a:moveTo>
                  <a:lnTo>
                    <a:pt x="5002576" y="3996"/>
                  </a:lnTo>
                  <a:lnTo>
                    <a:pt x="4941962" y="7423"/>
                  </a:lnTo>
                  <a:lnTo>
                    <a:pt x="4881675" y="11149"/>
                  </a:lnTo>
                  <a:lnTo>
                    <a:pt x="4821715" y="15173"/>
                  </a:lnTo>
                  <a:lnTo>
                    <a:pt x="4762082" y="19497"/>
                  </a:lnTo>
                  <a:lnTo>
                    <a:pt x="4702776" y="24118"/>
                  </a:lnTo>
                  <a:lnTo>
                    <a:pt x="4643797" y="29039"/>
                  </a:lnTo>
                  <a:lnTo>
                    <a:pt x="4585145" y="34259"/>
                  </a:lnTo>
                  <a:lnTo>
                    <a:pt x="4526819" y="39777"/>
                  </a:lnTo>
                  <a:lnTo>
                    <a:pt x="4468821" y="45593"/>
                  </a:lnTo>
                  <a:lnTo>
                    <a:pt x="4411149" y="51709"/>
                  </a:lnTo>
                  <a:lnTo>
                    <a:pt x="4353805" y="58123"/>
                  </a:lnTo>
                  <a:lnTo>
                    <a:pt x="4296787" y="64836"/>
                  </a:lnTo>
                  <a:lnTo>
                    <a:pt x="4240096" y="71847"/>
                  </a:lnTo>
                  <a:lnTo>
                    <a:pt x="4183733" y="79157"/>
                  </a:lnTo>
                  <a:lnTo>
                    <a:pt x="4127696" y="86766"/>
                  </a:lnTo>
                  <a:lnTo>
                    <a:pt x="4071986" y="94674"/>
                  </a:lnTo>
                  <a:lnTo>
                    <a:pt x="4016603" y="102880"/>
                  </a:lnTo>
                  <a:lnTo>
                    <a:pt x="3961547" y="111385"/>
                  </a:lnTo>
                  <a:lnTo>
                    <a:pt x="3906818" y="120189"/>
                  </a:lnTo>
                  <a:lnTo>
                    <a:pt x="3852415" y="129291"/>
                  </a:lnTo>
                  <a:lnTo>
                    <a:pt x="3798340" y="138692"/>
                  </a:lnTo>
                  <a:lnTo>
                    <a:pt x="3744592" y="148392"/>
                  </a:lnTo>
                  <a:lnTo>
                    <a:pt x="3691170" y="158390"/>
                  </a:lnTo>
                  <a:lnTo>
                    <a:pt x="3638076" y="168687"/>
                  </a:lnTo>
                  <a:lnTo>
                    <a:pt x="3585308" y="179283"/>
                  </a:lnTo>
                  <a:lnTo>
                    <a:pt x="3532867" y="190178"/>
                  </a:lnTo>
                  <a:lnTo>
                    <a:pt x="3480754" y="201371"/>
                  </a:lnTo>
                  <a:lnTo>
                    <a:pt x="3428967" y="212863"/>
                  </a:lnTo>
                  <a:lnTo>
                    <a:pt x="3377507" y="224653"/>
                  </a:lnTo>
                  <a:lnTo>
                    <a:pt x="3326374" y="236743"/>
                  </a:lnTo>
                  <a:lnTo>
                    <a:pt x="3275568" y="249131"/>
                  </a:lnTo>
                  <a:lnTo>
                    <a:pt x="3225089" y="261817"/>
                  </a:lnTo>
                  <a:lnTo>
                    <a:pt x="3174937" y="274803"/>
                  </a:lnTo>
                  <a:lnTo>
                    <a:pt x="3125111" y="288087"/>
                  </a:lnTo>
                  <a:lnTo>
                    <a:pt x="3075613" y="301669"/>
                  </a:lnTo>
                  <a:lnTo>
                    <a:pt x="3026442" y="315551"/>
                  </a:lnTo>
                  <a:lnTo>
                    <a:pt x="2977597" y="329731"/>
                  </a:lnTo>
                  <a:lnTo>
                    <a:pt x="2929080" y="344210"/>
                  </a:lnTo>
                  <a:lnTo>
                    <a:pt x="2880889" y="358987"/>
                  </a:lnTo>
                  <a:lnTo>
                    <a:pt x="2833025" y="374064"/>
                  </a:lnTo>
                  <a:lnTo>
                    <a:pt x="2785488" y="389438"/>
                  </a:lnTo>
                  <a:lnTo>
                    <a:pt x="2738279" y="405112"/>
                  </a:lnTo>
                  <a:lnTo>
                    <a:pt x="2691396" y="421084"/>
                  </a:lnTo>
                  <a:lnTo>
                    <a:pt x="2644840" y="437355"/>
                  </a:lnTo>
                  <a:lnTo>
                    <a:pt x="2598610" y="453925"/>
                  </a:lnTo>
                  <a:lnTo>
                    <a:pt x="2552708" y="470793"/>
                  </a:lnTo>
                  <a:lnTo>
                    <a:pt x="2507133" y="487960"/>
                  </a:lnTo>
                  <a:lnTo>
                    <a:pt x="2461885" y="505426"/>
                  </a:lnTo>
                  <a:lnTo>
                    <a:pt x="2416963" y="523190"/>
                  </a:lnTo>
                  <a:lnTo>
                    <a:pt x="2372369" y="541254"/>
                  </a:lnTo>
                  <a:lnTo>
                    <a:pt x="2328101" y="559615"/>
                  </a:lnTo>
                  <a:lnTo>
                    <a:pt x="2284161" y="578276"/>
                  </a:lnTo>
                  <a:lnTo>
                    <a:pt x="2240547" y="597235"/>
                  </a:lnTo>
                  <a:lnTo>
                    <a:pt x="2197260" y="616493"/>
                  </a:lnTo>
                  <a:lnTo>
                    <a:pt x="2154300" y="636049"/>
                  </a:lnTo>
                  <a:lnTo>
                    <a:pt x="2111668" y="655905"/>
                  </a:lnTo>
                  <a:lnTo>
                    <a:pt x="2069362" y="676059"/>
                  </a:lnTo>
                  <a:lnTo>
                    <a:pt x="2027383" y="696511"/>
                  </a:lnTo>
                  <a:lnTo>
                    <a:pt x="1985730" y="717263"/>
                  </a:lnTo>
                  <a:lnTo>
                    <a:pt x="1944405" y="738313"/>
                  </a:lnTo>
                  <a:lnTo>
                    <a:pt x="1903407" y="759661"/>
                  </a:lnTo>
                  <a:lnTo>
                    <a:pt x="1862736" y="781309"/>
                  </a:lnTo>
                  <a:lnTo>
                    <a:pt x="1822391" y="803255"/>
                  </a:lnTo>
                  <a:lnTo>
                    <a:pt x="1782374" y="825500"/>
                  </a:lnTo>
                  <a:lnTo>
                    <a:pt x="1742683" y="848043"/>
                  </a:lnTo>
                  <a:lnTo>
                    <a:pt x="1703319" y="870885"/>
                  </a:lnTo>
                  <a:lnTo>
                    <a:pt x="1664283" y="894026"/>
                  </a:lnTo>
                  <a:lnTo>
                    <a:pt x="1625573" y="917466"/>
                  </a:lnTo>
                  <a:lnTo>
                    <a:pt x="1587190" y="941204"/>
                  </a:lnTo>
                  <a:lnTo>
                    <a:pt x="1549134" y="965241"/>
                  </a:lnTo>
                  <a:lnTo>
                    <a:pt x="1511405" y="989577"/>
                  </a:lnTo>
                  <a:lnTo>
                    <a:pt x="1474003" y="1014211"/>
                  </a:lnTo>
                  <a:lnTo>
                    <a:pt x="1436928" y="1039144"/>
                  </a:lnTo>
                  <a:lnTo>
                    <a:pt x="1400180" y="1064376"/>
                  </a:lnTo>
                  <a:lnTo>
                    <a:pt x="1363758" y="1089906"/>
                  </a:lnTo>
                  <a:lnTo>
                    <a:pt x="1327664" y="1115735"/>
                  </a:lnTo>
                  <a:lnTo>
                    <a:pt x="1291896" y="1141863"/>
                  </a:lnTo>
                  <a:lnTo>
                    <a:pt x="1256456" y="1168290"/>
                  </a:lnTo>
                  <a:lnTo>
                    <a:pt x="1221342" y="1195015"/>
                  </a:lnTo>
                  <a:lnTo>
                    <a:pt x="1186556" y="1222039"/>
                  </a:lnTo>
                  <a:lnTo>
                    <a:pt x="1152096" y="1249361"/>
                  </a:lnTo>
                  <a:lnTo>
                    <a:pt x="1117963" y="1276983"/>
                  </a:lnTo>
                  <a:lnTo>
                    <a:pt x="1084157" y="1304903"/>
                  </a:lnTo>
                  <a:lnTo>
                    <a:pt x="1050678" y="1333121"/>
                  </a:lnTo>
                  <a:lnTo>
                    <a:pt x="1017526" y="1361639"/>
                  </a:lnTo>
                  <a:lnTo>
                    <a:pt x="984701" y="1390455"/>
                  </a:lnTo>
                  <a:lnTo>
                    <a:pt x="952203" y="1419569"/>
                  </a:lnTo>
                  <a:lnTo>
                    <a:pt x="920031" y="1448983"/>
                  </a:lnTo>
                  <a:lnTo>
                    <a:pt x="888187" y="1478695"/>
                  </a:lnTo>
                  <a:lnTo>
                    <a:pt x="856670" y="1508706"/>
                  </a:lnTo>
                  <a:lnTo>
                    <a:pt x="825479" y="1539015"/>
                  </a:lnTo>
                  <a:lnTo>
                    <a:pt x="794615" y="1569623"/>
                  </a:lnTo>
                  <a:lnTo>
                    <a:pt x="764079" y="1600530"/>
                  </a:lnTo>
                  <a:lnTo>
                    <a:pt x="733869" y="1631736"/>
                  </a:lnTo>
                  <a:lnTo>
                    <a:pt x="703986" y="1663240"/>
                  </a:lnTo>
                  <a:lnTo>
                    <a:pt x="674430" y="1695043"/>
                  </a:lnTo>
                  <a:lnTo>
                    <a:pt x="645201" y="1727145"/>
                  </a:lnTo>
                  <a:lnTo>
                    <a:pt x="616299" y="1759545"/>
                  </a:lnTo>
                  <a:lnTo>
                    <a:pt x="587724" y="1792244"/>
                  </a:lnTo>
                  <a:lnTo>
                    <a:pt x="559476" y="1825242"/>
                  </a:lnTo>
                  <a:lnTo>
                    <a:pt x="531555" y="1858538"/>
                  </a:lnTo>
                  <a:lnTo>
                    <a:pt x="503960" y="1892133"/>
                  </a:lnTo>
                  <a:lnTo>
                    <a:pt x="476693" y="1926027"/>
                  </a:lnTo>
                  <a:lnTo>
                    <a:pt x="449753" y="1960219"/>
                  </a:lnTo>
                  <a:lnTo>
                    <a:pt x="423139" y="1994711"/>
                  </a:lnTo>
                  <a:lnTo>
                    <a:pt x="396852" y="2029500"/>
                  </a:lnTo>
                  <a:lnTo>
                    <a:pt x="370893" y="2064589"/>
                  </a:lnTo>
                  <a:lnTo>
                    <a:pt x="345260" y="2099976"/>
                  </a:lnTo>
                  <a:lnTo>
                    <a:pt x="319954" y="2135662"/>
                  </a:lnTo>
                  <a:lnTo>
                    <a:pt x="294975" y="2171647"/>
                  </a:lnTo>
                  <a:lnTo>
                    <a:pt x="270323" y="2207930"/>
                  </a:lnTo>
                  <a:lnTo>
                    <a:pt x="245998" y="2244512"/>
                  </a:lnTo>
                  <a:lnTo>
                    <a:pt x="222000" y="2281393"/>
                  </a:lnTo>
                  <a:lnTo>
                    <a:pt x="198329" y="2318572"/>
                  </a:lnTo>
                  <a:lnTo>
                    <a:pt x="174985" y="2356050"/>
                  </a:lnTo>
                  <a:lnTo>
                    <a:pt x="151967" y="2393827"/>
                  </a:lnTo>
                  <a:lnTo>
                    <a:pt x="129277" y="2431903"/>
                  </a:lnTo>
                  <a:lnTo>
                    <a:pt x="106913" y="2470277"/>
                  </a:lnTo>
                  <a:lnTo>
                    <a:pt x="84877" y="2508950"/>
                  </a:lnTo>
                  <a:lnTo>
                    <a:pt x="63167" y="2547921"/>
                  </a:lnTo>
                  <a:lnTo>
                    <a:pt x="41784" y="2587192"/>
                  </a:lnTo>
                  <a:lnTo>
                    <a:pt x="20728" y="2626761"/>
                  </a:lnTo>
                  <a:lnTo>
                    <a:pt x="0" y="26666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705446" y="6901663"/>
              <a:ext cx="179705" cy="175895"/>
            </a:xfrm>
            <a:custGeom>
              <a:avLst/>
              <a:gdLst/>
              <a:ahLst/>
              <a:cxnLst/>
              <a:rect l="l" t="t" r="r" b="b"/>
              <a:pathLst>
                <a:path w="179705" h="175895">
                  <a:moveTo>
                    <a:pt x="0" y="0"/>
                  </a:moveTo>
                  <a:lnTo>
                    <a:pt x="7287" y="175760"/>
                  </a:lnTo>
                  <a:lnTo>
                    <a:pt x="179397" y="80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69010" y="9841083"/>
            <a:ext cx="314126" cy="31412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856310" y="9613379"/>
            <a:ext cx="3785870" cy="10528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89255" marR="5080" indent="-377190">
              <a:lnSpc>
                <a:spcPct val="140100"/>
              </a:lnSpc>
              <a:spcBef>
                <a:spcPts val="305"/>
              </a:spcBef>
            </a:pPr>
            <a:r>
              <a:rPr sz="2450" spc="1245" dirty="0">
                <a:solidFill>
                  <a:srgbClr val="F2425D"/>
                </a:solidFill>
                <a:latin typeface="Segoe UI Symbol"/>
                <a:cs typeface="Segoe UI Symbol"/>
              </a:rPr>
              <a:t>☝</a:t>
            </a:r>
            <a:r>
              <a:rPr sz="2450" spc="-150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Need</a:t>
            </a:r>
            <a:r>
              <a:rPr sz="21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to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happen</a:t>
            </a:r>
            <a:r>
              <a:rPr sz="21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at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15" dirty="0">
                <a:solidFill>
                  <a:srgbClr val="F2425D"/>
                </a:solidFill>
                <a:latin typeface="Roboto"/>
                <a:cs typeface="Roboto"/>
              </a:rPr>
              <a:t>top-level </a:t>
            </a:r>
            <a:r>
              <a:rPr sz="2150" b="1" spc="-5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Imports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are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hoisted!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70419" y="8765158"/>
            <a:ext cx="17018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5" dirty="0">
                <a:solidFill>
                  <a:srgbClr val="666666"/>
                </a:solidFill>
                <a:latin typeface="Roboto Lt"/>
                <a:cs typeface="Roboto Lt"/>
              </a:rPr>
              <a:t>Synchronous</a:t>
            </a:r>
            <a:endParaRPr sz="2200">
              <a:latin typeface="Roboto Lt"/>
              <a:cs typeface="Roboto L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2066880"/>
            <a:ext cx="8300720" cy="4110990"/>
            <a:chOff x="0" y="2066880"/>
            <a:chExt cx="8300720" cy="4110990"/>
          </a:xfrm>
        </p:grpSpPr>
        <p:sp>
          <p:nvSpPr>
            <p:cNvPr id="47" name="object 47"/>
            <p:cNvSpPr/>
            <p:nvPr/>
          </p:nvSpPr>
          <p:spPr>
            <a:xfrm>
              <a:off x="1478764" y="3530582"/>
              <a:ext cx="6822440" cy="2647315"/>
            </a:xfrm>
            <a:custGeom>
              <a:avLst/>
              <a:gdLst/>
              <a:ahLst/>
              <a:cxnLst/>
              <a:rect l="l" t="t" r="r" b="b"/>
              <a:pathLst>
                <a:path w="6822440" h="2647315">
                  <a:moveTo>
                    <a:pt x="6821916" y="0"/>
                  </a:moveTo>
                  <a:lnTo>
                    <a:pt x="0" y="0"/>
                  </a:lnTo>
                  <a:lnTo>
                    <a:pt x="0" y="2646748"/>
                  </a:lnTo>
                  <a:lnTo>
                    <a:pt x="6821916" y="2646748"/>
                  </a:lnTo>
                  <a:lnTo>
                    <a:pt x="68219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066880"/>
              <a:ext cx="4795514" cy="32651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729" y="2654539"/>
              <a:ext cx="3112680" cy="156694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 rot="21000000">
            <a:off x="1179029" y="3165533"/>
            <a:ext cx="242889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615" dirty="0">
                <a:solidFill>
                  <a:srgbClr val="FAFBFB"/>
                </a:solidFill>
                <a:latin typeface="Trebuchet MS"/>
                <a:cs typeface="Trebuchet MS"/>
              </a:rPr>
              <a:t>ES</a:t>
            </a:r>
            <a:r>
              <a:rPr sz="4100" b="1" spc="-755" dirty="0">
                <a:solidFill>
                  <a:srgbClr val="FAFBFB"/>
                </a:solidFill>
                <a:latin typeface="Trebuchet MS"/>
                <a:cs typeface="Trebuchet MS"/>
              </a:rPr>
              <a:t>6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815" dirty="0">
                <a:solidFill>
                  <a:srgbClr val="FAFBFB"/>
                </a:solidFill>
                <a:latin typeface="Trebuchet MS"/>
                <a:cs typeface="Trebuchet MS"/>
              </a:rPr>
              <a:t>MODULES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20262" y="4299683"/>
            <a:ext cx="467931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2600" spc="2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26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stored</a:t>
            </a:r>
            <a:r>
              <a:rPr sz="26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6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files,</a:t>
            </a:r>
            <a:r>
              <a:rPr sz="26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exactly </a:t>
            </a:r>
            <a:r>
              <a:rPr sz="2600" b="1" spc="-6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one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module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per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file.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93271" y="6826811"/>
            <a:ext cx="6377940" cy="2789555"/>
            <a:chOff x="1093271" y="6826811"/>
            <a:chExt cx="6377940" cy="2789555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8563" y="6826811"/>
              <a:ext cx="5162318" cy="205646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442651" y="6942032"/>
              <a:ext cx="1051560" cy="433070"/>
            </a:xfrm>
            <a:custGeom>
              <a:avLst/>
              <a:gdLst/>
              <a:ahLst/>
              <a:cxnLst/>
              <a:rect l="l" t="t" r="r" b="b"/>
              <a:pathLst>
                <a:path w="1051560" h="433070">
                  <a:moveTo>
                    <a:pt x="0" y="0"/>
                  </a:moveTo>
                  <a:lnTo>
                    <a:pt x="1051151" y="0"/>
                  </a:lnTo>
                  <a:lnTo>
                    <a:pt x="1051151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42651" y="8340424"/>
              <a:ext cx="1051560" cy="433070"/>
            </a:xfrm>
            <a:custGeom>
              <a:avLst/>
              <a:gdLst/>
              <a:ahLst/>
              <a:cxnLst/>
              <a:rect l="l" t="t" r="r" b="b"/>
              <a:pathLst>
                <a:path w="1051560" h="433070">
                  <a:moveTo>
                    <a:pt x="0" y="0"/>
                  </a:moveTo>
                  <a:lnTo>
                    <a:pt x="1051151" y="0"/>
                  </a:lnTo>
                  <a:lnTo>
                    <a:pt x="1051151" y="432491"/>
                  </a:lnTo>
                  <a:lnTo>
                    <a:pt x="0" y="432491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2926" y="8648082"/>
              <a:ext cx="681990" cy="947419"/>
            </a:xfrm>
            <a:custGeom>
              <a:avLst/>
              <a:gdLst/>
              <a:ahLst/>
              <a:cxnLst/>
              <a:rect l="l" t="t" r="r" b="b"/>
              <a:pathLst>
                <a:path w="681989" h="947420">
                  <a:moveTo>
                    <a:pt x="681944" y="0"/>
                  </a:moveTo>
                  <a:lnTo>
                    <a:pt x="600356" y="14344"/>
                  </a:lnTo>
                  <a:lnTo>
                    <a:pt x="542433" y="26692"/>
                  </a:lnTo>
                  <a:lnTo>
                    <a:pt x="487448" y="40036"/>
                  </a:lnTo>
                  <a:lnTo>
                    <a:pt x="435399" y="54373"/>
                  </a:lnTo>
                  <a:lnTo>
                    <a:pt x="386289" y="69706"/>
                  </a:lnTo>
                  <a:lnTo>
                    <a:pt x="340115" y="86033"/>
                  </a:lnTo>
                  <a:lnTo>
                    <a:pt x="296879" y="103354"/>
                  </a:lnTo>
                  <a:lnTo>
                    <a:pt x="256581" y="121670"/>
                  </a:lnTo>
                  <a:lnTo>
                    <a:pt x="219219" y="140981"/>
                  </a:lnTo>
                  <a:lnTo>
                    <a:pt x="184796" y="161286"/>
                  </a:lnTo>
                  <a:lnTo>
                    <a:pt x="124760" y="204881"/>
                  </a:lnTo>
                  <a:lnTo>
                    <a:pt x="76474" y="252453"/>
                  </a:lnTo>
                  <a:lnTo>
                    <a:pt x="39937" y="304004"/>
                  </a:lnTo>
                  <a:lnTo>
                    <a:pt x="15150" y="359533"/>
                  </a:lnTo>
                  <a:lnTo>
                    <a:pt x="2112" y="419040"/>
                  </a:lnTo>
                  <a:lnTo>
                    <a:pt x="0" y="450286"/>
                  </a:lnTo>
                  <a:lnTo>
                    <a:pt x="824" y="482526"/>
                  </a:lnTo>
                  <a:lnTo>
                    <a:pt x="11285" y="549990"/>
                  </a:lnTo>
                  <a:lnTo>
                    <a:pt x="33495" y="621432"/>
                  </a:lnTo>
                  <a:lnTo>
                    <a:pt x="49007" y="658645"/>
                  </a:lnTo>
                  <a:lnTo>
                    <a:pt x="67455" y="696853"/>
                  </a:lnTo>
                  <a:lnTo>
                    <a:pt x="88841" y="736055"/>
                  </a:lnTo>
                  <a:lnTo>
                    <a:pt x="113164" y="776252"/>
                  </a:lnTo>
                  <a:lnTo>
                    <a:pt x="140425" y="817443"/>
                  </a:lnTo>
                  <a:lnTo>
                    <a:pt x="170623" y="859629"/>
                  </a:lnTo>
                  <a:lnTo>
                    <a:pt x="203758" y="902809"/>
                  </a:lnTo>
                  <a:lnTo>
                    <a:pt x="239830" y="94698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81584" y="8564017"/>
              <a:ext cx="186690" cy="174625"/>
            </a:xfrm>
            <a:custGeom>
              <a:avLst/>
              <a:gdLst/>
              <a:ahLst/>
              <a:cxnLst/>
              <a:rect l="l" t="t" r="r" b="b"/>
              <a:pathLst>
                <a:path w="186689" h="174625">
                  <a:moveTo>
                    <a:pt x="0" y="0"/>
                  </a:moveTo>
                  <a:lnTo>
                    <a:pt x="25116" y="174108"/>
                  </a:lnTo>
                  <a:lnTo>
                    <a:pt x="186666" y="61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4213" y="7201780"/>
              <a:ext cx="1010919" cy="2372995"/>
            </a:xfrm>
            <a:custGeom>
              <a:avLst/>
              <a:gdLst/>
              <a:ahLst/>
              <a:cxnLst/>
              <a:rect l="l" t="t" r="r" b="b"/>
              <a:pathLst>
                <a:path w="1010919" h="2372995">
                  <a:moveTo>
                    <a:pt x="1010509" y="0"/>
                  </a:moveTo>
                  <a:lnTo>
                    <a:pt x="940962" y="30161"/>
                  </a:lnTo>
                  <a:lnTo>
                    <a:pt x="892112" y="52799"/>
                  </a:lnTo>
                  <a:lnTo>
                    <a:pt x="844565" y="75810"/>
                  </a:lnTo>
                  <a:lnTo>
                    <a:pt x="798319" y="99195"/>
                  </a:lnTo>
                  <a:lnTo>
                    <a:pt x="753376" y="122953"/>
                  </a:lnTo>
                  <a:lnTo>
                    <a:pt x="709734" y="147084"/>
                  </a:lnTo>
                  <a:lnTo>
                    <a:pt x="667395" y="171589"/>
                  </a:lnTo>
                  <a:lnTo>
                    <a:pt x="626358" y="196467"/>
                  </a:lnTo>
                  <a:lnTo>
                    <a:pt x="586622" y="221719"/>
                  </a:lnTo>
                  <a:lnTo>
                    <a:pt x="548189" y="247344"/>
                  </a:lnTo>
                  <a:lnTo>
                    <a:pt x="511058" y="273342"/>
                  </a:lnTo>
                  <a:lnTo>
                    <a:pt x="475228" y="299714"/>
                  </a:lnTo>
                  <a:lnTo>
                    <a:pt x="440701" y="326459"/>
                  </a:lnTo>
                  <a:lnTo>
                    <a:pt x="407476" y="353578"/>
                  </a:lnTo>
                  <a:lnTo>
                    <a:pt x="375553" y="381069"/>
                  </a:lnTo>
                  <a:lnTo>
                    <a:pt x="344931" y="408935"/>
                  </a:lnTo>
                  <a:lnTo>
                    <a:pt x="315612" y="437173"/>
                  </a:lnTo>
                  <a:lnTo>
                    <a:pt x="287595" y="465785"/>
                  </a:lnTo>
                  <a:lnTo>
                    <a:pt x="260880" y="494770"/>
                  </a:lnTo>
                  <a:lnTo>
                    <a:pt x="235467" y="524129"/>
                  </a:lnTo>
                  <a:lnTo>
                    <a:pt x="211356" y="553861"/>
                  </a:lnTo>
                  <a:lnTo>
                    <a:pt x="167040" y="614446"/>
                  </a:lnTo>
                  <a:lnTo>
                    <a:pt x="127931" y="676523"/>
                  </a:lnTo>
                  <a:lnTo>
                    <a:pt x="94031" y="740095"/>
                  </a:lnTo>
                  <a:lnTo>
                    <a:pt x="65339" y="805160"/>
                  </a:lnTo>
                  <a:lnTo>
                    <a:pt x="41855" y="871718"/>
                  </a:lnTo>
                  <a:lnTo>
                    <a:pt x="23579" y="939770"/>
                  </a:lnTo>
                  <a:lnTo>
                    <a:pt x="10511" y="1009316"/>
                  </a:lnTo>
                  <a:lnTo>
                    <a:pt x="2651" y="1080355"/>
                  </a:lnTo>
                  <a:lnTo>
                    <a:pt x="0" y="1152887"/>
                  </a:lnTo>
                  <a:lnTo>
                    <a:pt x="627" y="1189714"/>
                  </a:lnTo>
                  <a:lnTo>
                    <a:pt x="5787" y="1264487"/>
                  </a:lnTo>
                  <a:lnTo>
                    <a:pt x="10320" y="1302433"/>
                  </a:lnTo>
                  <a:lnTo>
                    <a:pt x="16155" y="1340753"/>
                  </a:lnTo>
                  <a:lnTo>
                    <a:pt x="23292" y="1379446"/>
                  </a:lnTo>
                  <a:lnTo>
                    <a:pt x="31731" y="1418513"/>
                  </a:lnTo>
                  <a:lnTo>
                    <a:pt x="41471" y="1457953"/>
                  </a:lnTo>
                  <a:lnTo>
                    <a:pt x="52514" y="1497767"/>
                  </a:lnTo>
                  <a:lnTo>
                    <a:pt x="64859" y="1537954"/>
                  </a:lnTo>
                  <a:lnTo>
                    <a:pt x="78506" y="1578514"/>
                  </a:lnTo>
                  <a:lnTo>
                    <a:pt x="93455" y="1619448"/>
                  </a:lnTo>
                  <a:lnTo>
                    <a:pt x="109706" y="1660755"/>
                  </a:lnTo>
                  <a:lnTo>
                    <a:pt x="127259" y="1702435"/>
                  </a:lnTo>
                  <a:lnTo>
                    <a:pt x="146114" y="1744489"/>
                  </a:lnTo>
                  <a:lnTo>
                    <a:pt x="166271" y="1786916"/>
                  </a:lnTo>
                  <a:lnTo>
                    <a:pt x="187730" y="1829717"/>
                  </a:lnTo>
                  <a:lnTo>
                    <a:pt x="210491" y="1872891"/>
                  </a:lnTo>
                  <a:lnTo>
                    <a:pt x="234553" y="1916438"/>
                  </a:lnTo>
                  <a:lnTo>
                    <a:pt x="259918" y="1960359"/>
                  </a:lnTo>
                  <a:lnTo>
                    <a:pt x="286585" y="2004653"/>
                  </a:lnTo>
                  <a:lnTo>
                    <a:pt x="314554" y="2049321"/>
                  </a:lnTo>
                  <a:lnTo>
                    <a:pt x="343824" y="2094362"/>
                  </a:lnTo>
                  <a:lnTo>
                    <a:pt x="374397" y="2139776"/>
                  </a:lnTo>
                  <a:lnTo>
                    <a:pt x="406272" y="2185564"/>
                  </a:lnTo>
                  <a:lnTo>
                    <a:pt x="439448" y="2231725"/>
                  </a:lnTo>
                  <a:lnTo>
                    <a:pt x="473927" y="2278260"/>
                  </a:lnTo>
                  <a:lnTo>
                    <a:pt x="509708" y="2325168"/>
                  </a:lnTo>
                  <a:lnTo>
                    <a:pt x="546790" y="237244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72159" y="7128214"/>
              <a:ext cx="196215" cy="163195"/>
            </a:xfrm>
            <a:custGeom>
              <a:avLst/>
              <a:gdLst/>
              <a:ahLst/>
              <a:cxnLst/>
              <a:rect l="l" t="t" r="r" b="b"/>
              <a:pathLst>
                <a:path w="196214" h="163195">
                  <a:moveTo>
                    <a:pt x="0" y="0"/>
                  </a:moveTo>
                  <a:lnTo>
                    <a:pt x="66334" y="162924"/>
                  </a:lnTo>
                  <a:lnTo>
                    <a:pt x="196092" y="15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55360" y="9758827"/>
            <a:ext cx="2574925" cy="73850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import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and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export</a:t>
            </a: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syntax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1401" y="9746583"/>
            <a:ext cx="3459479" cy="94297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8765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26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Execution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index.js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32309" y="3512465"/>
            <a:ext cx="8317865" cy="6088380"/>
            <a:chOff x="8632309" y="3512465"/>
            <a:chExt cx="8317865" cy="6088380"/>
          </a:xfrm>
        </p:grpSpPr>
        <p:sp>
          <p:nvSpPr>
            <p:cNvPr id="4" name="object 4"/>
            <p:cNvSpPr/>
            <p:nvPr/>
          </p:nvSpPr>
          <p:spPr>
            <a:xfrm>
              <a:off x="12020251" y="9170802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75753" y="93113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47231" y="9170802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02733" y="93113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47231" y="354929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02733" y="36898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20251" y="3549295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75753" y="36898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48184" y="3779763"/>
              <a:ext cx="8286115" cy="5590540"/>
            </a:xfrm>
            <a:custGeom>
              <a:avLst/>
              <a:gdLst/>
              <a:ahLst/>
              <a:cxnLst/>
              <a:rect l="l" t="t" r="r" b="b"/>
              <a:pathLst>
                <a:path w="8286115" h="5590540">
                  <a:moveTo>
                    <a:pt x="0" y="0"/>
                  </a:moveTo>
                  <a:lnTo>
                    <a:pt x="8285641" y="0"/>
                  </a:lnTo>
                  <a:lnTo>
                    <a:pt x="8285641" y="5590094"/>
                  </a:lnTo>
                  <a:lnTo>
                    <a:pt x="0" y="5590094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79874" y="4125076"/>
              <a:ext cx="3459479" cy="1256665"/>
            </a:xfrm>
            <a:custGeom>
              <a:avLst/>
              <a:gdLst/>
              <a:ahLst/>
              <a:cxnLst/>
              <a:rect l="l" t="t" r="r" b="b"/>
              <a:pathLst>
                <a:path w="3459479" h="1256664">
                  <a:moveTo>
                    <a:pt x="3459207" y="0"/>
                  </a:moveTo>
                  <a:lnTo>
                    <a:pt x="0" y="0"/>
                  </a:lnTo>
                  <a:lnTo>
                    <a:pt x="0" y="1256506"/>
                  </a:lnTo>
                  <a:lnTo>
                    <a:pt x="3459207" y="1256506"/>
                  </a:lnTo>
                  <a:lnTo>
                    <a:pt x="3459207" y="0"/>
                  </a:lnTo>
                  <a:close/>
                </a:path>
              </a:pathLst>
            </a:custGeom>
            <a:solidFill>
              <a:srgbClr val="F4DA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61399" y="5964030"/>
            <a:ext cx="3750430" cy="9239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IMPORTING</a:t>
            </a:r>
            <a:r>
              <a:rPr sz="24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endParaRPr sz="2450" dirty="0">
              <a:latin typeface="Roboto"/>
              <a:cs typeface="Roboto"/>
            </a:endParaRPr>
          </a:p>
          <a:p>
            <a:pPr marL="164465">
              <a:lnSpc>
                <a:spcPct val="100000"/>
              </a:lnSpc>
              <a:spcBef>
                <a:spcPts val="600"/>
              </a:spcBef>
            </a:pPr>
            <a:r>
              <a:rPr sz="2450" b="1" spc="35" dirty="0">
                <a:solidFill>
                  <a:srgbClr val="444444"/>
                </a:solidFill>
                <a:latin typeface="Roboto Bk"/>
                <a:cs typeface="Roboto Bk"/>
              </a:rPr>
              <a:t>BEFORE</a:t>
            </a:r>
            <a:r>
              <a:rPr sz="2450" b="1" spc="-3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endParaRPr sz="2450" dirty="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123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ES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6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30" dirty="0">
                <a:solidFill>
                  <a:srgbClr val="FAFBFB"/>
                </a:solidFill>
                <a:latin typeface="Trebuchet MS"/>
                <a:cs typeface="Trebuchet MS"/>
              </a:rPr>
              <a:t>MODULE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IMPORTED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98101" y="4272708"/>
            <a:ext cx="302323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1180">
              <a:lnSpc>
                <a:spcPct val="121600"/>
              </a:lnSpc>
              <a:spcBef>
                <a:spcPts val="9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Asynchronous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downloading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math.js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128395" y="4125076"/>
            <a:ext cx="3459479" cy="1256665"/>
          </a:xfrm>
          <a:custGeom>
            <a:avLst/>
            <a:gdLst/>
            <a:ahLst/>
            <a:cxnLst/>
            <a:rect l="l" t="t" r="r" b="b"/>
            <a:pathLst>
              <a:path w="3459480" h="1256664">
                <a:moveTo>
                  <a:pt x="3459207" y="0"/>
                </a:moveTo>
                <a:lnTo>
                  <a:pt x="0" y="0"/>
                </a:lnTo>
                <a:lnTo>
                  <a:pt x="0" y="1256506"/>
                </a:lnTo>
                <a:lnTo>
                  <a:pt x="3459207" y="1256506"/>
                </a:lnTo>
                <a:lnTo>
                  <a:pt x="3459207" y="0"/>
                </a:lnTo>
                <a:close/>
              </a:path>
            </a:pathLst>
          </a:custGeom>
          <a:solidFill>
            <a:srgbClr val="F4DA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34576" y="4272708"/>
            <a:ext cx="284734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3550">
              <a:lnSpc>
                <a:spcPct val="121600"/>
              </a:lnSpc>
              <a:spcBef>
                <a:spcPts val="9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Asynchronous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downloading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dom.js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221" y="1835887"/>
            <a:ext cx="5437608" cy="15917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3236" y="3510951"/>
            <a:ext cx="240830" cy="24083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40536" y="3470870"/>
            <a:ext cx="16217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2120" algn="l"/>
              </a:tabLst>
            </a:pPr>
            <a:r>
              <a:rPr sz="2700" baseline="1543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index.js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14308" y="1872383"/>
            <a:ext cx="10188575" cy="6063615"/>
            <a:chOff x="4814308" y="1872383"/>
            <a:chExt cx="10188575" cy="6063615"/>
          </a:xfrm>
        </p:grpSpPr>
        <p:sp>
          <p:nvSpPr>
            <p:cNvPr id="24" name="object 24"/>
            <p:cNvSpPr/>
            <p:nvPr/>
          </p:nvSpPr>
          <p:spPr>
            <a:xfrm>
              <a:off x="10709474" y="5527839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64976" y="566836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57998" y="5527839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13499" y="566836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09474" y="7506384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64976" y="764691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857998" y="7506384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0" y="17717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713499" y="764691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45740" y="1903816"/>
              <a:ext cx="1127125" cy="358775"/>
            </a:xfrm>
            <a:custGeom>
              <a:avLst/>
              <a:gdLst/>
              <a:ahLst/>
              <a:cxnLst/>
              <a:rect l="l" t="t" r="r" b="b"/>
              <a:pathLst>
                <a:path w="1127125" h="358775">
                  <a:moveTo>
                    <a:pt x="0" y="0"/>
                  </a:moveTo>
                  <a:lnTo>
                    <a:pt x="1126826" y="0"/>
                  </a:lnTo>
                  <a:lnTo>
                    <a:pt x="1126826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09153" y="2273113"/>
              <a:ext cx="991235" cy="358775"/>
            </a:xfrm>
            <a:custGeom>
              <a:avLst/>
              <a:gdLst/>
              <a:ahLst/>
              <a:cxnLst/>
              <a:rect l="l" t="t" r="r" b="b"/>
              <a:pathLst>
                <a:path w="991235" h="358775">
                  <a:moveTo>
                    <a:pt x="0" y="0"/>
                  </a:moveTo>
                  <a:lnTo>
                    <a:pt x="990704" y="0"/>
                  </a:lnTo>
                  <a:lnTo>
                    <a:pt x="990704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79875" y="6103620"/>
            <a:ext cx="3459479" cy="125666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35585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855"/>
              </a:spcBef>
            </a:pP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Linking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imports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300">
              <a:latin typeface="Roboto Lt"/>
              <a:cs typeface="Roboto Lt"/>
            </a:endParaRPr>
          </a:p>
          <a:p>
            <a:pPr marL="579755">
              <a:lnSpc>
                <a:spcPct val="100000"/>
              </a:lnSpc>
              <a:spcBef>
                <a:spcPts val="59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math.js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x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po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128395" y="6103620"/>
            <a:ext cx="3459479" cy="125666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35585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855"/>
              </a:spcBef>
            </a:pP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Linking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imports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300">
              <a:latin typeface="Roboto Lt"/>
              <a:cs typeface="Roboto Lt"/>
            </a:endParaRPr>
          </a:p>
          <a:p>
            <a:pPr marL="667385">
              <a:lnSpc>
                <a:spcPct val="100000"/>
              </a:lnSpc>
              <a:spcBef>
                <a:spcPts val="59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dom.js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x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po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79875" y="8082165"/>
            <a:ext cx="3459479" cy="94297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8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r>
              <a:rPr sz="23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math.js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128395" y="8082165"/>
            <a:ext cx="3459479" cy="94297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87655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2265"/>
              </a:spcBef>
            </a:pP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r>
              <a:rPr sz="23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dom.js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061401" y="2460658"/>
            <a:ext cx="3459479" cy="942975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87655" rIns="0" bIns="0" rtlCol="0">
            <a:spAutoFit/>
          </a:bodyPr>
          <a:lstStyle/>
          <a:p>
            <a:pPr marL="484505">
              <a:lnSpc>
                <a:spcPct val="100000"/>
              </a:lnSpc>
              <a:spcBef>
                <a:spcPts val="226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Parsing</a:t>
            </a:r>
            <a:r>
              <a:rPr sz="230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index.js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49999" y="2787349"/>
            <a:ext cx="4447540" cy="2610485"/>
            <a:chOff x="6449999" y="2787349"/>
            <a:chExt cx="4447540" cy="261048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999" y="3761483"/>
              <a:ext cx="2676180" cy="13105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5744" y="5156685"/>
              <a:ext cx="240830" cy="24083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978584" y="2931848"/>
              <a:ext cx="3666490" cy="0"/>
            </a:xfrm>
            <a:custGeom>
              <a:avLst/>
              <a:gdLst/>
              <a:ahLst/>
              <a:cxnLst/>
              <a:rect l="l" t="t" r="r" b="b"/>
              <a:pathLst>
                <a:path w="3666490">
                  <a:moveTo>
                    <a:pt x="0" y="0"/>
                  </a:moveTo>
                  <a:lnTo>
                    <a:pt x="3629685" y="0"/>
                  </a:lnTo>
                  <a:lnTo>
                    <a:pt x="3666333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08273" y="278734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483044" y="5116603"/>
            <a:ext cx="14871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280" algn="l"/>
              </a:tabLst>
            </a:pPr>
            <a:r>
              <a:rPr sz="2700" baseline="1543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math.js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6127927" y="3403037"/>
            <a:ext cx="3106420" cy="1636395"/>
            <a:chOff x="16127927" y="3403037"/>
            <a:chExt cx="3106420" cy="163639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7927" y="3403037"/>
              <a:ext cx="3106128" cy="13105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84449" y="4798239"/>
              <a:ext cx="240830" cy="24083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7871750" y="4758159"/>
            <a:ext cx="13430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280" algn="l"/>
              </a:tabLst>
            </a:pPr>
            <a:r>
              <a:rPr sz="2700" baseline="1543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dom.js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635862" y="1898206"/>
            <a:ext cx="15772765" cy="2814320"/>
            <a:chOff x="2635862" y="1898206"/>
            <a:chExt cx="15772765" cy="2814320"/>
          </a:xfrm>
        </p:grpSpPr>
        <p:sp>
          <p:nvSpPr>
            <p:cNvPr id="50" name="object 50"/>
            <p:cNvSpPr/>
            <p:nvPr/>
          </p:nvSpPr>
          <p:spPr>
            <a:xfrm>
              <a:off x="17218145" y="4332510"/>
              <a:ext cx="1158875" cy="348615"/>
            </a:xfrm>
            <a:custGeom>
              <a:avLst/>
              <a:gdLst/>
              <a:ahLst/>
              <a:cxnLst/>
              <a:rect l="l" t="t" r="r" b="b"/>
              <a:pathLst>
                <a:path w="1158875" h="348614">
                  <a:moveTo>
                    <a:pt x="0" y="0"/>
                  </a:moveTo>
                  <a:lnTo>
                    <a:pt x="1158667" y="0"/>
                  </a:lnTo>
                  <a:lnTo>
                    <a:pt x="1158667" y="348156"/>
                  </a:lnTo>
                  <a:lnTo>
                    <a:pt x="0" y="34815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67294" y="2262642"/>
              <a:ext cx="1335405" cy="358775"/>
            </a:xfrm>
            <a:custGeom>
              <a:avLst/>
              <a:gdLst/>
              <a:ahLst/>
              <a:cxnLst/>
              <a:rect l="l" t="t" r="r" b="b"/>
              <a:pathLst>
                <a:path w="1335404" h="358775">
                  <a:moveTo>
                    <a:pt x="0" y="0"/>
                  </a:moveTo>
                  <a:lnTo>
                    <a:pt x="1335375" y="0"/>
                  </a:lnTo>
                  <a:lnTo>
                    <a:pt x="1335375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50855" y="1924559"/>
              <a:ext cx="12787630" cy="2242820"/>
            </a:xfrm>
            <a:custGeom>
              <a:avLst/>
              <a:gdLst/>
              <a:ahLst/>
              <a:cxnLst/>
              <a:rect l="l" t="t" r="r" b="b"/>
              <a:pathLst>
                <a:path w="12787630" h="2242820">
                  <a:moveTo>
                    <a:pt x="12787184" y="2242752"/>
                  </a:moveTo>
                  <a:lnTo>
                    <a:pt x="12752484" y="2187025"/>
                  </a:lnTo>
                  <a:lnTo>
                    <a:pt x="12730657" y="2154096"/>
                  </a:lnTo>
                  <a:lnTo>
                    <a:pt x="12708404" y="2121418"/>
                  </a:lnTo>
                  <a:lnTo>
                    <a:pt x="12685725" y="2088989"/>
                  </a:lnTo>
                  <a:lnTo>
                    <a:pt x="12662621" y="2056810"/>
                  </a:lnTo>
                  <a:lnTo>
                    <a:pt x="12639092" y="2024880"/>
                  </a:lnTo>
                  <a:lnTo>
                    <a:pt x="12615137" y="1993201"/>
                  </a:lnTo>
                  <a:lnTo>
                    <a:pt x="12590757" y="1961771"/>
                  </a:lnTo>
                  <a:lnTo>
                    <a:pt x="12565951" y="1930591"/>
                  </a:lnTo>
                  <a:lnTo>
                    <a:pt x="12540719" y="1899661"/>
                  </a:lnTo>
                  <a:lnTo>
                    <a:pt x="12515062" y="1868980"/>
                  </a:lnTo>
                  <a:lnTo>
                    <a:pt x="12488980" y="1838550"/>
                  </a:lnTo>
                  <a:lnTo>
                    <a:pt x="12462472" y="1808369"/>
                  </a:lnTo>
                  <a:lnTo>
                    <a:pt x="12435538" y="1778437"/>
                  </a:lnTo>
                  <a:lnTo>
                    <a:pt x="12408179" y="1748756"/>
                  </a:lnTo>
                  <a:lnTo>
                    <a:pt x="12380395" y="1719324"/>
                  </a:lnTo>
                  <a:lnTo>
                    <a:pt x="12352185" y="1690143"/>
                  </a:lnTo>
                  <a:lnTo>
                    <a:pt x="12323549" y="1661210"/>
                  </a:lnTo>
                  <a:lnTo>
                    <a:pt x="12294488" y="1632528"/>
                  </a:lnTo>
                  <a:lnTo>
                    <a:pt x="12265002" y="1604096"/>
                  </a:lnTo>
                  <a:lnTo>
                    <a:pt x="12235090" y="1575913"/>
                  </a:lnTo>
                  <a:lnTo>
                    <a:pt x="12204752" y="1547980"/>
                  </a:lnTo>
                  <a:lnTo>
                    <a:pt x="12173989" y="1520297"/>
                  </a:lnTo>
                  <a:lnTo>
                    <a:pt x="12142801" y="1492863"/>
                  </a:lnTo>
                  <a:lnTo>
                    <a:pt x="12111187" y="1465680"/>
                  </a:lnTo>
                  <a:lnTo>
                    <a:pt x="12079147" y="1438746"/>
                  </a:lnTo>
                  <a:lnTo>
                    <a:pt x="12046682" y="1412062"/>
                  </a:lnTo>
                  <a:lnTo>
                    <a:pt x="12013791" y="1385627"/>
                  </a:lnTo>
                  <a:lnTo>
                    <a:pt x="11980475" y="1359443"/>
                  </a:lnTo>
                  <a:lnTo>
                    <a:pt x="11946734" y="1333508"/>
                  </a:lnTo>
                  <a:lnTo>
                    <a:pt x="11912566" y="1307823"/>
                  </a:lnTo>
                  <a:lnTo>
                    <a:pt x="11877974" y="1282388"/>
                  </a:lnTo>
                  <a:lnTo>
                    <a:pt x="11842956" y="1257202"/>
                  </a:lnTo>
                  <a:lnTo>
                    <a:pt x="11807512" y="1232266"/>
                  </a:lnTo>
                  <a:lnTo>
                    <a:pt x="11771643" y="1207580"/>
                  </a:lnTo>
                  <a:lnTo>
                    <a:pt x="11735348" y="1183144"/>
                  </a:lnTo>
                  <a:lnTo>
                    <a:pt x="11698628" y="1158958"/>
                  </a:lnTo>
                  <a:lnTo>
                    <a:pt x="11661482" y="1135021"/>
                  </a:lnTo>
                  <a:lnTo>
                    <a:pt x="11623911" y="1111334"/>
                  </a:lnTo>
                  <a:lnTo>
                    <a:pt x="11585914" y="1087897"/>
                  </a:lnTo>
                  <a:lnTo>
                    <a:pt x="11547492" y="1064710"/>
                  </a:lnTo>
                  <a:lnTo>
                    <a:pt x="11508644" y="1041773"/>
                  </a:lnTo>
                  <a:lnTo>
                    <a:pt x="11469371" y="1019085"/>
                  </a:lnTo>
                  <a:lnTo>
                    <a:pt x="11429672" y="996647"/>
                  </a:lnTo>
                  <a:lnTo>
                    <a:pt x="11389548" y="974459"/>
                  </a:lnTo>
                  <a:lnTo>
                    <a:pt x="11348998" y="952520"/>
                  </a:lnTo>
                  <a:lnTo>
                    <a:pt x="11308023" y="930831"/>
                  </a:lnTo>
                  <a:lnTo>
                    <a:pt x="11266622" y="909393"/>
                  </a:lnTo>
                  <a:lnTo>
                    <a:pt x="11224795" y="888203"/>
                  </a:lnTo>
                  <a:lnTo>
                    <a:pt x="11182544" y="867264"/>
                  </a:lnTo>
                  <a:lnTo>
                    <a:pt x="11139866" y="846574"/>
                  </a:lnTo>
                  <a:lnTo>
                    <a:pt x="11096763" y="826135"/>
                  </a:lnTo>
                  <a:lnTo>
                    <a:pt x="11053235" y="805945"/>
                  </a:lnTo>
                  <a:lnTo>
                    <a:pt x="11009281" y="786004"/>
                  </a:lnTo>
                  <a:lnTo>
                    <a:pt x="10964902" y="766314"/>
                  </a:lnTo>
                  <a:lnTo>
                    <a:pt x="10920097" y="746873"/>
                  </a:lnTo>
                  <a:lnTo>
                    <a:pt x="10874866" y="727682"/>
                  </a:lnTo>
                  <a:lnTo>
                    <a:pt x="10829210" y="708741"/>
                  </a:lnTo>
                  <a:lnTo>
                    <a:pt x="10783129" y="690050"/>
                  </a:lnTo>
                  <a:lnTo>
                    <a:pt x="10736622" y="671608"/>
                  </a:lnTo>
                  <a:lnTo>
                    <a:pt x="10689690" y="653416"/>
                  </a:lnTo>
                  <a:lnTo>
                    <a:pt x="10642332" y="635474"/>
                  </a:lnTo>
                  <a:lnTo>
                    <a:pt x="10594548" y="617782"/>
                  </a:lnTo>
                  <a:lnTo>
                    <a:pt x="10546339" y="600339"/>
                  </a:lnTo>
                  <a:lnTo>
                    <a:pt x="10497705" y="583146"/>
                  </a:lnTo>
                  <a:lnTo>
                    <a:pt x="10448645" y="566203"/>
                  </a:lnTo>
                  <a:lnTo>
                    <a:pt x="10399159" y="549510"/>
                  </a:lnTo>
                  <a:lnTo>
                    <a:pt x="10349248" y="533067"/>
                  </a:lnTo>
                  <a:lnTo>
                    <a:pt x="10298912" y="516873"/>
                  </a:lnTo>
                  <a:lnTo>
                    <a:pt x="10248150" y="500929"/>
                  </a:lnTo>
                  <a:lnTo>
                    <a:pt x="10196962" y="485235"/>
                  </a:lnTo>
                  <a:lnTo>
                    <a:pt x="10145349" y="469791"/>
                  </a:lnTo>
                  <a:lnTo>
                    <a:pt x="10093310" y="454596"/>
                  </a:lnTo>
                  <a:lnTo>
                    <a:pt x="10040846" y="439651"/>
                  </a:lnTo>
                  <a:lnTo>
                    <a:pt x="9987957" y="424956"/>
                  </a:lnTo>
                  <a:lnTo>
                    <a:pt x="9934641" y="410511"/>
                  </a:lnTo>
                  <a:lnTo>
                    <a:pt x="9880901" y="396315"/>
                  </a:lnTo>
                  <a:lnTo>
                    <a:pt x="9826735" y="382369"/>
                  </a:lnTo>
                  <a:lnTo>
                    <a:pt x="9772143" y="368673"/>
                  </a:lnTo>
                  <a:lnTo>
                    <a:pt x="9717126" y="355227"/>
                  </a:lnTo>
                  <a:lnTo>
                    <a:pt x="9661683" y="342031"/>
                  </a:lnTo>
                  <a:lnTo>
                    <a:pt x="9605815" y="329084"/>
                  </a:lnTo>
                  <a:lnTo>
                    <a:pt x="9549521" y="316387"/>
                  </a:lnTo>
                  <a:lnTo>
                    <a:pt x="9492802" y="303940"/>
                  </a:lnTo>
                  <a:lnTo>
                    <a:pt x="9435657" y="291743"/>
                  </a:lnTo>
                  <a:lnTo>
                    <a:pt x="9378087" y="279795"/>
                  </a:lnTo>
                  <a:lnTo>
                    <a:pt x="9320091" y="268097"/>
                  </a:lnTo>
                  <a:lnTo>
                    <a:pt x="9261670" y="256649"/>
                  </a:lnTo>
                  <a:lnTo>
                    <a:pt x="9202823" y="245451"/>
                  </a:lnTo>
                  <a:lnTo>
                    <a:pt x="9143551" y="234503"/>
                  </a:lnTo>
                  <a:lnTo>
                    <a:pt x="9083853" y="223804"/>
                  </a:lnTo>
                  <a:lnTo>
                    <a:pt x="9023730" y="213355"/>
                  </a:lnTo>
                  <a:lnTo>
                    <a:pt x="8963181" y="203156"/>
                  </a:lnTo>
                  <a:lnTo>
                    <a:pt x="8902207" y="193206"/>
                  </a:lnTo>
                  <a:lnTo>
                    <a:pt x="8840807" y="183507"/>
                  </a:lnTo>
                  <a:lnTo>
                    <a:pt x="8778982" y="174057"/>
                  </a:lnTo>
                  <a:lnTo>
                    <a:pt x="8716731" y="164857"/>
                  </a:lnTo>
                  <a:lnTo>
                    <a:pt x="8654055" y="155906"/>
                  </a:lnTo>
                  <a:lnTo>
                    <a:pt x="8590953" y="147206"/>
                  </a:lnTo>
                  <a:lnTo>
                    <a:pt x="8527425" y="138755"/>
                  </a:lnTo>
                  <a:lnTo>
                    <a:pt x="8463472" y="130554"/>
                  </a:lnTo>
                  <a:lnTo>
                    <a:pt x="8399094" y="122603"/>
                  </a:lnTo>
                  <a:lnTo>
                    <a:pt x="8334290" y="114901"/>
                  </a:lnTo>
                  <a:lnTo>
                    <a:pt x="8269061" y="107449"/>
                  </a:lnTo>
                  <a:lnTo>
                    <a:pt x="8203406" y="100247"/>
                  </a:lnTo>
                  <a:lnTo>
                    <a:pt x="8137325" y="93295"/>
                  </a:lnTo>
                  <a:lnTo>
                    <a:pt x="8070819" y="86593"/>
                  </a:lnTo>
                  <a:lnTo>
                    <a:pt x="8003888" y="80140"/>
                  </a:lnTo>
                  <a:lnTo>
                    <a:pt x="7936531" y="73937"/>
                  </a:lnTo>
                  <a:lnTo>
                    <a:pt x="7868748" y="67984"/>
                  </a:lnTo>
                  <a:lnTo>
                    <a:pt x="7800540" y="62281"/>
                  </a:lnTo>
                  <a:lnTo>
                    <a:pt x="7731907" y="56827"/>
                  </a:lnTo>
                  <a:lnTo>
                    <a:pt x="7662848" y="51624"/>
                  </a:lnTo>
                  <a:lnTo>
                    <a:pt x="7593363" y="46670"/>
                  </a:lnTo>
                  <a:lnTo>
                    <a:pt x="7523453" y="41965"/>
                  </a:lnTo>
                  <a:lnTo>
                    <a:pt x="7453118" y="37511"/>
                  </a:lnTo>
                  <a:lnTo>
                    <a:pt x="7382356" y="33306"/>
                  </a:lnTo>
                  <a:lnTo>
                    <a:pt x="7311170" y="29351"/>
                  </a:lnTo>
                  <a:lnTo>
                    <a:pt x="7239558" y="25646"/>
                  </a:lnTo>
                  <a:lnTo>
                    <a:pt x="7167520" y="22191"/>
                  </a:lnTo>
                  <a:lnTo>
                    <a:pt x="7095057" y="18985"/>
                  </a:lnTo>
                  <a:lnTo>
                    <a:pt x="7022168" y="16029"/>
                  </a:lnTo>
                  <a:lnTo>
                    <a:pt x="6948854" y="13323"/>
                  </a:lnTo>
                  <a:lnTo>
                    <a:pt x="6875115" y="10867"/>
                  </a:lnTo>
                  <a:lnTo>
                    <a:pt x="6800949" y="8660"/>
                  </a:lnTo>
                  <a:lnTo>
                    <a:pt x="6726359" y="6703"/>
                  </a:lnTo>
                  <a:lnTo>
                    <a:pt x="6651342" y="4996"/>
                  </a:lnTo>
                  <a:lnTo>
                    <a:pt x="6575901" y="3539"/>
                  </a:lnTo>
                  <a:lnTo>
                    <a:pt x="6500034" y="2332"/>
                  </a:lnTo>
                  <a:lnTo>
                    <a:pt x="6423741" y="1374"/>
                  </a:lnTo>
                  <a:lnTo>
                    <a:pt x="6347023" y="666"/>
                  </a:lnTo>
                  <a:lnTo>
                    <a:pt x="6269879" y="208"/>
                  </a:lnTo>
                  <a:lnTo>
                    <a:pt x="6192310" y="0"/>
                  </a:lnTo>
                  <a:lnTo>
                    <a:pt x="6114315" y="41"/>
                  </a:lnTo>
                  <a:lnTo>
                    <a:pt x="6035894" y="332"/>
                  </a:lnTo>
                  <a:lnTo>
                    <a:pt x="5957049" y="873"/>
                  </a:lnTo>
                  <a:lnTo>
                    <a:pt x="5877777" y="1664"/>
                  </a:lnTo>
                  <a:lnTo>
                    <a:pt x="5798081" y="2704"/>
                  </a:lnTo>
                  <a:lnTo>
                    <a:pt x="5717958" y="3994"/>
                  </a:lnTo>
                  <a:lnTo>
                    <a:pt x="5637410" y="5534"/>
                  </a:lnTo>
                  <a:lnTo>
                    <a:pt x="5556437" y="7324"/>
                  </a:lnTo>
                  <a:lnTo>
                    <a:pt x="5475038" y="9364"/>
                  </a:lnTo>
                  <a:lnTo>
                    <a:pt x="5393214" y="11653"/>
                  </a:lnTo>
                  <a:lnTo>
                    <a:pt x="5310964" y="14192"/>
                  </a:lnTo>
                  <a:lnTo>
                    <a:pt x="5228288" y="16981"/>
                  </a:lnTo>
                  <a:lnTo>
                    <a:pt x="5145188" y="20019"/>
                  </a:lnTo>
                  <a:lnTo>
                    <a:pt x="5061661" y="23308"/>
                  </a:lnTo>
                  <a:lnTo>
                    <a:pt x="4977709" y="26846"/>
                  </a:lnTo>
                  <a:lnTo>
                    <a:pt x="4893332" y="30634"/>
                  </a:lnTo>
                  <a:lnTo>
                    <a:pt x="4808529" y="34671"/>
                  </a:lnTo>
                  <a:lnTo>
                    <a:pt x="4723300" y="38959"/>
                  </a:lnTo>
                  <a:lnTo>
                    <a:pt x="4637646" y="43496"/>
                  </a:lnTo>
                  <a:lnTo>
                    <a:pt x="4551567" y="48283"/>
                  </a:lnTo>
                  <a:lnTo>
                    <a:pt x="4465062" y="53320"/>
                  </a:lnTo>
                  <a:lnTo>
                    <a:pt x="4378131" y="58606"/>
                  </a:lnTo>
                  <a:lnTo>
                    <a:pt x="4290775" y="64143"/>
                  </a:lnTo>
                  <a:lnTo>
                    <a:pt x="4202994" y="69929"/>
                  </a:lnTo>
                  <a:lnTo>
                    <a:pt x="4114787" y="75964"/>
                  </a:lnTo>
                  <a:lnTo>
                    <a:pt x="4026154" y="82250"/>
                  </a:lnTo>
                  <a:lnTo>
                    <a:pt x="3937096" y="88785"/>
                  </a:lnTo>
                  <a:lnTo>
                    <a:pt x="3847612" y="95571"/>
                  </a:lnTo>
                  <a:lnTo>
                    <a:pt x="3757703" y="102605"/>
                  </a:lnTo>
                  <a:lnTo>
                    <a:pt x="3667368" y="109890"/>
                  </a:lnTo>
                  <a:lnTo>
                    <a:pt x="3576608" y="117425"/>
                  </a:lnTo>
                  <a:lnTo>
                    <a:pt x="3485423" y="125209"/>
                  </a:lnTo>
                  <a:lnTo>
                    <a:pt x="3393812" y="133243"/>
                  </a:lnTo>
                  <a:lnTo>
                    <a:pt x="3301775" y="141526"/>
                  </a:lnTo>
                  <a:lnTo>
                    <a:pt x="3209313" y="150060"/>
                  </a:lnTo>
                  <a:lnTo>
                    <a:pt x="3116425" y="158843"/>
                  </a:lnTo>
                  <a:lnTo>
                    <a:pt x="3023112" y="167876"/>
                  </a:lnTo>
                  <a:lnTo>
                    <a:pt x="2929373" y="177159"/>
                  </a:lnTo>
                  <a:lnTo>
                    <a:pt x="2835209" y="186692"/>
                  </a:lnTo>
                  <a:lnTo>
                    <a:pt x="2740619" y="196474"/>
                  </a:lnTo>
                  <a:lnTo>
                    <a:pt x="2645604" y="206506"/>
                  </a:lnTo>
                  <a:lnTo>
                    <a:pt x="2550163" y="216788"/>
                  </a:lnTo>
                  <a:lnTo>
                    <a:pt x="2454297" y="227320"/>
                  </a:lnTo>
                  <a:lnTo>
                    <a:pt x="2358005" y="238101"/>
                  </a:lnTo>
                  <a:lnTo>
                    <a:pt x="2261288" y="249132"/>
                  </a:lnTo>
                  <a:lnTo>
                    <a:pt x="2164145" y="260413"/>
                  </a:lnTo>
                  <a:lnTo>
                    <a:pt x="2066576" y="271944"/>
                  </a:lnTo>
                  <a:lnTo>
                    <a:pt x="1968583" y="283724"/>
                  </a:lnTo>
                  <a:lnTo>
                    <a:pt x="1870163" y="295755"/>
                  </a:lnTo>
                  <a:lnTo>
                    <a:pt x="1771318" y="308035"/>
                  </a:lnTo>
                  <a:lnTo>
                    <a:pt x="1672048" y="320564"/>
                  </a:lnTo>
                  <a:lnTo>
                    <a:pt x="1572352" y="333344"/>
                  </a:lnTo>
                  <a:lnTo>
                    <a:pt x="1472231" y="346373"/>
                  </a:lnTo>
                  <a:lnTo>
                    <a:pt x="1371684" y="359652"/>
                  </a:lnTo>
                  <a:lnTo>
                    <a:pt x="1270711" y="373181"/>
                  </a:lnTo>
                  <a:lnTo>
                    <a:pt x="1169313" y="386960"/>
                  </a:lnTo>
                  <a:lnTo>
                    <a:pt x="1067490" y="400988"/>
                  </a:lnTo>
                  <a:lnTo>
                    <a:pt x="965241" y="415266"/>
                  </a:lnTo>
                  <a:lnTo>
                    <a:pt x="862566" y="429794"/>
                  </a:lnTo>
                  <a:lnTo>
                    <a:pt x="759466" y="444572"/>
                  </a:lnTo>
                  <a:lnTo>
                    <a:pt x="655941" y="459600"/>
                  </a:lnTo>
                  <a:lnTo>
                    <a:pt x="551990" y="474877"/>
                  </a:lnTo>
                  <a:lnTo>
                    <a:pt x="447613" y="490404"/>
                  </a:lnTo>
                  <a:lnTo>
                    <a:pt x="342811" y="506181"/>
                  </a:lnTo>
                  <a:lnTo>
                    <a:pt x="237584" y="522207"/>
                  </a:lnTo>
                  <a:lnTo>
                    <a:pt x="131931" y="538483"/>
                  </a:lnTo>
                  <a:lnTo>
                    <a:pt x="25852" y="555009"/>
                  </a:lnTo>
                  <a:lnTo>
                    <a:pt x="0" y="559103"/>
                  </a:lnTo>
                </a:path>
              </a:pathLst>
            </a:custGeom>
            <a:ln w="52354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65727" y="2374080"/>
              <a:ext cx="13067665" cy="1955164"/>
            </a:xfrm>
            <a:custGeom>
              <a:avLst/>
              <a:gdLst/>
              <a:ahLst/>
              <a:cxnLst/>
              <a:rect l="l" t="t" r="r" b="b"/>
              <a:pathLst>
                <a:path w="13067665" h="1955164">
                  <a:moveTo>
                    <a:pt x="227685" y="210985"/>
                  </a:moveTo>
                  <a:lnTo>
                    <a:pt x="194271" y="0"/>
                  </a:lnTo>
                  <a:lnTo>
                    <a:pt x="0" y="138899"/>
                  </a:lnTo>
                  <a:lnTo>
                    <a:pt x="227685" y="210985"/>
                  </a:lnTo>
                  <a:close/>
                </a:path>
                <a:path w="13067665" h="1955164">
                  <a:moveTo>
                    <a:pt x="13067500" y="1954682"/>
                  </a:moveTo>
                  <a:lnTo>
                    <a:pt x="13051015" y="1716443"/>
                  </a:lnTo>
                  <a:lnTo>
                    <a:pt x="12867005" y="1824939"/>
                  </a:lnTo>
                  <a:lnTo>
                    <a:pt x="13067500" y="1954682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034276" y="1713048"/>
            <a:ext cx="195008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b="1" spc="-5" dirty="0">
                <a:solidFill>
                  <a:srgbClr val="A05AEE"/>
                </a:solidFill>
                <a:latin typeface="Roboto"/>
                <a:cs typeface="Roboto"/>
              </a:rPr>
              <a:t>Live</a:t>
            </a:r>
            <a:r>
              <a:rPr sz="2050" b="1" spc="-70" dirty="0">
                <a:solidFill>
                  <a:srgbClr val="A05AEE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A05AEE"/>
                </a:solidFill>
                <a:latin typeface="Roboto"/>
                <a:cs typeface="Roboto"/>
              </a:rPr>
              <a:t>connection, </a:t>
            </a:r>
            <a:r>
              <a:rPr sz="2050" b="1" spc="-495" dirty="0">
                <a:solidFill>
                  <a:srgbClr val="A05AEE"/>
                </a:solidFill>
                <a:latin typeface="Roboto"/>
                <a:cs typeface="Roboto"/>
              </a:rPr>
              <a:t> </a:t>
            </a:r>
            <a:r>
              <a:rPr sz="2050" b="1" spc="-10" dirty="0">
                <a:solidFill>
                  <a:srgbClr val="A05AEE"/>
                </a:solidFill>
                <a:latin typeface="Roboto"/>
                <a:cs typeface="Roboto"/>
              </a:rPr>
              <a:t>NOT </a:t>
            </a:r>
            <a:r>
              <a:rPr sz="2050" b="1" spc="5" dirty="0">
                <a:solidFill>
                  <a:srgbClr val="A05AEE"/>
                </a:solidFill>
                <a:latin typeface="Roboto"/>
                <a:cs typeface="Roboto"/>
              </a:rPr>
              <a:t>copies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95321" y="7417037"/>
            <a:ext cx="7191375" cy="3340735"/>
            <a:chOff x="795321" y="7417037"/>
            <a:chExt cx="7191375" cy="3340735"/>
          </a:xfrm>
        </p:grpSpPr>
        <p:sp>
          <p:nvSpPr>
            <p:cNvPr id="56" name="object 56"/>
            <p:cNvSpPr/>
            <p:nvPr/>
          </p:nvSpPr>
          <p:spPr>
            <a:xfrm>
              <a:off x="795321" y="7417037"/>
              <a:ext cx="7191375" cy="3340735"/>
            </a:xfrm>
            <a:custGeom>
              <a:avLst/>
              <a:gdLst/>
              <a:ahLst/>
              <a:cxnLst/>
              <a:rect l="l" t="t" r="r" b="b"/>
              <a:pathLst>
                <a:path w="7191375" h="3340734">
                  <a:moveTo>
                    <a:pt x="7191258" y="0"/>
                  </a:moveTo>
                  <a:lnTo>
                    <a:pt x="0" y="0"/>
                  </a:lnTo>
                  <a:lnTo>
                    <a:pt x="0" y="3340212"/>
                  </a:lnTo>
                  <a:lnTo>
                    <a:pt x="7191258" y="3340212"/>
                  </a:lnTo>
                  <a:lnTo>
                    <a:pt x="71912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156" y="7872357"/>
              <a:ext cx="272243" cy="27224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201456" y="7831909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4156" y="8537258"/>
            <a:ext cx="272243" cy="27224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201456" y="8496810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4156" y="9605288"/>
            <a:ext cx="272243" cy="27224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1201456" y="9564840"/>
            <a:ext cx="2940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25001" y="7830325"/>
            <a:ext cx="5808980" cy="2501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Modules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imported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synchronously</a:t>
            </a:r>
            <a:endParaRPr sz="2200">
              <a:latin typeface="Roboto"/>
              <a:cs typeface="Roboto"/>
            </a:endParaRPr>
          </a:p>
          <a:p>
            <a:pPr marL="12700" marR="5080">
              <a:lnSpc>
                <a:spcPct val="120200"/>
              </a:lnSpc>
              <a:spcBef>
                <a:spcPts val="2060"/>
              </a:spcBef>
            </a:pP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Possible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thanks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35" dirty="0">
                <a:solidFill>
                  <a:srgbClr val="444444"/>
                </a:solidFill>
                <a:latin typeface="Roboto"/>
                <a:cs typeface="Roboto"/>
              </a:rPr>
              <a:t>top-level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(“static”)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imports,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which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imports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known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before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endParaRPr sz="2200">
              <a:latin typeface="Roboto"/>
              <a:cs typeface="Roboto"/>
            </a:endParaRPr>
          </a:p>
          <a:p>
            <a:pPr marL="12700" marR="1228090">
              <a:lnSpc>
                <a:spcPct val="120200"/>
              </a:lnSpc>
              <a:spcBef>
                <a:spcPts val="2065"/>
              </a:spcBef>
            </a:pP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This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makes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bundling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dead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200" b="1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elimination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possible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995325" y="1872403"/>
            <a:ext cx="6306185" cy="5746750"/>
            <a:chOff x="1995325" y="1872403"/>
            <a:chExt cx="6306185" cy="5746750"/>
          </a:xfrm>
        </p:grpSpPr>
        <p:sp>
          <p:nvSpPr>
            <p:cNvPr id="65" name="object 65"/>
            <p:cNvSpPr/>
            <p:nvPr/>
          </p:nvSpPr>
          <p:spPr>
            <a:xfrm>
              <a:off x="4121567" y="6606289"/>
              <a:ext cx="840740" cy="877569"/>
            </a:xfrm>
            <a:custGeom>
              <a:avLst/>
              <a:gdLst/>
              <a:ahLst/>
              <a:cxnLst/>
              <a:rect l="l" t="t" r="r" b="b"/>
              <a:pathLst>
                <a:path w="840739" h="877570">
                  <a:moveTo>
                    <a:pt x="0" y="877302"/>
                  </a:moveTo>
                  <a:lnTo>
                    <a:pt x="18108" y="858400"/>
                  </a:lnTo>
                  <a:lnTo>
                    <a:pt x="840468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91906" y="7390805"/>
              <a:ext cx="225425" cy="228600"/>
            </a:xfrm>
            <a:custGeom>
              <a:avLst/>
              <a:gdLst/>
              <a:ahLst/>
              <a:cxnLst/>
              <a:rect l="l" t="t" r="r" b="b"/>
              <a:pathLst>
                <a:path w="225425" h="228600">
                  <a:moveTo>
                    <a:pt x="70647" y="0"/>
                  </a:moveTo>
                  <a:lnTo>
                    <a:pt x="0" y="228130"/>
                  </a:lnTo>
                  <a:lnTo>
                    <a:pt x="224892" y="147769"/>
                  </a:lnTo>
                  <a:lnTo>
                    <a:pt x="7064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95180" y="4701427"/>
              <a:ext cx="774700" cy="348615"/>
            </a:xfrm>
            <a:custGeom>
              <a:avLst/>
              <a:gdLst/>
              <a:ahLst/>
              <a:cxnLst/>
              <a:rect l="l" t="t" r="r" b="b"/>
              <a:pathLst>
                <a:path w="774700" h="348614">
                  <a:moveTo>
                    <a:pt x="0" y="0"/>
                  </a:moveTo>
                  <a:lnTo>
                    <a:pt x="774444" y="0"/>
                  </a:lnTo>
                  <a:lnTo>
                    <a:pt x="774444" y="348156"/>
                  </a:lnTo>
                  <a:lnTo>
                    <a:pt x="0" y="34815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67294" y="1903816"/>
              <a:ext cx="774700" cy="358775"/>
            </a:xfrm>
            <a:custGeom>
              <a:avLst/>
              <a:gdLst/>
              <a:ahLst/>
              <a:cxnLst/>
              <a:rect l="l" t="t" r="r" b="b"/>
              <a:pathLst>
                <a:path w="774700" h="358775">
                  <a:moveTo>
                    <a:pt x="0" y="0"/>
                  </a:moveTo>
                  <a:lnTo>
                    <a:pt x="774444" y="0"/>
                  </a:lnTo>
                  <a:lnTo>
                    <a:pt x="774444" y="358627"/>
                  </a:lnTo>
                  <a:lnTo>
                    <a:pt x="0" y="35862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21502" y="2196618"/>
              <a:ext cx="5251450" cy="2917825"/>
            </a:xfrm>
            <a:custGeom>
              <a:avLst/>
              <a:gdLst/>
              <a:ahLst/>
              <a:cxnLst/>
              <a:rect l="l" t="t" r="r" b="b"/>
              <a:pathLst>
                <a:path w="5251450" h="2917825">
                  <a:moveTo>
                    <a:pt x="5251116" y="2810739"/>
                  </a:moveTo>
                  <a:lnTo>
                    <a:pt x="5149201" y="2820552"/>
                  </a:lnTo>
                  <a:lnTo>
                    <a:pt x="5073888" y="2827501"/>
                  </a:lnTo>
                  <a:lnTo>
                    <a:pt x="4999131" y="2834190"/>
                  </a:lnTo>
                  <a:lnTo>
                    <a:pt x="4924928" y="2840621"/>
                  </a:lnTo>
                  <a:lnTo>
                    <a:pt x="4851280" y="2846794"/>
                  </a:lnTo>
                  <a:lnTo>
                    <a:pt x="4778187" y="2852708"/>
                  </a:lnTo>
                  <a:lnTo>
                    <a:pt x="4705648" y="2858363"/>
                  </a:lnTo>
                  <a:lnTo>
                    <a:pt x="4633665" y="2863759"/>
                  </a:lnTo>
                  <a:lnTo>
                    <a:pt x="4562236" y="2868897"/>
                  </a:lnTo>
                  <a:lnTo>
                    <a:pt x="4491362" y="2873777"/>
                  </a:lnTo>
                  <a:lnTo>
                    <a:pt x="4421043" y="2878398"/>
                  </a:lnTo>
                  <a:lnTo>
                    <a:pt x="4351279" y="2882760"/>
                  </a:lnTo>
                  <a:lnTo>
                    <a:pt x="4282069" y="2886863"/>
                  </a:lnTo>
                  <a:lnTo>
                    <a:pt x="4213415" y="2890708"/>
                  </a:lnTo>
                  <a:lnTo>
                    <a:pt x="4145315" y="2894295"/>
                  </a:lnTo>
                  <a:lnTo>
                    <a:pt x="4077770" y="2897623"/>
                  </a:lnTo>
                  <a:lnTo>
                    <a:pt x="4010780" y="2900692"/>
                  </a:lnTo>
                  <a:lnTo>
                    <a:pt x="3944344" y="2903502"/>
                  </a:lnTo>
                  <a:lnTo>
                    <a:pt x="3878464" y="2906054"/>
                  </a:lnTo>
                  <a:lnTo>
                    <a:pt x="3813138" y="2908348"/>
                  </a:lnTo>
                  <a:lnTo>
                    <a:pt x="3748368" y="2910383"/>
                  </a:lnTo>
                  <a:lnTo>
                    <a:pt x="3684152" y="2912159"/>
                  </a:lnTo>
                  <a:lnTo>
                    <a:pt x="3620490" y="2913676"/>
                  </a:lnTo>
                  <a:lnTo>
                    <a:pt x="3557384" y="2914935"/>
                  </a:lnTo>
                  <a:lnTo>
                    <a:pt x="3494833" y="2915936"/>
                  </a:lnTo>
                  <a:lnTo>
                    <a:pt x="3432836" y="2916678"/>
                  </a:lnTo>
                  <a:lnTo>
                    <a:pt x="3371394" y="2917161"/>
                  </a:lnTo>
                  <a:lnTo>
                    <a:pt x="3310507" y="2917385"/>
                  </a:lnTo>
                  <a:lnTo>
                    <a:pt x="3250175" y="2917351"/>
                  </a:lnTo>
                  <a:lnTo>
                    <a:pt x="3190397" y="2917059"/>
                  </a:lnTo>
                  <a:lnTo>
                    <a:pt x="3131175" y="2916507"/>
                  </a:lnTo>
                  <a:lnTo>
                    <a:pt x="3072507" y="2915698"/>
                  </a:lnTo>
                  <a:lnTo>
                    <a:pt x="3014394" y="2914629"/>
                  </a:lnTo>
                  <a:lnTo>
                    <a:pt x="2956836" y="2913302"/>
                  </a:lnTo>
                  <a:lnTo>
                    <a:pt x="2899833" y="2911716"/>
                  </a:lnTo>
                  <a:lnTo>
                    <a:pt x="2843384" y="2909872"/>
                  </a:lnTo>
                  <a:lnTo>
                    <a:pt x="2787491" y="2907769"/>
                  </a:lnTo>
                  <a:lnTo>
                    <a:pt x="2732152" y="2905408"/>
                  </a:lnTo>
                  <a:lnTo>
                    <a:pt x="2677368" y="2902788"/>
                  </a:lnTo>
                  <a:lnTo>
                    <a:pt x="2623139" y="2899909"/>
                  </a:lnTo>
                  <a:lnTo>
                    <a:pt x="2569465" y="2896772"/>
                  </a:lnTo>
                  <a:lnTo>
                    <a:pt x="2516345" y="2893376"/>
                  </a:lnTo>
                  <a:lnTo>
                    <a:pt x="2463780" y="2889722"/>
                  </a:lnTo>
                  <a:lnTo>
                    <a:pt x="2411771" y="2885809"/>
                  </a:lnTo>
                  <a:lnTo>
                    <a:pt x="2360316" y="2881637"/>
                  </a:lnTo>
                  <a:lnTo>
                    <a:pt x="2309415" y="2877207"/>
                  </a:lnTo>
                  <a:lnTo>
                    <a:pt x="2259070" y="2872518"/>
                  </a:lnTo>
                  <a:lnTo>
                    <a:pt x="2209280" y="2867570"/>
                  </a:lnTo>
                  <a:lnTo>
                    <a:pt x="2160044" y="2862364"/>
                  </a:lnTo>
                  <a:lnTo>
                    <a:pt x="2111363" y="2856900"/>
                  </a:lnTo>
                  <a:lnTo>
                    <a:pt x="2063237" y="2851176"/>
                  </a:lnTo>
                  <a:lnTo>
                    <a:pt x="2015666" y="2845195"/>
                  </a:lnTo>
                  <a:lnTo>
                    <a:pt x="1968649" y="2838954"/>
                  </a:lnTo>
                  <a:lnTo>
                    <a:pt x="1922188" y="2832455"/>
                  </a:lnTo>
                  <a:lnTo>
                    <a:pt x="1876281" y="2825697"/>
                  </a:lnTo>
                  <a:lnTo>
                    <a:pt x="1830929" y="2818681"/>
                  </a:lnTo>
                  <a:lnTo>
                    <a:pt x="1786132" y="2811406"/>
                  </a:lnTo>
                  <a:lnTo>
                    <a:pt x="1741890" y="2803873"/>
                  </a:lnTo>
                  <a:lnTo>
                    <a:pt x="1698202" y="2796081"/>
                  </a:lnTo>
                  <a:lnTo>
                    <a:pt x="1655070" y="2788030"/>
                  </a:lnTo>
                  <a:lnTo>
                    <a:pt x="1612492" y="2779721"/>
                  </a:lnTo>
                  <a:lnTo>
                    <a:pt x="1570469" y="2771153"/>
                  </a:lnTo>
                  <a:lnTo>
                    <a:pt x="1529001" y="2762326"/>
                  </a:lnTo>
                  <a:lnTo>
                    <a:pt x="1488088" y="2753241"/>
                  </a:lnTo>
                  <a:lnTo>
                    <a:pt x="1447729" y="2743898"/>
                  </a:lnTo>
                  <a:lnTo>
                    <a:pt x="1407925" y="2734295"/>
                  </a:lnTo>
                  <a:lnTo>
                    <a:pt x="1368677" y="2724434"/>
                  </a:lnTo>
                  <a:lnTo>
                    <a:pt x="1329983" y="2714315"/>
                  </a:lnTo>
                  <a:lnTo>
                    <a:pt x="1291843" y="2703937"/>
                  </a:lnTo>
                  <a:lnTo>
                    <a:pt x="1254259" y="2693300"/>
                  </a:lnTo>
                  <a:lnTo>
                    <a:pt x="1217229" y="2682405"/>
                  </a:lnTo>
                  <a:lnTo>
                    <a:pt x="1180755" y="2671251"/>
                  </a:lnTo>
                  <a:lnTo>
                    <a:pt x="1109470" y="2648167"/>
                  </a:lnTo>
                  <a:lnTo>
                    <a:pt x="1040404" y="2624049"/>
                  </a:lnTo>
                  <a:lnTo>
                    <a:pt x="973558" y="2598897"/>
                  </a:lnTo>
                  <a:lnTo>
                    <a:pt x="908931" y="2572710"/>
                  </a:lnTo>
                  <a:lnTo>
                    <a:pt x="846523" y="2545489"/>
                  </a:lnTo>
                  <a:lnTo>
                    <a:pt x="786335" y="2517233"/>
                  </a:lnTo>
                  <a:lnTo>
                    <a:pt x="728366" y="2487943"/>
                  </a:lnTo>
                  <a:lnTo>
                    <a:pt x="672616" y="2457619"/>
                  </a:lnTo>
                  <a:lnTo>
                    <a:pt x="619085" y="2426260"/>
                  </a:lnTo>
                  <a:lnTo>
                    <a:pt x="567774" y="2393866"/>
                  </a:lnTo>
                  <a:lnTo>
                    <a:pt x="518682" y="2360439"/>
                  </a:lnTo>
                  <a:lnTo>
                    <a:pt x="471810" y="2325977"/>
                  </a:lnTo>
                  <a:lnTo>
                    <a:pt x="427156" y="2290480"/>
                  </a:lnTo>
                  <a:lnTo>
                    <a:pt x="384722" y="2253949"/>
                  </a:lnTo>
                  <a:lnTo>
                    <a:pt x="344507" y="2216384"/>
                  </a:lnTo>
                  <a:lnTo>
                    <a:pt x="306512" y="2177784"/>
                  </a:lnTo>
                  <a:lnTo>
                    <a:pt x="270736" y="2138150"/>
                  </a:lnTo>
                  <a:lnTo>
                    <a:pt x="237179" y="2097482"/>
                  </a:lnTo>
                  <a:lnTo>
                    <a:pt x="205842" y="2055779"/>
                  </a:lnTo>
                  <a:lnTo>
                    <a:pt x="176723" y="2013041"/>
                  </a:lnTo>
                  <a:lnTo>
                    <a:pt x="149825" y="1969270"/>
                  </a:lnTo>
                  <a:lnTo>
                    <a:pt x="125145" y="1924463"/>
                  </a:lnTo>
                  <a:lnTo>
                    <a:pt x="102685" y="1878623"/>
                  </a:lnTo>
                  <a:lnTo>
                    <a:pt x="82444" y="1831748"/>
                  </a:lnTo>
                  <a:lnTo>
                    <a:pt x="64422" y="1783838"/>
                  </a:lnTo>
                  <a:lnTo>
                    <a:pt x="48620" y="1734895"/>
                  </a:lnTo>
                  <a:lnTo>
                    <a:pt x="35037" y="1684917"/>
                  </a:lnTo>
                  <a:lnTo>
                    <a:pt x="23673" y="1633904"/>
                  </a:lnTo>
                  <a:lnTo>
                    <a:pt x="14528" y="1581857"/>
                  </a:lnTo>
                  <a:lnTo>
                    <a:pt x="7603" y="1528775"/>
                  </a:lnTo>
                  <a:lnTo>
                    <a:pt x="2897" y="1474660"/>
                  </a:lnTo>
                  <a:lnTo>
                    <a:pt x="411" y="1419509"/>
                  </a:lnTo>
                  <a:lnTo>
                    <a:pt x="0" y="1391546"/>
                  </a:lnTo>
                  <a:lnTo>
                    <a:pt x="143" y="1363325"/>
                  </a:lnTo>
                  <a:lnTo>
                    <a:pt x="2095" y="1306106"/>
                  </a:lnTo>
                  <a:lnTo>
                    <a:pt x="6267" y="1247852"/>
                  </a:lnTo>
                  <a:lnTo>
                    <a:pt x="12657" y="1188564"/>
                  </a:lnTo>
                  <a:lnTo>
                    <a:pt x="21267" y="1128242"/>
                  </a:lnTo>
                  <a:lnTo>
                    <a:pt x="32096" y="1066885"/>
                  </a:lnTo>
                  <a:lnTo>
                    <a:pt x="45145" y="1004494"/>
                  </a:lnTo>
                  <a:lnTo>
                    <a:pt x="60413" y="941069"/>
                  </a:lnTo>
                  <a:lnTo>
                    <a:pt x="77900" y="876609"/>
                  </a:lnTo>
                  <a:lnTo>
                    <a:pt x="97606" y="811115"/>
                  </a:lnTo>
                  <a:lnTo>
                    <a:pt x="119532" y="744586"/>
                  </a:lnTo>
                  <a:lnTo>
                    <a:pt x="143677" y="677023"/>
                  </a:lnTo>
                  <a:lnTo>
                    <a:pt x="170041" y="608425"/>
                  </a:lnTo>
                  <a:lnTo>
                    <a:pt x="198625" y="538793"/>
                  </a:lnTo>
                  <a:lnTo>
                    <a:pt x="213749" y="503590"/>
                  </a:lnTo>
                  <a:lnTo>
                    <a:pt x="229428" y="468127"/>
                  </a:lnTo>
                  <a:lnTo>
                    <a:pt x="245661" y="432406"/>
                  </a:lnTo>
                  <a:lnTo>
                    <a:pt x="262450" y="396426"/>
                  </a:lnTo>
                  <a:lnTo>
                    <a:pt x="279793" y="360188"/>
                  </a:lnTo>
                  <a:lnTo>
                    <a:pt x="297692" y="323691"/>
                  </a:lnTo>
                  <a:lnTo>
                    <a:pt x="316144" y="286936"/>
                  </a:lnTo>
                  <a:lnTo>
                    <a:pt x="335152" y="249922"/>
                  </a:lnTo>
                  <a:lnTo>
                    <a:pt x="354715" y="212649"/>
                  </a:lnTo>
                  <a:lnTo>
                    <a:pt x="374832" y="175118"/>
                  </a:lnTo>
                  <a:lnTo>
                    <a:pt x="395505" y="137328"/>
                  </a:lnTo>
                  <a:lnTo>
                    <a:pt x="416732" y="99279"/>
                  </a:lnTo>
                  <a:lnTo>
                    <a:pt x="438514" y="60972"/>
                  </a:lnTo>
                  <a:lnTo>
                    <a:pt x="460851" y="22406"/>
                  </a:lnTo>
                  <a:lnTo>
                    <a:pt x="47448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391118" y="2036489"/>
              <a:ext cx="5068570" cy="3079750"/>
            </a:xfrm>
            <a:custGeom>
              <a:avLst/>
              <a:gdLst/>
              <a:ahLst/>
              <a:cxnLst/>
              <a:rect l="l" t="t" r="r" b="b"/>
              <a:pathLst>
                <a:path w="5068570" h="3079750">
                  <a:moveTo>
                    <a:pt x="202260" y="0"/>
                  </a:moveTo>
                  <a:lnTo>
                    <a:pt x="0" y="127000"/>
                  </a:lnTo>
                  <a:lnTo>
                    <a:pt x="182499" y="238010"/>
                  </a:lnTo>
                  <a:lnTo>
                    <a:pt x="202260" y="0"/>
                  </a:lnTo>
                  <a:close/>
                </a:path>
                <a:path w="5068570" h="3079750">
                  <a:moveTo>
                    <a:pt x="5067998" y="2952216"/>
                  </a:moveTo>
                  <a:lnTo>
                    <a:pt x="4844821" y="2867202"/>
                  </a:lnTo>
                  <a:lnTo>
                    <a:pt x="4866081" y="3079750"/>
                  </a:lnTo>
                  <a:lnTo>
                    <a:pt x="5067998" y="2952216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25723" y="4686213"/>
            <a:ext cx="1950085" cy="71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b="1" spc="-5" dirty="0">
                <a:solidFill>
                  <a:srgbClr val="F2425D"/>
                </a:solidFill>
                <a:latin typeface="Roboto"/>
                <a:cs typeface="Roboto"/>
              </a:rPr>
              <a:t>Live</a:t>
            </a:r>
            <a:r>
              <a:rPr sz="2050" b="1" spc="-7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connection, </a:t>
            </a:r>
            <a:r>
              <a:rPr sz="2050" b="1" spc="-49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b="1" spc="-1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copies</a:t>
            </a:r>
            <a:endParaRPr sz="20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5311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CLEA</a:t>
            </a:r>
            <a:r>
              <a:rPr sz="4950" b="1" spc="-109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6421" y="3092439"/>
            <a:ext cx="283210" cy="2825115"/>
            <a:chOff x="1056421" y="3092439"/>
            <a:chExt cx="283210" cy="2825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3092439"/>
              <a:ext cx="282713" cy="2827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3728022"/>
              <a:ext cx="282713" cy="2827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4363605"/>
              <a:ext cx="282713" cy="2827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4999188"/>
              <a:ext cx="282713" cy="2827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5634770"/>
              <a:ext cx="282713" cy="28271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43721" y="3052515"/>
            <a:ext cx="304165" cy="2902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7265" y="3055915"/>
            <a:ext cx="6619240" cy="291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Write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others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understand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endParaRPr sz="2300">
              <a:latin typeface="Roboto"/>
              <a:cs typeface="Roboto"/>
            </a:endParaRPr>
          </a:p>
          <a:p>
            <a:pPr marL="12700" marR="5080" algn="just">
              <a:lnSpc>
                <a:spcPct val="181300"/>
              </a:lnSpc>
              <a:spcBef>
                <a:spcPts val="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Write code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understand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 1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year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Avoid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too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“clever”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overcomplicated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solutions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descriptive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 names: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what they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contain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descriptive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names: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what they do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3721" y="2261426"/>
            <a:ext cx="27730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READABLE</a:t>
            </a:r>
            <a:r>
              <a:rPr sz="2800" b="1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56421" y="7809693"/>
            <a:ext cx="283210" cy="2190750"/>
            <a:chOff x="1056421" y="7809693"/>
            <a:chExt cx="283210" cy="219075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7809693"/>
              <a:ext cx="282713" cy="2827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8445276"/>
              <a:ext cx="282713" cy="2827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9081153"/>
              <a:ext cx="282713" cy="2827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21" y="9717382"/>
              <a:ext cx="282713" cy="28271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43721" y="7769769"/>
            <a:ext cx="304165" cy="2267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7265" y="7773169"/>
            <a:ext cx="6971665" cy="2284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DRY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principle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(refactor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your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code)</a:t>
            </a:r>
            <a:endParaRPr sz="2300">
              <a:latin typeface="Roboto"/>
              <a:cs typeface="Roboto"/>
            </a:endParaRPr>
          </a:p>
          <a:p>
            <a:pPr marL="12700" marR="5080">
              <a:lnSpc>
                <a:spcPct val="181300"/>
              </a:lnSpc>
              <a:spcBef>
                <a:spcPts val="5"/>
              </a:spcBef>
            </a:pPr>
            <a:r>
              <a:rPr sz="2300" spc="-3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pollute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namespace,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encapsulate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instead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st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typ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===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nd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!==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3721" y="6978681"/>
            <a:ext cx="222652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G</a:t>
            </a:r>
            <a:r>
              <a:rPr sz="28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r>
              <a:rPr sz="2800" b="1" spc="6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800" b="1" spc="-4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901814" y="3092439"/>
            <a:ext cx="283210" cy="2825115"/>
            <a:chOff x="10901814" y="3092439"/>
            <a:chExt cx="283210" cy="28251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3092439"/>
              <a:ext cx="282713" cy="2827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3728022"/>
              <a:ext cx="282713" cy="2827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4363605"/>
              <a:ext cx="282713" cy="2827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4999188"/>
              <a:ext cx="282713" cy="2827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5634770"/>
              <a:ext cx="282713" cy="28271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889114" y="3052515"/>
            <a:ext cx="304165" cy="2902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12659" y="3055915"/>
            <a:ext cx="7571105" cy="291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Generally,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should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only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one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thing</a:t>
            </a:r>
            <a:endParaRPr sz="2300">
              <a:latin typeface="Roboto"/>
              <a:cs typeface="Roboto"/>
            </a:endParaRPr>
          </a:p>
          <a:p>
            <a:pPr marL="12700" marR="1751964">
              <a:lnSpc>
                <a:spcPct val="181300"/>
              </a:lnSpc>
              <a:spcBef>
                <a:spcPts val="5"/>
              </a:spcBef>
            </a:pPr>
            <a:r>
              <a:rPr sz="2300" spc="-3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more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than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3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parameters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Use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default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parameters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whenever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possible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Generally,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return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same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type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as received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arrow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when they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more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readable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89114" y="2261426"/>
            <a:ext cx="2515736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UN</a:t>
            </a:r>
            <a:r>
              <a:rPr sz="2800" b="1" spc="-4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800" b="1" spc="-1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800" b="1" spc="25" dirty="0">
                <a:solidFill>
                  <a:srgbClr val="444444"/>
                </a:solidFill>
                <a:latin typeface="Roboto"/>
                <a:cs typeface="Roboto"/>
              </a:rPr>
              <a:t>NS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89114" y="6978681"/>
            <a:ext cx="1601336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OOP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901814" y="7809693"/>
            <a:ext cx="283210" cy="2189480"/>
            <a:chOff x="10901814" y="7809693"/>
            <a:chExt cx="283210" cy="218948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7809693"/>
              <a:ext cx="282713" cy="2827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8445276"/>
              <a:ext cx="282713" cy="28271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9080859"/>
              <a:ext cx="282713" cy="2827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1814" y="9716441"/>
              <a:ext cx="282713" cy="28271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889114" y="7769769"/>
            <a:ext cx="304165" cy="2266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12659" y="7773169"/>
            <a:ext cx="7885430" cy="2284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Roboto"/>
                <a:cs typeface="Roboto"/>
              </a:rPr>
              <a:t>ES6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classes</a:t>
            </a:r>
            <a:endParaRPr sz="2300">
              <a:latin typeface="Roboto"/>
              <a:cs typeface="Roboto"/>
            </a:endParaRPr>
          </a:p>
          <a:p>
            <a:pPr marL="12700" marR="5080">
              <a:lnSpc>
                <a:spcPct val="181300"/>
              </a:lnSpc>
              <a:spcBef>
                <a:spcPts val="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Encapsulate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data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45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mutate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outside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class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Implement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method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chaining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not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arrow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methods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(in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regular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objects)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6249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BACKWARD</a:t>
            </a:r>
            <a:r>
              <a:rPr sz="4950" b="1" spc="-72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COMPATIBILITY</a:t>
            </a:r>
            <a:r>
              <a:rPr sz="4950" b="1" spc="-570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DON’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BREA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K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0" dirty="0">
                <a:solidFill>
                  <a:srgbClr val="FAFBFB"/>
                </a:solidFill>
                <a:latin typeface="Trebuchet MS"/>
                <a:cs typeface="Trebuchet MS"/>
              </a:rPr>
              <a:t>WEB!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098" y="2036346"/>
            <a:ext cx="4104587" cy="17381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92977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1997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75597" y="2742084"/>
            <a:ext cx="5053965" cy="327025"/>
            <a:chOff x="7875597" y="2742084"/>
            <a:chExt cx="5053965" cy="327025"/>
          </a:xfrm>
        </p:grpSpPr>
        <p:sp>
          <p:nvSpPr>
            <p:cNvPr id="7" name="object 7"/>
            <p:cNvSpPr/>
            <p:nvPr/>
          </p:nvSpPr>
          <p:spPr>
            <a:xfrm>
              <a:off x="8160405" y="2905429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0" y="0"/>
                  </a:moveTo>
                  <a:lnTo>
                    <a:pt x="41883" y="0"/>
                  </a:lnTo>
                  <a:lnTo>
                    <a:pt x="4768784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5597" y="27420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357100" y="2079917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Modern</a:t>
            </a:r>
            <a:r>
              <a:rPr sz="260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JavaScript </a:t>
            </a:r>
            <a:r>
              <a:rPr sz="2600" b="1" spc="-6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Engine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56643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2020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5042" y="2043579"/>
            <a:ext cx="523544" cy="5235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772342" y="1968054"/>
            <a:ext cx="5492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41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66800" y="3185341"/>
            <a:ext cx="3327299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>
              <a:lnSpc>
                <a:spcPct val="121500"/>
              </a:lnSpc>
              <a:spcBef>
                <a:spcPts val="95"/>
              </a:spcBef>
            </a:pPr>
            <a:r>
              <a:rPr sz="2800" b="1" spc="10" dirty="0">
                <a:solidFill>
                  <a:srgbClr val="00882B"/>
                </a:solidFill>
                <a:latin typeface="Roboto"/>
                <a:cs typeface="Roboto"/>
              </a:rPr>
              <a:t>B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A</a:t>
            </a:r>
            <a:r>
              <a:rPr sz="2800" b="1" spc="10" dirty="0">
                <a:solidFill>
                  <a:srgbClr val="00882B"/>
                </a:solidFill>
                <a:latin typeface="Roboto"/>
                <a:cs typeface="Roboto"/>
              </a:rPr>
              <a:t>C</a:t>
            </a:r>
            <a:r>
              <a:rPr sz="2800" b="1" spc="15" dirty="0">
                <a:solidFill>
                  <a:srgbClr val="00882B"/>
                </a:solidFill>
                <a:latin typeface="Roboto"/>
                <a:cs typeface="Roboto"/>
              </a:rPr>
              <a:t>K</a:t>
            </a:r>
            <a:r>
              <a:rPr sz="2800" b="1" spc="-75" dirty="0">
                <a:solidFill>
                  <a:srgbClr val="00882B"/>
                </a:solidFill>
                <a:latin typeface="Roboto"/>
                <a:cs typeface="Roboto"/>
              </a:rPr>
              <a:t>W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A</a:t>
            </a:r>
            <a:r>
              <a:rPr sz="2800" b="1" spc="60" dirty="0">
                <a:solidFill>
                  <a:srgbClr val="00882B"/>
                </a:solidFill>
                <a:latin typeface="Roboto"/>
                <a:cs typeface="Roboto"/>
              </a:rPr>
              <a:t>R</a:t>
            </a:r>
            <a:r>
              <a:rPr sz="2800" b="1" spc="-20" dirty="0">
                <a:solidFill>
                  <a:srgbClr val="00882B"/>
                </a:solidFill>
                <a:latin typeface="Roboto"/>
                <a:cs typeface="Roboto"/>
              </a:rPr>
              <a:t>D</a:t>
            </a:r>
            <a:r>
              <a:rPr sz="2800" b="1" spc="25" dirty="0">
                <a:solidFill>
                  <a:srgbClr val="00882B"/>
                </a:solidFill>
                <a:latin typeface="Roboto"/>
                <a:cs typeface="Roboto"/>
              </a:rPr>
              <a:t>S  </a:t>
            </a:r>
            <a:r>
              <a:rPr sz="2800" b="1" spc="10" dirty="0">
                <a:solidFill>
                  <a:srgbClr val="00882B"/>
                </a:solidFill>
                <a:latin typeface="Roboto"/>
                <a:cs typeface="Roboto"/>
              </a:rPr>
              <a:t>C</a:t>
            </a:r>
            <a:r>
              <a:rPr sz="2800" b="1" spc="-15" dirty="0">
                <a:solidFill>
                  <a:srgbClr val="00882B"/>
                </a:solidFill>
                <a:latin typeface="Roboto"/>
                <a:cs typeface="Roboto"/>
              </a:rPr>
              <a:t>O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M</a:t>
            </a:r>
            <a:r>
              <a:rPr sz="2800" b="1" spc="-195" dirty="0">
                <a:solidFill>
                  <a:srgbClr val="00882B"/>
                </a:solidFill>
                <a:latin typeface="Roboto"/>
                <a:cs typeface="Roboto"/>
              </a:rPr>
              <a:t>P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A</a:t>
            </a:r>
            <a:r>
              <a:rPr sz="2800" b="1" spc="-10" dirty="0">
                <a:solidFill>
                  <a:srgbClr val="00882B"/>
                </a:solidFill>
                <a:latin typeface="Roboto"/>
                <a:cs typeface="Roboto"/>
              </a:rPr>
              <a:t>T</a:t>
            </a:r>
            <a:r>
              <a:rPr sz="2800" b="1" dirty="0">
                <a:solidFill>
                  <a:srgbClr val="00882B"/>
                </a:solidFill>
                <a:latin typeface="Roboto"/>
                <a:cs typeface="Roboto"/>
              </a:rPr>
              <a:t>I</a:t>
            </a:r>
            <a:r>
              <a:rPr sz="2800" b="1" spc="10" dirty="0">
                <a:solidFill>
                  <a:srgbClr val="00882B"/>
                </a:solidFill>
                <a:latin typeface="Roboto"/>
                <a:cs typeface="Roboto"/>
              </a:rPr>
              <a:t>B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LE</a:t>
            </a:r>
            <a:endParaRPr sz="28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023132" y="8602715"/>
            <a:ext cx="4072254" cy="1126490"/>
            <a:chOff x="13023132" y="8602715"/>
            <a:chExt cx="4072254" cy="112649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3142" y="8602715"/>
              <a:ext cx="4071827" cy="8460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3132" y="9382502"/>
              <a:ext cx="4071827" cy="3464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171" y="8805711"/>
              <a:ext cx="272243" cy="27224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339471" y="8761599"/>
            <a:ext cx="2978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444444"/>
                </a:solidFill>
                <a:latin typeface="Segoe UI Symbol"/>
                <a:cs typeface="Segoe UI Symbol"/>
              </a:rPr>
              <a:t>😂</a:t>
            </a:r>
            <a:endParaRPr sz="215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93442" y="8340322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Modern</a:t>
            </a:r>
            <a:r>
              <a:rPr sz="260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JavaScript </a:t>
            </a:r>
            <a:r>
              <a:rPr sz="2600" b="1" spc="-6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Engine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83339" y="8309558"/>
            <a:ext cx="5095875" cy="1019810"/>
            <a:chOff x="7483339" y="8309558"/>
            <a:chExt cx="5095875" cy="1019810"/>
          </a:xfrm>
        </p:grpSpPr>
        <p:sp>
          <p:nvSpPr>
            <p:cNvPr id="21" name="object 21"/>
            <p:cNvSpPr/>
            <p:nvPr/>
          </p:nvSpPr>
          <p:spPr>
            <a:xfrm>
              <a:off x="7525249" y="9165836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4768784" y="0"/>
                  </a:moveTo>
                  <a:lnTo>
                    <a:pt x="4726901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52150" y="900249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3227" y="8309558"/>
              <a:ext cx="523544" cy="52354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92977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2020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656643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2089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80527" y="8234033"/>
            <a:ext cx="5492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👎</a:t>
            </a:r>
            <a:endParaRPr sz="410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02067" y="9452771"/>
            <a:ext cx="271653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215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C82506"/>
                </a:solidFill>
                <a:latin typeface="Roboto"/>
                <a:cs typeface="Roboto"/>
              </a:rPr>
              <a:t>NOT</a:t>
            </a:r>
            <a:r>
              <a:rPr sz="2800" b="1" spc="-80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800" b="1" spc="15" dirty="0">
                <a:solidFill>
                  <a:srgbClr val="C82506"/>
                </a:solidFill>
                <a:latin typeface="Roboto"/>
                <a:cs typeface="Roboto"/>
              </a:rPr>
              <a:t>FORWARDS </a:t>
            </a:r>
            <a:r>
              <a:rPr sz="2800" b="1" spc="-68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800" b="1" spc="-20" dirty="0">
                <a:solidFill>
                  <a:srgbClr val="C82506"/>
                </a:solidFill>
                <a:latin typeface="Roboto"/>
                <a:cs typeface="Roboto"/>
              </a:rPr>
              <a:t>COMPATIBLE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69984" y="8259133"/>
            <a:ext cx="2364740" cy="2364105"/>
          </a:xfrm>
          <a:custGeom>
            <a:avLst/>
            <a:gdLst/>
            <a:ahLst/>
            <a:cxnLst/>
            <a:rect l="l" t="t" r="r" b="b"/>
            <a:pathLst>
              <a:path w="2364740" h="2364104">
                <a:moveTo>
                  <a:pt x="2364117" y="59232"/>
                </a:moveTo>
                <a:lnTo>
                  <a:pt x="2304885" y="0"/>
                </a:lnTo>
                <a:lnTo>
                  <a:pt x="1182052" y="1122832"/>
                </a:lnTo>
                <a:lnTo>
                  <a:pt x="59232" y="0"/>
                </a:lnTo>
                <a:lnTo>
                  <a:pt x="0" y="59232"/>
                </a:lnTo>
                <a:lnTo>
                  <a:pt x="1122819" y="1182052"/>
                </a:lnTo>
                <a:lnTo>
                  <a:pt x="0" y="2304872"/>
                </a:lnTo>
                <a:lnTo>
                  <a:pt x="59232" y="2364105"/>
                </a:lnTo>
                <a:lnTo>
                  <a:pt x="1182052" y="1241285"/>
                </a:lnTo>
                <a:lnTo>
                  <a:pt x="2304885" y="2364105"/>
                </a:lnTo>
                <a:lnTo>
                  <a:pt x="2364105" y="2304872"/>
                </a:lnTo>
                <a:lnTo>
                  <a:pt x="1241285" y="1182065"/>
                </a:lnTo>
                <a:lnTo>
                  <a:pt x="2364117" y="5923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17001" y="5142218"/>
            <a:ext cx="7270115" cy="2704465"/>
            <a:chOff x="6417001" y="5142218"/>
            <a:chExt cx="7270115" cy="2704465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7001" y="5142218"/>
              <a:ext cx="7270096" cy="27044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9963" y="5613735"/>
              <a:ext cx="5804173" cy="123850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21090" y="5888607"/>
            <a:ext cx="42729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5" dirty="0">
                <a:solidFill>
                  <a:srgbClr val="FAFBFB"/>
                </a:solidFill>
                <a:latin typeface="Trebuchet MS"/>
                <a:cs typeface="Trebuchet MS"/>
              </a:rPr>
              <a:t>DON’</a:t>
            </a:r>
            <a:r>
              <a:rPr sz="4100" b="1" spc="-96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675" dirty="0">
                <a:solidFill>
                  <a:srgbClr val="FAFBFB"/>
                </a:solidFill>
                <a:latin typeface="Trebuchet MS"/>
                <a:cs typeface="Trebuchet MS"/>
              </a:rPr>
              <a:t>BREA</a:t>
            </a:r>
            <a:r>
              <a:rPr sz="4100" b="1" spc="-775" dirty="0">
                <a:solidFill>
                  <a:srgbClr val="FAFBFB"/>
                </a:solidFill>
                <a:latin typeface="Trebuchet MS"/>
                <a:cs typeface="Trebuchet MS"/>
              </a:rPr>
              <a:t>K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80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100" b="1" spc="-77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35" dirty="0">
                <a:solidFill>
                  <a:srgbClr val="FAFBFB"/>
                </a:solidFill>
                <a:latin typeface="Trebuchet MS"/>
                <a:cs typeface="Trebuchet MS"/>
              </a:rPr>
              <a:t>WEB!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613762" y="4866435"/>
            <a:ext cx="6122035" cy="2921635"/>
            <a:chOff x="13613762" y="4866435"/>
            <a:chExt cx="6122035" cy="2921635"/>
          </a:xfrm>
        </p:grpSpPr>
        <p:sp>
          <p:nvSpPr>
            <p:cNvPr id="34" name="object 34"/>
            <p:cNvSpPr/>
            <p:nvPr/>
          </p:nvSpPr>
          <p:spPr>
            <a:xfrm>
              <a:off x="13613762" y="4866435"/>
              <a:ext cx="6122035" cy="2921635"/>
            </a:xfrm>
            <a:custGeom>
              <a:avLst/>
              <a:gdLst/>
              <a:ahLst/>
              <a:cxnLst/>
              <a:rect l="l" t="t" r="r" b="b"/>
              <a:pathLst>
                <a:path w="6122034" h="2921634">
                  <a:moveTo>
                    <a:pt x="6121469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6121469" y="2921579"/>
                  </a:lnTo>
                  <a:lnTo>
                    <a:pt x="612146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310108"/>
              <a:ext cx="282713" cy="28271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925796"/>
              <a:ext cx="282713" cy="2827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7031522"/>
              <a:ext cx="282713" cy="28271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4114073" y="5265996"/>
            <a:ext cx="295910" cy="208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210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endParaRPr sz="2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20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623084" y="5258745"/>
            <a:ext cx="4393565" cy="2124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Old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features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are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never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removed;</a:t>
            </a:r>
            <a:endParaRPr sz="24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910"/>
              </a:spcBef>
            </a:pP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Not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really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new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versions,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just</a:t>
            </a:r>
            <a:endParaRPr sz="24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incremental updates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(releases)</a:t>
            </a:r>
            <a:endParaRPr sz="24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Websites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keep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working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forever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!</a:t>
            </a:r>
            <a:endParaRPr sz="24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5311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CLEA</a:t>
            </a:r>
            <a:r>
              <a:rPr sz="4950" b="1" spc="-109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4842" y="4624574"/>
            <a:ext cx="283210" cy="2827655"/>
            <a:chOff x="1054842" y="4624574"/>
            <a:chExt cx="283210" cy="28276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42" y="4624574"/>
              <a:ext cx="282713" cy="2827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42" y="5260803"/>
              <a:ext cx="282713" cy="2827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42" y="5897031"/>
              <a:ext cx="282713" cy="2827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42" y="6533261"/>
              <a:ext cx="282713" cy="2827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842" y="7169197"/>
              <a:ext cx="282713" cy="28271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42142" y="4584650"/>
            <a:ext cx="304165" cy="2904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5686" y="4587754"/>
            <a:ext cx="7727315" cy="292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ly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return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gua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ternary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(conditional)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logical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operators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instead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if</a:t>
            </a:r>
            <a:endParaRPr sz="2300">
              <a:latin typeface="Courier New"/>
              <a:cs typeface="Courier New"/>
            </a:endParaRPr>
          </a:p>
          <a:p>
            <a:pPr marL="12700" marR="1926589">
              <a:lnSpc>
                <a:spcPct val="181500"/>
              </a:lnSpc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multiple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if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instead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if/else-if </a:t>
            </a:r>
            <a:r>
              <a:rPr sz="2300" b="1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Avoid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for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loops,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methods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instead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Avoid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callback-based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asynchronous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2142" y="3793266"/>
            <a:ext cx="34651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AVOID</a:t>
            </a:r>
            <a:r>
              <a:rPr sz="28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20" dirty="0">
                <a:solidFill>
                  <a:srgbClr val="444444"/>
                </a:solidFill>
                <a:latin typeface="Roboto"/>
                <a:cs typeface="Roboto"/>
              </a:rPr>
              <a:t>NESTED</a:t>
            </a:r>
            <a:r>
              <a:rPr sz="280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904369" y="4624280"/>
            <a:ext cx="283210" cy="1555115"/>
            <a:chOff x="10904369" y="4624280"/>
            <a:chExt cx="283210" cy="15551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4624280"/>
              <a:ext cx="282713" cy="2827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5260157"/>
              <a:ext cx="282713" cy="2827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5896091"/>
              <a:ext cx="282713" cy="28271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891669" y="4584355"/>
            <a:ext cx="304165" cy="1631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91669" y="3793266"/>
            <a:ext cx="8455660" cy="244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ASYNCHRONOUS</a:t>
            </a: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800">
              <a:latin typeface="Roboto"/>
              <a:cs typeface="Roboto"/>
            </a:endParaRPr>
          </a:p>
          <a:p>
            <a:pPr marL="535940" marR="5080">
              <a:lnSpc>
                <a:spcPct val="181400"/>
              </a:lnSpc>
              <a:spcBef>
                <a:spcPts val="65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Consume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promises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 async/await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 best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readability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Whenever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possible,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run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promises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parallel</a:t>
            </a:r>
            <a:r>
              <a:rPr sz="23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Promise.all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)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Handle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errors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promise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rejections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830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10" dirty="0">
                <a:solidFill>
                  <a:srgbClr val="FAFBFB"/>
                </a:solidFill>
                <a:latin typeface="Trebuchet MS"/>
                <a:cs typeface="Trebuchet MS"/>
              </a:rPr>
              <a:t>IMPERATIV</a:t>
            </a:r>
            <a:r>
              <a:rPr sz="4950" b="1" spc="-83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DECLARATIV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98392" y="5154431"/>
            <a:ext cx="283210" cy="918844"/>
            <a:chOff x="1198392" y="5154431"/>
            <a:chExt cx="283210" cy="9188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92" y="5154431"/>
              <a:ext cx="282713" cy="2827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92" y="5790014"/>
              <a:ext cx="282713" cy="2827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5692" y="5114507"/>
            <a:ext cx="304165" cy="99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392" y="6851762"/>
            <a:ext cx="282713" cy="28271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85692" y="6811837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9237" y="5117906"/>
            <a:ext cx="6603365" cy="2075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Programmer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explains </a:t>
            </a:r>
            <a:r>
              <a:rPr sz="2300" b="1" spc="-35" dirty="0">
                <a:solidFill>
                  <a:srgbClr val="444444"/>
                </a:solidFill>
                <a:latin typeface="Roboto"/>
                <a:cs typeface="Roboto"/>
              </a:rPr>
              <a:t>“HOW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do 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things”</a:t>
            </a:r>
            <a:endParaRPr sz="2300">
              <a:latin typeface="Roboto"/>
              <a:cs typeface="Roboto"/>
            </a:endParaRPr>
          </a:p>
          <a:p>
            <a:pPr marL="12700" marR="5080">
              <a:lnSpc>
                <a:spcPct val="121600"/>
              </a:lnSpc>
              <a:spcBef>
                <a:spcPts val="1650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explain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computer </a:t>
            </a:r>
            <a:r>
              <a:rPr sz="2300" i="1" spc="-60" dirty="0">
                <a:solidFill>
                  <a:srgbClr val="444444"/>
                </a:solidFill>
                <a:latin typeface="Roboto"/>
                <a:cs typeface="Roboto"/>
              </a:rPr>
              <a:t>every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5" dirty="0">
                <a:solidFill>
                  <a:srgbClr val="444444"/>
                </a:solidFill>
                <a:latin typeface="Roboto"/>
                <a:cs typeface="Roboto"/>
              </a:rPr>
              <a:t>single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i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has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follow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achieve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result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60" dirty="0">
                <a:solidFill>
                  <a:srgbClr val="444444"/>
                </a:solidFill>
                <a:latin typeface="Roboto"/>
                <a:cs typeface="Roboto"/>
              </a:rPr>
              <a:t>Step-by-step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recipe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cake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31259" y="5154431"/>
            <a:ext cx="283210" cy="918844"/>
            <a:chOff x="10931259" y="5154431"/>
            <a:chExt cx="283210" cy="918844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259" y="5154431"/>
              <a:ext cx="282713" cy="2827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259" y="5790014"/>
              <a:ext cx="282713" cy="2827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918559" y="5114507"/>
            <a:ext cx="304165" cy="99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31259" y="6851762"/>
            <a:ext cx="283210" cy="918844"/>
            <a:chOff x="10931259" y="6851762"/>
            <a:chExt cx="283210" cy="918844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259" y="6851762"/>
              <a:ext cx="282713" cy="2827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259" y="7487345"/>
              <a:ext cx="282713" cy="28271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918559" y="6811837"/>
            <a:ext cx="304165" cy="99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2103" y="5117906"/>
            <a:ext cx="7713980" cy="2710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Programmer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tells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25" dirty="0">
                <a:solidFill>
                  <a:srgbClr val="444444"/>
                </a:solidFill>
                <a:latin typeface="Roboto"/>
                <a:cs typeface="Roboto"/>
              </a:rPr>
              <a:t>“WHAT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do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70" dirty="0">
                <a:solidFill>
                  <a:srgbClr val="444444"/>
                </a:solidFill>
                <a:latin typeface="Roboto"/>
                <a:cs typeface="Roboto"/>
              </a:rPr>
              <a:t>do”</a:t>
            </a:r>
            <a:endParaRPr sz="2300">
              <a:latin typeface="Roboto"/>
              <a:cs typeface="Roboto"/>
            </a:endParaRPr>
          </a:p>
          <a:p>
            <a:pPr marL="12700" marR="215265">
              <a:lnSpc>
                <a:spcPct val="121600"/>
              </a:lnSpc>
              <a:spcBef>
                <a:spcPts val="1650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simply </a:t>
            </a:r>
            <a:r>
              <a:rPr sz="2300" i="1" spc="-55" dirty="0">
                <a:solidFill>
                  <a:srgbClr val="444444"/>
                </a:solidFill>
                <a:latin typeface="Roboto"/>
                <a:cs typeface="Roboto"/>
              </a:rPr>
              <a:t>describe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way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computer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should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achieve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result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HOW </a:t>
            </a:r>
            <a:r>
              <a:rPr sz="2300" spc="-60" dirty="0">
                <a:solidFill>
                  <a:srgbClr val="444444"/>
                </a:solidFill>
                <a:latin typeface="Roboto"/>
                <a:cs typeface="Roboto"/>
              </a:rPr>
              <a:t>(step-by-step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instructions)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gets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abstracted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away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Description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cake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5050" y="8832205"/>
            <a:ext cx="6986051" cy="107951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806893" y="1844699"/>
            <a:ext cx="449072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720" marR="5080" indent="-414655">
              <a:lnSpc>
                <a:spcPct val="110500"/>
              </a:lnSpc>
              <a:spcBef>
                <a:spcPts val="100"/>
              </a:spcBef>
            </a:pPr>
            <a:r>
              <a:rPr sz="2300" b="1" spc="-25" dirty="0">
                <a:solidFill>
                  <a:srgbClr val="F2425D"/>
                </a:solidFill>
                <a:latin typeface="Roboto"/>
                <a:cs typeface="Roboto"/>
              </a:rPr>
              <a:t>Two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fundamentally 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different </a:t>
            </a:r>
            <a:r>
              <a:rPr sz="2300" b="1" spc="-5" dirty="0">
                <a:solidFill>
                  <a:srgbClr val="F2425D"/>
                </a:solidFill>
                <a:latin typeface="Roboto"/>
                <a:cs typeface="Roboto"/>
              </a:rPr>
              <a:t>ways </a:t>
            </a:r>
            <a:r>
              <a:rPr sz="2300" b="1" spc="-56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of</a:t>
            </a:r>
            <a:r>
              <a:rPr sz="2300" b="1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F2425D"/>
                </a:solidFill>
                <a:latin typeface="Roboto"/>
                <a:cs typeface="Roboto"/>
              </a:rPr>
              <a:t>writing</a:t>
            </a:r>
            <a:r>
              <a:rPr sz="2300" b="1" spc="-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code</a:t>
            </a:r>
            <a:r>
              <a:rPr sz="2300" b="1" dirty="0">
                <a:solidFill>
                  <a:srgbClr val="F2425D"/>
                </a:solidFill>
                <a:latin typeface="Roboto"/>
                <a:cs typeface="Roboto"/>
              </a:rPr>
              <a:t> (paradigms)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4213" y="3481592"/>
            <a:ext cx="3607728" cy="101041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3626675" y="3562063"/>
            <a:ext cx="29159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DECLARATIVE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2160" y="3481592"/>
            <a:ext cx="3607728" cy="1010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738599" y="3562063"/>
            <a:ext cx="25876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715" dirty="0">
                <a:solidFill>
                  <a:srgbClr val="FAFBFB"/>
                </a:solidFill>
                <a:latin typeface="Trebuchet MS"/>
                <a:cs typeface="Trebuchet MS"/>
              </a:rPr>
              <a:t>IMPERATIVE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33002" y="2445191"/>
            <a:ext cx="12803505" cy="7821295"/>
            <a:chOff x="1533002" y="2445191"/>
            <a:chExt cx="12803505" cy="7821295"/>
          </a:xfrm>
        </p:grpSpPr>
        <p:sp>
          <p:nvSpPr>
            <p:cNvPr id="29" name="object 29"/>
            <p:cNvSpPr/>
            <p:nvPr/>
          </p:nvSpPr>
          <p:spPr>
            <a:xfrm>
              <a:off x="5928712" y="2466133"/>
              <a:ext cx="2072639" cy="672465"/>
            </a:xfrm>
            <a:custGeom>
              <a:avLst/>
              <a:gdLst/>
              <a:ahLst/>
              <a:cxnLst/>
              <a:rect l="l" t="t" r="r" b="b"/>
              <a:pathLst>
                <a:path w="2072640" h="672464">
                  <a:moveTo>
                    <a:pt x="0" y="672230"/>
                  </a:moveTo>
                  <a:lnTo>
                    <a:pt x="19919" y="665768"/>
                  </a:lnTo>
                  <a:lnTo>
                    <a:pt x="207221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81305" y="3048238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5" h="167639">
                  <a:moveTo>
                    <a:pt x="140185" y="0"/>
                  </a:moveTo>
                  <a:lnTo>
                    <a:pt x="0" y="137944"/>
                  </a:lnTo>
                  <a:lnTo>
                    <a:pt x="194466" y="167326"/>
                  </a:lnTo>
                  <a:lnTo>
                    <a:pt x="14018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16552" y="2466133"/>
              <a:ext cx="2072639" cy="672465"/>
            </a:xfrm>
            <a:custGeom>
              <a:avLst/>
              <a:gdLst/>
              <a:ahLst/>
              <a:cxnLst/>
              <a:rect l="l" t="t" r="r" b="b"/>
              <a:pathLst>
                <a:path w="2072640" h="672464">
                  <a:moveTo>
                    <a:pt x="2072214" y="672230"/>
                  </a:moveTo>
                  <a:lnTo>
                    <a:pt x="2052294" y="66576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141705" y="3048238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4" h="167639">
                  <a:moveTo>
                    <a:pt x="54281" y="0"/>
                  </a:moveTo>
                  <a:lnTo>
                    <a:pt x="0" y="167326"/>
                  </a:lnTo>
                  <a:lnTo>
                    <a:pt x="194475" y="137944"/>
                  </a:lnTo>
                  <a:lnTo>
                    <a:pt x="542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002" y="8477505"/>
              <a:ext cx="6986089" cy="17889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605" y="9146101"/>
              <a:ext cx="1830532" cy="7961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6967" y="9351006"/>
              <a:ext cx="694759" cy="3863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5993" y="9361477"/>
              <a:ext cx="2279461" cy="358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4277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FUNCTIONA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PROGRAMMIN</a:t>
            </a:r>
            <a:r>
              <a:rPr sz="4950" b="1" spc="-1110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PRINCIPLES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904369" y="7834638"/>
            <a:ext cx="283210" cy="2190115"/>
            <a:chOff x="10904369" y="7834638"/>
            <a:chExt cx="283210" cy="2190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7834638"/>
              <a:ext cx="282713" cy="2827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8470513"/>
              <a:ext cx="282713" cy="2827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9106449"/>
              <a:ext cx="282713" cy="2827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9742032"/>
              <a:ext cx="282713" cy="28271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91669" y="7794713"/>
            <a:ext cx="304165" cy="2267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04369" y="3095530"/>
            <a:ext cx="283210" cy="1554480"/>
            <a:chOff x="10904369" y="3095530"/>
            <a:chExt cx="283210" cy="15544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3095530"/>
              <a:ext cx="282713" cy="2827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3731113"/>
              <a:ext cx="282713" cy="2827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369" y="4366696"/>
              <a:ext cx="282713" cy="2827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891669" y="3055606"/>
            <a:ext cx="304165" cy="1631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4369" y="5429090"/>
            <a:ext cx="282713" cy="28271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891669" y="5389166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FUNCTIONAL</a:t>
            </a:r>
            <a:r>
              <a:rPr dirty="0"/>
              <a:t> </a:t>
            </a:r>
            <a:r>
              <a:rPr spc="15" dirty="0"/>
              <a:t>PROGRAMMING</a:t>
            </a:r>
            <a:r>
              <a:rPr dirty="0"/>
              <a:t> </a:t>
            </a:r>
            <a:r>
              <a:rPr spc="15" dirty="0"/>
              <a:t>TECHNIQUES</a:t>
            </a:r>
          </a:p>
          <a:p>
            <a:pPr marL="535940">
              <a:lnSpc>
                <a:spcPct val="100000"/>
              </a:lnSpc>
              <a:spcBef>
                <a:spcPts val="2905"/>
              </a:spcBef>
            </a:pPr>
            <a:r>
              <a:rPr sz="2300" b="0" spc="-30" dirty="0">
                <a:latin typeface="Roboto"/>
                <a:cs typeface="Roboto"/>
              </a:rPr>
              <a:t>Try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10" dirty="0">
                <a:latin typeface="Roboto"/>
                <a:cs typeface="Roboto"/>
              </a:rPr>
              <a:t>to</a:t>
            </a:r>
            <a:r>
              <a:rPr sz="2300" b="0" spc="-5" dirty="0">
                <a:latin typeface="Roboto"/>
                <a:cs typeface="Roboto"/>
              </a:rPr>
              <a:t> avoid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data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mutations</a:t>
            </a:r>
            <a:endParaRPr sz="2300">
              <a:latin typeface="Roboto"/>
              <a:cs typeface="Roboto"/>
            </a:endParaRPr>
          </a:p>
          <a:p>
            <a:pPr marL="535940" marR="737870">
              <a:lnSpc>
                <a:spcPct val="181300"/>
              </a:lnSpc>
            </a:pPr>
            <a:r>
              <a:rPr sz="2300" b="0" spc="5" dirty="0">
                <a:latin typeface="Roboto"/>
                <a:cs typeface="Roboto"/>
              </a:rPr>
              <a:t>Use</a:t>
            </a:r>
            <a:r>
              <a:rPr sz="2300" b="0" dirty="0">
                <a:latin typeface="Roboto"/>
                <a:cs typeface="Roboto"/>
              </a:rPr>
              <a:t> </a:t>
            </a:r>
            <a:r>
              <a:rPr sz="2300" b="0" spc="-50" dirty="0">
                <a:latin typeface="Roboto"/>
                <a:cs typeface="Roboto"/>
              </a:rPr>
              <a:t>built-in</a:t>
            </a:r>
            <a:r>
              <a:rPr sz="2300" b="0" spc="5" dirty="0">
                <a:latin typeface="Roboto"/>
                <a:cs typeface="Roboto"/>
              </a:rPr>
              <a:t> methods </a:t>
            </a:r>
            <a:r>
              <a:rPr sz="2300" b="0" spc="10" dirty="0">
                <a:latin typeface="Roboto"/>
                <a:cs typeface="Roboto"/>
              </a:rPr>
              <a:t>that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b="0" spc="-20" dirty="0">
                <a:latin typeface="Roboto"/>
                <a:cs typeface="Roboto"/>
              </a:rPr>
              <a:t>don’t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b="0" dirty="0">
                <a:latin typeface="Roboto"/>
                <a:cs typeface="Roboto"/>
              </a:rPr>
              <a:t>produce</a:t>
            </a:r>
            <a:r>
              <a:rPr sz="2300" b="0" spc="5" dirty="0">
                <a:latin typeface="Roboto"/>
                <a:cs typeface="Roboto"/>
              </a:rPr>
              <a:t> side </a:t>
            </a:r>
            <a:r>
              <a:rPr sz="2300" b="0" spc="15" dirty="0">
                <a:latin typeface="Roboto"/>
                <a:cs typeface="Roboto"/>
              </a:rPr>
              <a:t>effects </a:t>
            </a:r>
            <a:r>
              <a:rPr sz="2300" b="0" spc="-555" dirty="0">
                <a:latin typeface="Roboto"/>
                <a:cs typeface="Roboto"/>
              </a:rPr>
              <a:t> </a:t>
            </a:r>
            <a:r>
              <a:rPr sz="2300" b="0" spc="-20" dirty="0">
                <a:latin typeface="Roboto"/>
                <a:cs typeface="Roboto"/>
              </a:rPr>
              <a:t>Do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data</a:t>
            </a:r>
            <a:r>
              <a:rPr sz="2300" b="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transformations</a:t>
            </a:r>
            <a:r>
              <a:rPr sz="2300" b="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with</a:t>
            </a:r>
            <a:r>
              <a:rPr sz="2300" b="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methods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such</a:t>
            </a:r>
            <a:endParaRPr sz="2300">
              <a:latin typeface="Roboto"/>
              <a:cs typeface="Roboto"/>
            </a:endParaRPr>
          </a:p>
          <a:p>
            <a:pPr marL="535940">
              <a:lnSpc>
                <a:spcPct val="100000"/>
              </a:lnSpc>
              <a:spcBef>
                <a:spcPts val="595"/>
              </a:spcBef>
            </a:pPr>
            <a:r>
              <a:rPr sz="2300" b="0" dirty="0">
                <a:latin typeface="Roboto"/>
                <a:cs typeface="Roboto"/>
              </a:rPr>
              <a:t>as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dirty="0">
                <a:latin typeface="Courier New"/>
                <a:cs typeface="Courier New"/>
              </a:rPr>
              <a:t>.map()</a:t>
            </a:r>
            <a:r>
              <a:rPr sz="2300" b="0" dirty="0">
                <a:latin typeface="Roboto"/>
                <a:cs typeface="Roboto"/>
              </a:rPr>
              <a:t>,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dirty="0">
                <a:latin typeface="Courier New"/>
                <a:cs typeface="Courier New"/>
              </a:rPr>
              <a:t>.filter()</a:t>
            </a:r>
            <a:r>
              <a:rPr sz="2300" spc="-800" dirty="0">
                <a:latin typeface="Courier New"/>
                <a:cs typeface="Courier New"/>
              </a:rPr>
              <a:t> </a:t>
            </a:r>
            <a:r>
              <a:rPr sz="2300" b="0" dirty="0">
                <a:latin typeface="Roboto"/>
                <a:cs typeface="Roboto"/>
              </a:rPr>
              <a:t>and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dirty="0">
                <a:latin typeface="Courier New"/>
                <a:cs typeface="Courier New"/>
              </a:rPr>
              <a:t>.reduce()</a:t>
            </a:r>
            <a:endParaRPr sz="2300">
              <a:latin typeface="Courier New"/>
              <a:cs typeface="Courier New"/>
            </a:endParaRPr>
          </a:p>
          <a:p>
            <a:pPr marL="535940" marR="5080">
              <a:lnSpc>
                <a:spcPct val="121600"/>
              </a:lnSpc>
              <a:spcBef>
                <a:spcPts val="1655"/>
              </a:spcBef>
            </a:pPr>
            <a:r>
              <a:rPr sz="2300" b="0" spc="-30" dirty="0">
                <a:latin typeface="Roboto"/>
                <a:cs typeface="Roboto"/>
              </a:rPr>
              <a:t>Try </a:t>
            </a:r>
            <a:r>
              <a:rPr sz="2300" b="0" spc="10" dirty="0">
                <a:latin typeface="Roboto"/>
                <a:cs typeface="Roboto"/>
              </a:rPr>
              <a:t>to </a:t>
            </a:r>
            <a:r>
              <a:rPr sz="2300" b="0" spc="-5" dirty="0">
                <a:latin typeface="Roboto"/>
                <a:cs typeface="Roboto"/>
              </a:rPr>
              <a:t>avoid </a:t>
            </a:r>
            <a:r>
              <a:rPr sz="2300" b="0" spc="5" dirty="0">
                <a:latin typeface="Roboto"/>
                <a:cs typeface="Roboto"/>
              </a:rPr>
              <a:t>side </a:t>
            </a:r>
            <a:r>
              <a:rPr sz="2300" b="0" spc="15" dirty="0">
                <a:latin typeface="Roboto"/>
                <a:cs typeface="Roboto"/>
              </a:rPr>
              <a:t>effects </a:t>
            </a:r>
            <a:r>
              <a:rPr sz="2300" b="0" dirty="0">
                <a:latin typeface="Roboto"/>
                <a:cs typeface="Roboto"/>
              </a:rPr>
              <a:t>in </a:t>
            </a:r>
            <a:r>
              <a:rPr sz="2300" b="0" spc="10" dirty="0">
                <a:latin typeface="Roboto"/>
                <a:cs typeface="Roboto"/>
              </a:rPr>
              <a:t>functions: </a:t>
            </a:r>
            <a:r>
              <a:rPr sz="2300" b="0" spc="5" dirty="0">
                <a:latin typeface="Roboto"/>
                <a:cs typeface="Roboto"/>
              </a:rPr>
              <a:t>this </a:t>
            </a:r>
            <a:r>
              <a:rPr sz="2300" b="0" dirty="0">
                <a:latin typeface="Roboto"/>
                <a:cs typeface="Roboto"/>
              </a:rPr>
              <a:t>is </a:t>
            </a:r>
            <a:r>
              <a:rPr sz="2300" b="0" spc="20" dirty="0">
                <a:latin typeface="Roboto"/>
                <a:cs typeface="Roboto"/>
              </a:rPr>
              <a:t>of </a:t>
            </a:r>
            <a:r>
              <a:rPr sz="2300" b="0" spc="5" dirty="0">
                <a:latin typeface="Roboto"/>
                <a:cs typeface="Roboto"/>
              </a:rPr>
              <a:t>course </a:t>
            </a:r>
            <a:r>
              <a:rPr sz="2300" b="0" spc="10" dirty="0">
                <a:latin typeface="Roboto"/>
                <a:cs typeface="Roboto"/>
              </a:rPr>
              <a:t>not </a:t>
            </a:r>
            <a:r>
              <a:rPr sz="2300" b="0" spc="-560" dirty="0">
                <a:latin typeface="Roboto"/>
                <a:cs typeface="Roboto"/>
              </a:rPr>
              <a:t> </a:t>
            </a:r>
            <a:r>
              <a:rPr sz="2300" b="0" spc="-5" dirty="0">
                <a:latin typeface="Roboto"/>
                <a:cs typeface="Roboto"/>
              </a:rPr>
              <a:t>always </a:t>
            </a:r>
            <a:r>
              <a:rPr sz="2300" b="0" dirty="0">
                <a:latin typeface="Roboto"/>
                <a:cs typeface="Roboto"/>
              </a:rPr>
              <a:t>possible!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pc="10" dirty="0"/>
              <a:t>DECLARATIVE</a:t>
            </a:r>
            <a:r>
              <a:rPr spc="-15" dirty="0"/>
              <a:t> </a:t>
            </a:r>
            <a:r>
              <a:rPr spc="-20" dirty="0"/>
              <a:t>SYNTAX</a:t>
            </a:r>
          </a:p>
          <a:p>
            <a:pPr marL="535940" marR="2999105">
              <a:lnSpc>
                <a:spcPct val="181300"/>
              </a:lnSpc>
              <a:spcBef>
                <a:spcPts val="660"/>
              </a:spcBef>
            </a:pPr>
            <a:r>
              <a:rPr sz="2300" b="0" spc="5" dirty="0">
                <a:latin typeface="Roboto"/>
                <a:cs typeface="Roboto"/>
              </a:rPr>
              <a:t>Use</a:t>
            </a:r>
            <a:r>
              <a:rPr sz="2300" b="0" spc="-10" dirty="0">
                <a:latin typeface="Roboto"/>
                <a:cs typeface="Roboto"/>
              </a:rPr>
              <a:t> array </a:t>
            </a:r>
            <a:r>
              <a:rPr sz="2300" b="0" dirty="0">
                <a:latin typeface="Roboto"/>
                <a:cs typeface="Roboto"/>
              </a:rPr>
              <a:t>and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10" dirty="0">
                <a:latin typeface="Roboto"/>
                <a:cs typeface="Roboto"/>
              </a:rPr>
              <a:t>object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destructuring </a:t>
            </a:r>
            <a:r>
              <a:rPr sz="2300" b="0" spc="-555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Use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15" dirty="0">
                <a:latin typeface="Roboto"/>
                <a:cs typeface="Roboto"/>
              </a:rPr>
              <a:t>the</a:t>
            </a:r>
            <a:r>
              <a:rPr sz="2300" b="0" spc="-5" dirty="0">
                <a:latin typeface="Roboto"/>
                <a:cs typeface="Roboto"/>
              </a:rPr>
              <a:t> spread</a:t>
            </a:r>
            <a:r>
              <a:rPr sz="2300" b="0" spc="5" dirty="0">
                <a:latin typeface="Roboto"/>
                <a:cs typeface="Roboto"/>
              </a:rPr>
              <a:t> </a:t>
            </a:r>
            <a:r>
              <a:rPr sz="2300" b="0" dirty="0">
                <a:latin typeface="Roboto"/>
                <a:cs typeface="Roboto"/>
              </a:rPr>
              <a:t>operator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dirty="0">
                <a:latin typeface="Roboto"/>
                <a:cs typeface="Roboto"/>
              </a:rPr>
              <a:t>(</a:t>
            </a:r>
            <a:r>
              <a:rPr sz="2300" dirty="0">
                <a:latin typeface="Courier New"/>
                <a:cs typeface="Courier New"/>
              </a:rPr>
              <a:t>...</a:t>
            </a:r>
            <a:r>
              <a:rPr sz="2300" b="0" dirty="0">
                <a:latin typeface="Roboto"/>
                <a:cs typeface="Roboto"/>
              </a:rPr>
              <a:t>)</a:t>
            </a:r>
            <a:endParaRPr sz="2300">
              <a:latin typeface="Roboto"/>
              <a:cs typeface="Roboto"/>
            </a:endParaRPr>
          </a:p>
          <a:p>
            <a:pPr marL="535940" marR="2613025">
              <a:lnSpc>
                <a:spcPct val="181300"/>
              </a:lnSpc>
              <a:spcBef>
                <a:spcPts val="5"/>
              </a:spcBef>
            </a:pPr>
            <a:r>
              <a:rPr sz="2300" b="0" spc="5" dirty="0">
                <a:latin typeface="Roboto"/>
                <a:cs typeface="Roboto"/>
              </a:rPr>
              <a:t>Use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15" dirty="0">
                <a:latin typeface="Roboto"/>
                <a:cs typeface="Roboto"/>
              </a:rPr>
              <a:t>the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ternary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(conditional)</a:t>
            </a:r>
            <a:r>
              <a:rPr sz="2300" b="0" spc="-10" dirty="0">
                <a:latin typeface="Roboto"/>
                <a:cs typeface="Roboto"/>
              </a:rPr>
              <a:t> </a:t>
            </a:r>
            <a:r>
              <a:rPr sz="2300" b="0" dirty="0">
                <a:latin typeface="Roboto"/>
                <a:cs typeface="Roboto"/>
              </a:rPr>
              <a:t>operator </a:t>
            </a:r>
            <a:r>
              <a:rPr sz="2300" b="0" spc="-560" dirty="0">
                <a:latin typeface="Roboto"/>
                <a:cs typeface="Roboto"/>
              </a:rPr>
              <a:t> </a:t>
            </a:r>
            <a:r>
              <a:rPr sz="2300" b="0" spc="5" dirty="0">
                <a:latin typeface="Roboto"/>
                <a:cs typeface="Roboto"/>
              </a:rPr>
              <a:t>Use</a:t>
            </a:r>
            <a:r>
              <a:rPr sz="2300" b="0" spc="-5" dirty="0">
                <a:latin typeface="Roboto"/>
                <a:cs typeface="Roboto"/>
              </a:rPr>
              <a:t> </a:t>
            </a:r>
            <a:r>
              <a:rPr sz="2300" b="0" spc="10" dirty="0">
                <a:latin typeface="Roboto"/>
                <a:cs typeface="Roboto"/>
              </a:rPr>
              <a:t>template</a:t>
            </a:r>
            <a:r>
              <a:rPr sz="2300" b="0" dirty="0">
                <a:latin typeface="Roboto"/>
                <a:cs typeface="Roboto"/>
              </a:rPr>
              <a:t> literals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733" y="1884192"/>
            <a:ext cx="6749482" cy="101041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89301" y="1964674"/>
            <a:ext cx="58674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FUNCTIONA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PROGRAMMING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61512" y="3337091"/>
            <a:ext cx="283210" cy="918844"/>
            <a:chOff x="1061512" y="3337091"/>
            <a:chExt cx="283210" cy="918844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512" y="3337091"/>
              <a:ext cx="282713" cy="2827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512" y="3972674"/>
              <a:ext cx="282713" cy="2827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48812" y="3297166"/>
            <a:ext cx="304165" cy="995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2356" y="3300566"/>
            <a:ext cx="7586345" cy="1439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Declarative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programming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paradigm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Based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idea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writing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software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by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combining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many</a:t>
            </a:r>
            <a:endParaRPr sz="2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pure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avoiding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side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effects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mutating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512" y="5481400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48812" y="5441476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512" y="6969313"/>
            <a:ext cx="282713" cy="28271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48812" y="6929389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512" y="8457226"/>
            <a:ext cx="282713" cy="28271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048812" y="8417301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2356" y="5370531"/>
            <a:ext cx="7350125" cy="385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b="1" spc="15" dirty="0">
                <a:solidFill>
                  <a:srgbClr val="C82506"/>
                </a:solidFill>
                <a:latin typeface="Roboto"/>
                <a:cs typeface="Roboto"/>
              </a:rPr>
              <a:t>Side</a:t>
            </a:r>
            <a:r>
              <a:rPr sz="2300" b="1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C82506"/>
                </a:solidFill>
                <a:latin typeface="Roboto"/>
                <a:cs typeface="Roboto"/>
              </a:rPr>
              <a:t>effect:</a:t>
            </a:r>
            <a:r>
              <a:rPr sz="2300" b="1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Modification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(mutation)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data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outside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(mutating external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variables,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logging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console,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writing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DOM,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etc.)</a:t>
            </a:r>
            <a:endParaRPr sz="2300">
              <a:latin typeface="Roboto"/>
              <a:cs typeface="Roboto"/>
            </a:endParaRPr>
          </a:p>
          <a:p>
            <a:pPr marL="12700" marR="208915">
              <a:lnSpc>
                <a:spcPct val="121600"/>
              </a:lnSpc>
              <a:spcBef>
                <a:spcPts val="1650"/>
              </a:spcBef>
            </a:pPr>
            <a:r>
              <a:rPr sz="2300" b="1" spc="15" dirty="0">
                <a:solidFill>
                  <a:srgbClr val="00882B"/>
                </a:solidFill>
                <a:latin typeface="Roboto"/>
                <a:cs typeface="Roboto"/>
              </a:rPr>
              <a:t>Pure</a:t>
            </a:r>
            <a:r>
              <a:rPr sz="2300" b="1" spc="-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00882B"/>
                </a:solidFill>
                <a:latin typeface="Roboto"/>
                <a:cs typeface="Roboto"/>
              </a:rPr>
              <a:t>function:</a:t>
            </a:r>
            <a:r>
              <a:rPr sz="2300" b="1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without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side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effects.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Does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not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depend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external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variables.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Given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the same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inputs,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always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returns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same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outputs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.</a:t>
            </a:r>
            <a:endParaRPr sz="2300">
              <a:latin typeface="Roboto"/>
              <a:cs typeface="Roboto"/>
            </a:endParaRPr>
          </a:p>
          <a:p>
            <a:pPr marL="12700" marR="321310">
              <a:lnSpc>
                <a:spcPct val="121600"/>
              </a:lnSpc>
              <a:spcBef>
                <a:spcPts val="1650"/>
              </a:spcBef>
            </a:pPr>
            <a:r>
              <a:rPr sz="2300" b="1" spc="-10" dirty="0">
                <a:solidFill>
                  <a:srgbClr val="00882B"/>
                </a:solidFill>
                <a:latin typeface="Roboto"/>
                <a:cs typeface="Roboto"/>
              </a:rPr>
              <a:t>Immutability: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State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(data)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never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modified! Instead,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state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copied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copy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mutated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returned.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61512" y="9791167"/>
            <a:ext cx="8082915" cy="871855"/>
            <a:chOff x="1061512" y="9791167"/>
            <a:chExt cx="8082915" cy="87185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9615" y="9791167"/>
              <a:ext cx="2595894" cy="8717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7162" y="9837029"/>
              <a:ext cx="2757053" cy="7341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512" y="10040505"/>
              <a:ext cx="282713" cy="28271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48812" y="10000581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72356" y="10003980"/>
            <a:ext cx="13881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Examples: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7172" y="2407547"/>
            <a:ext cx="13242478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700" dirty="0"/>
              <a:t>FORKIFY</a:t>
            </a:r>
            <a:r>
              <a:rPr spc="1245" dirty="0"/>
              <a:t> </a:t>
            </a:r>
            <a:r>
              <a:rPr spc="-75" dirty="0"/>
              <a:t>APP: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9137" y="4417957"/>
            <a:ext cx="17766030" cy="444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97860" marR="5080" indent="-3185795">
              <a:lnSpc>
                <a:spcPct val="109800"/>
              </a:lnSpc>
              <a:spcBef>
                <a:spcPts val="105"/>
              </a:spcBef>
            </a:pPr>
            <a:r>
              <a:rPr sz="13200" spc="545" dirty="0">
                <a:solidFill>
                  <a:srgbClr val="444444"/>
                </a:solidFill>
                <a:latin typeface="Roboto"/>
                <a:cs typeface="Roboto"/>
              </a:rPr>
              <a:t>BUILDING</a:t>
            </a:r>
            <a:r>
              <a:rPr sz="13200" spc="12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19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13200" spc="12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60" dirty="0">
                <a:solidFill>
                  <a:srgbClr val="444444"/>
                </a:solidFill>
                <a:latin typeface="Roboto"/>
                <a:cs typeface="Roboto"/>
              </a:rPr>
              <a:t>MODERN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20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endParaRPr sz="1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159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PROJEC</a:t>
            </a:r>
            <a:r>
              <a:rPr sz="4950" b="1" spc="-99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PLANNING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531" y="4788097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1.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65" dirty="0">
                <a:solidFill>
                  <a:srgbClr val="FFFFFF"/>
                </a:solidFill>
                <a:latin typeface="Roboto Lt"/>
                <a:cs typeface="Roboto Lt"/>
              </a:rPr>
              <a:t>USER</a:t>
            </a:r>
            <a:r>
              <a:rPr sz="26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Roboto Lt"/>
                <a:cs typeface="Roboto Lt"/>
              </a:rPr>
              <a:t>STORIES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2531" y="7150796"/>
            <a:ext cx="14367510" cy="262255"/>
            <a:chOff x="962531" y="7150796"/>
            <a:chExt cx="14367510" cy="262255"/>
          </a:xfrm>
        </p:grpSpPr>
        <p:sp>
          <p:nvSpPr>
            <p:cNvPr id="6" name="object 6"/>
            <p:cNvSpPr/>
            <p:nvPr/>
          </p:nvSpPr>
          <p:spPr>
            <a:xfrm>
              <a:off x="962536" y="7375920"/>
              <a:ext cx="14367510" cy="0"/>
            </a:xfrm>
            <a:custGeom>
              <a:avLst/>
              <a:gdLst/>
              <a:ahLst/>
              <a:cxnLst/>
              <a:rect l="l" t="t" r="r" b="b"/>
              <a:pathLst>
                <a:path w="14367510">
                  <a:moveTo>
                    <a:pt x="14367237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9179" y="7150796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93125" y="7150796"/>
              <a:ext cx="0" cy="188595"/>
            </a:xfrm>
            <a:custGeom>
              <a:avLst/>
              <a:gdLst/>
              <a:ahLst/>
              <a:cxnLst/>
              <a:rect l="l" t="t" r="r" b="b"/>
              <a:pathLst>
                <a:path h="188595">
                  <a:moveTo>
                    <a:pt x="0" y="0"/>
                  </a:moveTo>
                  <a:lnTo>
                    <a:pt x="0" y="18847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79031" y="7602873"/>
            <a:ext cx="2734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PLANNING</a:t>
            </a:r>
            <a:r>
              <a:rPr sz="28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32948" y="5412016"/>
            <a:ext cx="603250" cy="327025"/>
            <a:chOff x="4032948" y="5412016"/>
            <a:chExt cx="603250" cy="327025"/>
          </a:xfrm>
        </p:grpSpPr>
        <p:sp>
          <p:nvSpPr>
            <p:cNvPr id="11" name="object 11"/>
            <p:cNvSpPr/>
            <p:nvPr/>
          </p:nvSpPr>
          <p:spPr>
            <a:xfrm>
              <a:off x="4032948" y="5575362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09068" y="541201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74329" y="4788097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2.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55" dirty="0">
                <a:solidFill>
                  <a:srgbClr val="FFFFFF"/>
                </a:solidFill>
                <a:latin typeface="Roboto Lt"/>
                <a:cs typeface="Roboto Lt"/>
              </a:rPr>
              <a:t>FEATURES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9911" y="4455968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3.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30" dirty="0">
                <a:solidFill>
                  <a:srgbClr val="FFFFFF"/>
                </a:solidFill>
                <a:latin typeface="Roboto Lt"/>
                <a:cs typeface="Roboto Lt"/>
              </a:rPr>
              <a:t>FLOWCHART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44745" y="5412016"/>
            <a:ext cx="603250" cy="327025"/>
            <a:chOff x="7844745" y="5412016"/>
            <a:chExt cx="603250" cy="327025"/>
          </a:xfrm>
        </p:grpSpPr>
        <p:sp>
          <p:nvSpPr>
            <p:cNvPr id="16" name="object 16"/>
            <p:cNvSpPr/>
            <p:nvPr/>
          </p:nvSpPr>
          <p:spPr>
            <a:xfrm>
              <a:off x="7844745" y="5575362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20865" y="541201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397926" y="4788097"/>
            <a:ext cx="2932430" cy="157480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363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5"/>
              </a:spcBef>
            </a:pPr>
            <a:r>
              <a:rPr sz="2600" spc="10" dirty="0">
                <a:solidFill>
                  <a:srgbClr val="FFFFFF"/>
                </a:solidFill>
                <a:latin typeface="Roboto Lt"/>
                <a:cs typeface="Roboto Lt"/>
              </a:rPr>
              <a:t>4.</a:t>
            </a:r>
            <a:endParaRPr sz="26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600" spc="35" dirty="0">
                <a:solidFill>
                  <a:srgbClr val="FFFFFF"/>
                </a:solidFill>
                <a:latin typeface="Roboto Lt"/>
                <a:cs typeface="Roboto Lt"/>
              </a:rPr>
              <a:t>ARCHITECTURE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656545" y="5412016"/>
            <a:ext cx="603250" cy="327025"/>
            <a:chOff x="11656545" y="5412016"/>
            <a:chExt cx="603250" cy="327025"/>
          </a:xfrm>
        </p:grpSpPr>
        <p:sp>
          <p:nvSpPr>
            <p:cNvPr id="20" name="object 20"/>
            <p:cNvSpPr/>
            <p:nvPr/>
          </p:nvSpPr>
          <p:spPr>
            <a:xfrm>
              <a:off x="11656545" y="5575362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32663" y="541201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209716" y="4733627"/>
            <a:ext cx="3367334" cy="1225848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310515" rIns="0" bIns="0" rtlCol="0">
            <a:spAutoFit/>
          </a:bodyPr>
          <a:lstStyle/>
          <a:p>
            <a:pPr marL="1058545" marR="283210" indent="-767715">
              <a:lnSpc>
                <a:spcPct val="113599"/>
              </a:lnSpc>
              <a:spcBef>
                <a:spcPts val="244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-10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NT 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468334" y="5412016"/>
            <a:ext cx="603250" cy="327025"/>
            <a:chOff x="15468334" y="5412016"/>
            <a:chExt cx="603250" cy="327025"/>
          </a:xfrm>
        </p:grpSpPr>
        <p:sp>
          <p:nvSpPr>
            <p:cNvPr id="24" name="object 24"/>
            <p:cNvSpPr/>
            <p:nvPr/>
          </p:nvSpPr>
          <p:spPr>
            <a:xfrm>
              <a:off x="15468334" y="5575362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4">
                  <a:moveTo>
                    <a:pt x="0" y="0"/>
                  </a:moveTo>
                  <a:lnTo>
                    <a:pt x="276119" y="0"/>
                  </a:lnTo>
                  <a:lnTo>
                    <a:pt x="318003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44462" y="541201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85492" y="4016893"/>
            <a:ext cx="460718" cy="46071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872792" y="3941368"/>
            <a:ext cx="198183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480" dirty="0">
                <a:solidFill>
                  <a:srgbClr val="F2425D"/>
                </a:solidFill>
                <a:latin typeface="Segoe UI Symbol"/>
                <a:cs typeface="Segoe UI Symbol"/>
              </a:rPr>
              <a:t>⏳</a:t>
            </a:r>
            <a:r>
              <a:rPr sz="3600" spc="-165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3600" b="1" spc="40" dirty="0">
                <a:solidFill>
                  <a:srgbClr val="F2425D"/>
                </a:solidFill>
                <a:latin typeface="Roboto"/>
                <a:cs typeface="Roboto"/>
              </a:rPr>
              <a:t>LATER</a:t>
            </a:r>
            <a:endParaRPr sz="3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9498" y="1814966"/>
            <a:ext cx="12885420" cy="1714500"/>
          </a:xfrm>
          <a:custGeom>
            <a:avLst/>
            <a:gdLst/>
            <a:ahLst/>
            <a:cxnLst/>
            <a:rect l="l" t="t" r="r" b="b"/>
            <a:pathLst>
              <a:path w="12885419" h="1714500">
                <a:moveTo>
                  <a:pt x="12885105" y="0"/>
                </a:moveTo>
                <a:lnTo>
                  <a:pt x="0" y="0"/>
                </a:lnTo>
                <a:lnTo>
                  <a:pt x="0" y="1714435"/>
                </a:lnTo>
                <a:lnTo>
                  <a:pt x="12885105" y="1714435"/>
                </a:lnTo>
                <a:lnTo>
                  <a:pt x="1288510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5560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405" dirty="0">
                <a:solidFill>
                  <a:srgbClr val="FAFBFB"/>
                </a:solidFill>
                <a:latin typeface="Trebuchet MS"/>
                <a:cs typeface="Trebuchet MS"/>
              </a:rPr>
              <a:t>1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USE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STORIES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8982" y="4538694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6201" y="4629783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3990" y="4604245"/>
            <a:ext cx="10000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search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find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ideas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meals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3990" y="5479611"/>
            <a:ext cx="1068133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be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able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update the number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servings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can cook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meal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different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number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people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3990" y="6929828"/>
            <a:ext cx="90398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want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bookmark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recipes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review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them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3990" y="7805194"/>
            <a:ext cx="993902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able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create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recipes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have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them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organized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same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app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3990" y="9181069"/>
            <a:ext cx="1083754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user,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want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able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see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bookmarks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recipes when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leave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the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app and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come back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later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close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app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safely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after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cooking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4865" y="2233716"/>
            <a:ext cx="261772" cy="2617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4865" y="2830556"/>
            <a:ext cx="261772" cy="2617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44865" y="2187509"/>
            <a:ext cx="276860" cy="939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24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8409" y="2182140"/>
            <a:ext cx="11040110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story: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Description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application’s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functionality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user’s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perspective.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939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Common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format: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</a:t>
            </a:r>
            <a:r>
              <a:rPr sz="2300" b="1" i="1" spc="-45" dirty="0">
                <a:solidFill>
                  <a:srgbClr val="444444"/>
                </a:solidFill>
                <a:latin typeface="Roboto Lt"/>
                <a:cs typeface="Roboto Lt"/>
              </a:rPr>
              <a:t>[type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4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b="1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45" dirty="0">
                <a:solidFill>
                  <a:srgbClr val="444444"/>
                </a:solidFill>
                <a:latin typeface="Roboto Lt"/>
                <a:cs typeface="Roboto Lt"/>
              </a:rPr>
              <a:t>user]</a:t>
            </a:r>
            <a:r>
              <a:rPr sz="2300" spc="-4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want </a:t>
            </a:r>
            <a:r>
              <a:rPr sz="2300" b="1" i="1" spc="-55" dirty="0">
                <a:solidFill>
                  <a:srgbClr val="444444"/>
                </a:solidFill>
                <a:latin typeface="Roboto Lt"/>
                <a:cs typeface="Roboto Lt"/>
              </a:rPr>
              <a:t>[an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action]</a:t>
            </a:r>
            <a:r>
              <a:rPr sz="2300" b="1" i="1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[a</a:t>
            </a:r>
            <a:r>
              <a:rPr sz="23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benefit]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38982" y="570403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26201" y="579511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8982" y="6869367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26201" y="6960456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38982" y="8034703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26201" y="8125792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38982" y="9409457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26201" y="9500546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2751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45" dirty="0">
                <a:solidFill>
                  <a:srgbClr val="FAFBFB"/>
                </a:solidFill>
                <a:latin typeface="Trebuchet MS"/>
                <a:cs typeface="Trebuchet MS"/>
              </a:rPr>
              <a:t>2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FEATURES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2544" y="377339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9762" y="3864479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2544" y="5064377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9762" y="5155466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2544" y="6323951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9762" y="6415040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2544" y="7593996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900"/>
                </a:lnTo>
                <a:lnTo>
                  <a:pt x="3327" y="240548"/>
                </a:lnTo>
                <a:lnTo>
                  <a:pt x="0" y="284023"/>
                </a:lnTo>
                <a:lnTo>
                  <a:pt x="3327" y="327498"/>
                </a:lnTo>
                <a:lnTo>
                  <a:pt x="13310" y="370146"/>
                </a:lnTo>
                <a:lnTo>
                  <a:pt x="29947" y="411139"/>
                </a:lnTo>
                <a:lnTo>
                  <a:pt x="53240" y="449652"/>
                </a:lnTo>
                <a:lnTo>
                  <a:pt x="83187" y="484858"/>
                </a:lnTo>
                <a:lnTo>
                  <a:pt x="118392" y="514805"/>
                </a:lnTo>
                <a:lnTo>
                  <a:pt x="156905" y="538098"/>
                </a:lnTo>
                <a:lnTo>
                  <a:pt x="197899" y="554735"/>
                </a:lnTo>
                <a:lnTo>
                  <a:pt x="240547" y="564718"/>
                </a:lnTo>
                <a:lnTo>
                  <a:pt x="284022" y="568045"/>
                </a:lnTo>
                <a:lnTo>
                  <a:pt x="327497" y="564718"/>
                </a:lnTo>
                <a:lnTo>
                  <a:pt x="370145" y="554735"/>
                </a:lnTo>
                <a:lnTo>
                  <a:pt x="411139" y="538098"/>
                </a:lnTo>
                <a:lnTo>
                  <a:pt x="449652" y="514805"/>
                </a:lnTo>
                <a:lnTo>
                  <a:pt x="484857" y="484858"/>
                </a:lnTo>
                <a:lnTo>
                  <a:pt x="514805" y="449652"/>
                </a:lnTo>
                <a:lnTo>
                  <a:pt x="538097" y="411139"/>
                </a:lnTo>
                <a:lnTo>
                  <a:pt x="554735" y="370146"/>
                </a:lnTo>
                <a:lnTo>
                  <a:pt x="564718" y="327498"/>
                </a:lnTo>
                <a:lnTo>
                  <a:pt x="568045" y="284023"/>
                </a:lnTo>
                <a:lnTo>
                  <a:pt x="564718" y="240548"/>
                </a:lnTo>
                <a:lnTo>
                  <a:pt x="554735" y="197900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9762" y="7685085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2544" y="9021105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4022" y="0"/>
                </a:moveTo>
                <a:lnTo>
                  <a:pt x="240547" y="3327"/>
                </a:lnTo>
                <a:lnTo>
                  <a:pt x="197899" y="13310"/>
                </a:lnTo>
                <a:lnTo>
                  <a:pt x="156905" y="29947"/>
                </a:lnTo>
                <a:lnTo>
                  <a:pt x="118392" y="53240"/>
                </a:lnTo>
                <a:lnTo>
                  <a:pt x="83187" y="83188"/>
                </a:lnTo>
                <a:lnTo>
                  <a:pt x="53240" y="118393"/>
                </a:lnTo>
                <a:lnTo>
                  <a:pt x="29947" y="156906"/>
                </a:lnTo>
                <a:lnTo>
                  <a:pt x="13310" y="197899"/>
                </a:lnTo>
                <a:lnTo>
                  <a:pt x="3327" y="240547"/>
                </a:lnTo>
                <a:lnTo>
                  <a:pt x="0" y="284022"/>
                </a:lnTo>
                <a:lnTo>
                  <a:pt x="3327" y="327497"/>
                </a:lnTo>
                <a:lnTo>
                  <a:pt x="13310" y="370145"/>
                </a:lnTo>
                <a:lnTo>
                  <a:pt x="29947" y="411138"/>
                </a:lnTo>
                <a:lnTo>
                  <a:pt x="53240" y="449651"/>
                </a:lnTo>
                <a:lnTo>
                  <a:pt x="83187" y="484856"/>
                </a:lnTo>
                <a:lnTo>
                  <a:pt x="118392" y="514804"/>
                </a:lnTo>
                <a:lnTo>
                  <a:pt x="156905" y="538097"/>
                </a:lnTo>
                <a:lnTo>
                  <a:pt x="197899" y="554735"/>
                </a:lnTo>
                <a:lnTo>
                  <a:pt x="240547" y="564717"/>
                </a:lnTo>
                <a:lnTo>
                  <a:pt x="284022" y="568045"/>
                </a:lnTo>
                <a:lnTo>
                  <a:pt x="327497" y="564717"/>
                </a:lnTo>
                <a:lnTo>
                  <a:pt x="370145" y="554735"/>
                </a:lnTo>
                <a:lnTo>
                  <a:pt x="411139" y="538097"/>
                </a:lnTo>
                <a:lnTo>
                  <a:pt x="449652" y="514804"/>
                </a:lnTo>
                <a:lnTo>
                  <a:pt x="484857" y="484856"/>
                </a:lnTo>
                <a:lnTo>
                  <a:pt x="514805" y="449651"/>
                </a:lnTo>
                <a:lnTo>
                  <a:pt x="538097" y="411138"/>
                </a:lnTo>
                <a:lnTo>
                  <a:pt x="554735" y="370145"/>
                </a:lnTo>
                <a:lnTo>
                  <a:pt x="564718" y="327497"/>
                </a:lnTo>
                <a:lnTo>
                  <a:pt x="568045" y="284022"/>
                </a:lnTo>
                <a:lnTo>
                  <a:pt x="564718" y="240547"/>
                </a:lnTo>
                <a:lnTo>
                  <a:pt x="554735" y="197899"/>
                </a:lnTo>
                <a:lnTo>
                  <a:pt x="538097" y="156906"/>
                </a:lnTo>
                <a:lnTo>
                  <a:pt x="514805" y="118393"/>
                </a:lnTo>
                <a:lnTo>
                  <a:pt x="484857" y="83188"/>
                </a:lnTo>
                <a:lnTo>
                  <a:pt x="449652" y="53240"/>
                </a:lnTo>
                <a:lnTo>
                  <a:pt x="411139" y="29947"/>
                </a:lnTo>
                <a:lnTo>
                  <a:pt x="370145" y="13310"/>
                </a:lnTo>
                <a:lnTo>
                  <a:pt x="327497" y="3327"/>
                </a:lnTo>
                <a:lnTo>
                  <a:pt x="284022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9762" y="9112194"/>
            <a:ext cx="1936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491722" y="2963260"/>
            <a:ext cx="9491345" cy="2261870"/>
            <a:chOff x="9491722" y="2963260"/>
            <a:chExt cx="9491345" cy="2261870"/>
          </a:xfrm>
        </p:grpSpPr>
        <p:sp>
          <p:nvSpPr>
            <p:cNvPr id="15" name="object 15"/>
            <p:cNvSpPr/>
            <p:nvPr/>
          </p:nvSpPr>
          <p:spPr>
            <a:xfrm>
              <a:off x="9491722" y="2963260"/>
              <a:ext cx="9491345" cy="2261870"/>
            </a:xfrm>
            <a:custGeom>
              <a:avLst/>
              <a:gdLst/>
              <a:ahLst/>
              <a:cxnLst/>
              <a:rect l="l" t="t" r="r" b="b"/>
              <a:pathLst>
                <a:path w="9491344" h="2261870">
                  <a:moveTo>
                    <a:pt x="9490943" y="0"/>
                  </a:moveTo>
                  <a:lnTo>
                    <a:pt x="0" y="0"/>
                  </a:lnTo>
                  <a:lnTo>
                    <a:pt x="0" y="2261711"/>
                  </a:lnTo>
                  <a:lnTo>
                    <a:pt x="9490943" y="2261711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3215543"/>
              <a:ext cx="251301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4136981"/>
              <a:ext cx="251301" cy="251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4702409"/>
              <a:ext cx="251301" cy="2513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701140" y="3177714"/>
            <a:ext cx="257810" cy="1806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24684" y="3140650"/>
            <a:ext cx="8378825" cy="186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Search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functionality: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input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field to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send request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API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 searched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keywords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Display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results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pagination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recipe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cooking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time,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servings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ingredients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04904" y="4022350"/>
            <a:ext cx="4214495" cy="176530"/>
            <a:chOff x="4904904" y="4022350"/>
            <a:chExt cx="4214495" cy="176530"/>
          </a:xfrm>
        </p:grpSpPr>
        <p:sp>
          <p:nvSpPr>
            <p:cNvPr id="22" name="object 22"/>
            <p:cNvSpPr/>
            <p:nvPr/>
          </p:nvSpPr>
          <p:spPr>
            <a:xfrm>
              <a:off x="4925845" y="4073428"/>
              <a:ext cx="4038600" cy="37465"/>
            </a:xfrm>
            <a:custGeom>
              <a:avLst/>
              <a:gdLst/>
              <a:ahLst/>
              <a:cxnLst/>
              <a:rect l="l" t="t" r="r" b="b"/>
              <a:pathLst>
                <a:path w="4038600" h="37464">
                  <a:moveTo>
                    <a:pt x="4038283" y="37065"/>
                  </a:moveTo>
                  <a:lnTo>
                    <a:pt x="4017342" y="3687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42381" y="4022350"/>
              <a:ext cx="177165" cy="176530"/>
            </a:xfrm>
            <a:custGeom>
              <a:avLst/>
              <a:gdLst/>
              <a:ahLst/>
              <a:cxnLst/>
              <a:rect l="l" t="t" r="r" b="b"/>
              <a:pathLst>
                <a:path w="177165" h="176529">
                  <a:moveTo>
                    <a:pt x="1614" y="0"/>
                  </a:moveTo>
                  <a:lnTo>
                    <a:pt x="0" y="175903"/>
                  </a:lnTo>
                  <a:lnTo>
                    <a:pt x="176710" y="8956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569523" y="5360502"/>
            <a:ext cx="2550160" cy="584200"/>
            <a:chOff x="6569523" y="5360502"/>
            <a:chExt cx="2550160" cy="584200"/>
          </a:xfrm>
        </p:grpSpPr>
        <p:sp>
          <p:nvSpPr>
            <p:cNvPr id="25" name="object 25"/>
            <p:cNvSpPr/>
            <p:nvPr/>
          </p:nvSpPr>
          <p:spPr>
            <a:xfrm>
              <a:off x="6590465" y="5381444"/>
              <a:ext cx="2376805" cy="481330"/>
            </a:xfrm>
            <a:custGeom>
              <a:avLst/>
              <a:gdLst/>
              <a:ahLst/>
              <a:cxnLst/>
              <a:rect l="l" t="t" r="r" b="b"/>
              <a:pathLst>
                <a:path w="2376804" h="481329">
                  <a:moveTo>
                    <a:pt x="2376737" y="481056"/>
                  </a:moveTo>
                  <a:lnTo>
                    <a:pt x="2356212" y="4769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29229" y="5772139"/>
              <a:ext cx="189865" cy="172720"/>
            </a:xfrm>
            <a:custGeom>
              <a:avLst/>
              <a:gdLst/>
              <a:ahLst/>
              <a:cxnLst/>
              <a:rect l="l" t="t" r="r" b="b"/>
              <a:pathLst>
                <a:path w="189865" h="172720">
                  <a:moveTo>
                    <a:pt x="34894" y="0"/>
                  </a:moveTo>
                  <a:lnTo>
                    <a:pt x="0" y="172415"/>
                  </a:lnTo>
                  <a:lnTo>
                    <a:pt x="189862" y="121102"/>
                  </a:lnTo>
                  <a:lnTo>
                    <a:pt x="3489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905270" y="6601681"/>
            <a:ext cx="4213860" cy="455930"/>
            <a:chOff x="4905270" y="6601681"/>
            <a:chExt cx="4213860" cy="455930"/>
          </a:xfrm>
        </p:grpSpPr>
        <p:sp>
          <p:nvSpPr>
            <p:cNvPr id="28" name="object 28"/>
            <p:cNvSpPr/>
            <p:nvPr/>
          </p:nvSpPr>
          <p:spPr>
            <a:xfrm>
              <a:off x="4926212" y="6622623"/>
              <a:ext cx="4038600" cy="348615"/>
            </a:xfrm>
            <a:custGeom>
              <a:avLst/>
              <a:gdLst/>
              <a:ahLst/>
              <a:cxnLst/>
              <a:rect l="l" t="t" r="r" b="b"/>
              <a:pathLst>
                <a:path w="4038600" h="348615">
                  <a:moveTo>
                    <a:pt x="4038484" y="348574"/>
                  </a:moveTo>
                  <a:lnTo>
                    <a:pt x="4017620" y="34677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36269" y="6881767"/>
              <a:ext cx="182880" cy="175260"/>
            </a:xfrm>
            <a:custGeom>
              <a:avLst/>
              <a:gdLst/>
              <a:ahLst/>
              <a:cxnLst/>
              <a:rect l="l" t="t" r="r" b="b"/>
              <a:pathLst>
                <a:path w="182879" h="175259">
                  <a:moveTo>
                    <a:pt x="15126" y="0"/>
                  </a:moveTo>
                  <a:lnTo>
                    <a:pt x="0" y="175259"/>
                  </a:lnTo>
                  <a:lnTo>
                    <a:pt x="182821" y="102757"/>
                  </a:lnTo>
                  <a:lnTo>
                    <a:pt x="1512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482799" y="7870294"/>
            <a:ext cx="3636645" cy="593090"/>
            <a:chOff x="5482799" y="7870294"/>
            <a:chExt cx="3636645" cy="593090"/>
          </a:xfrm>
        </p:grpSpPr>
        <p:sp>
          <p:nvSpPr>
            <p:cNvPr id="31" name="object 31"/>
            <p:cNvSpPr/>
            <p:nvPr/>
          </p:nvSpPr>
          <p:spPr>
            <a:xfrm>
              <a:off x="5503741" y="7891236"/>
              <a:ext cx="3462020" cy="487680"/>
            </a:xfrm>
            <a:custGeom>
              <a:avLst/>
              <a:gdLst/>
              <a:ahLst/>
              <a:cxnLst/>
              <a:rect l="l" t="t" r="r" b="b"/>
              <a:pathLst>
                <a:path w="3462020" h="487679">
                  <a:moveTo>
                    <a:pt x="3461895" y="487629"/>
                  </a:moveTo>
                  <a:lnTo>
                    <a:pt x="3441158" y="48470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32632" y="8288848"/>
              <a:ext cx="186690" cy="174625"/>
            </a:xfrm>
            <a:custGeom>
              <a:avLst/>
              <a:gdLst/>
              <a:ahLst/>
              <a:cxnLst/>
              <a:rect l="l" t="t" r="r" b="b"/>
              <a:pathLst>
                <a:path w="186690" h="174625">
                  <a:moveTo>
                    <a:pt x="24533" y="0"/>
                  </a:moveTo>
                  <a:lnTo>
                    <a:pt x="0" y="174191"/>
                  </a:lnTo>
                  <a:lnTo>
                    <a:pt x="186458" y="111630"/>
                  </a:lnTo>
                  <a:lnTo>
                    <a:pt x="2453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825965" y="9584928"/>
            <a:ext cx="1293495" cy="571500"/>
            <a:chOff x="7825965" y="9584928"/>
            <a:chExt cx="1293495" cy="571500"/>
          </a:xfrm>
        </p:grpSpPr>
        <p:sp>
          <p:nvSpPr>
            <p:cNvPr id="34" name="object 34"/>
            <p:cNvSpPr/>
            <p:nvPr/>
          </p:nvSpPr>
          <p:spPr>
            <a:xfrm>
              <a:off x="7846907" y="9605869"/>
              <a:ext cx="1129665" cy="477520"/>
            </a:xfrm>
            <a:custGeom>
              <a:avLst/>
              <a:gdLst/>
              <a:ahLst/>
              <a:cxnLst/>
              <a:rect l="l" t="t" r="r" b="b"/>
              <a:pathLst>
                <a:path w="1129665" h="477520">
                  <a:moveTo>
                    <a:pt x="1129447" y="477512"/>
                  </a:moveTo>
                  <a:lnTo>
                    <a:pt x="1110157" y="46935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22815" y="9994215"/>
              <a:ext cx="196850" cy="162560"/>
            </a:xfrm>
            <a:custGeom>
              <a:avLst/>
              <a:gdLst/>
              <a:ahLst/>
              <a:cxnLst/>
              <a:rect l="l" t="t" r="r" b="b"/>
              <a:pathLst>
                <a:path w="196850" h="162559">
                  <a:moveTo>
                    <a:pt x="68501" y="0"/>
                  </a:moveTo>
                  <a:lnTo>
                    <a:pt x="0" y="162025"/>
                  </a:lnTo>
                  <a:lnTo>
                    <a:pt x="196275" y="149513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845" y="1795952"/>
            <a:ext cx="3281656" cy="89506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232185" y="1918297"/>
            <a:ext cx="22828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40" dirty="0">
                <a:solidFill>
                  <a:srgbClr val="FAFBFB"/>
                </a:solidFill>
                <a:latin typeface="Trebuchet MS"/>
                <a:cs typeface="Trebuchet MS"/>
              </a:rPr>
              <a:t>USE</a:t>
            </a:r>
            <a:r>
              <a:rPr sz="3700" b="1" spc="-74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35" dirty="0">
                <a:solidFill>
                  <a:srgbClr val="FAFBFB"/>
                </a:solidFill>
                <a:latin typeface="Trebuchet MS"/>
                <a:cs typeface="Trebuchet MS"/>
              </a:rPr>
              <a:t>STORIES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70" y="1795952"/>
            <a:ext cx="3281656" cy="89506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3422293" y="1918297"/>
            <a:ext cx="16395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25" dirty="0">
                <a:solidFill>
                  <a:srgbClr val="FAFBFB"/>
                </a:solidFill>
                <a:latin typeface="Trebuchet MS"/>
                <a:cs typeface="Trebuchet MS"/>
              </a:rPr>
              <a:t>FEATURES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445827" y="2117835"/>
            <a:ext cx="5714365" cy="251460"/>
            <a:chOff x="6445827" y="2117835"/>
            <a:chExt cx="5714365" cy="251460"/>
          </a:xfrm>
        </p:grpSpPr>
        <p:sp>
          <p:nvSpPr>
            <p:cNvPr id="41" name="object 41"/>
            <p:cNvSpPr/>
            <p:nvPr/>
          </p:nvSpPr>
          <p:spPr>
            <a:xfrm>
              <a:off x="6445827" y="2243485"/>
              <a:ext cx="5494655" cy="0"/>
            </a:xfrm>
            <a:custGeom>
              <a:avLst/>
              <a:gdLst/>
              <a:ahLst/>
              <a:cxnLst/>
              <a:rect l="l" t="t" r="r" b="b"/>
              <a:pathLst>
                <a:path w="5494655">
                  <a:moveTo>
                    <a:pt x="0" y="0"/>
                  </a:moveTo>
                  <a:lnTo>
                    <a:pt x="5462910" y="0"/>
                  </a:lnTo>
                  <a:lnTo>
                    <a:pt x="5494322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908737" y="211783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057552" y="3868425"/>
            <a:ext cx="24161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Search</a:t>
            </a:r>
            <a:r>
              <a:rPr sz="230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30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57552" y="5132261"/>
            <a:ext cx="40887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Update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number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servings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57552" y="6396097"/>
            <a:ext cx="23952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Bookmark</a:t>
            </a:r>
            <a:r>
              <a:rPr sz="230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57552" y="7659933"/>
            <a:ext cx="30168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Create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57552" y="8849425"/>
            <a:ext cx="546163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See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my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bookmarks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recipes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when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leave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app and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come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back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491722" y="9547593"/>
            <a:ext cx="9491345" cy="1340485"/>
            <a:chOff x="9491722" y="9547593"/>
            <a:chExt cx="9491345" cy="1340485"/>
          </a:xfrm>
        </p:grpSpPr>
        <p:sp>
          <p:nvSpPr>
            <p:cNvPr id="50" name="object 50"/>
            <p:cNvSpPr/>
            <p:nvPr/>
          </p:nvSpPr>
          <p:spPr>
            <a:xfrm>
              <a:off x="9491722" y="9547593"/>
              <a:ext cx="9491345" cy="1340485"/>
            </a:xfrm>
            <a:custGeom>
              <a:avLst/>
              <a:gdLst/>
              <a:ahLst/>
              <a:cxnLst/>
              <a:rect l="l" t="t" r="r" b="b"/>
              <a:pathLst>
                <a:path w="9491344" h="1340484">
                  <a:moveTo>
                    <a:pt x="9490945" y="0"/>
                  </a:moveTo>
                  <a:lnTo>
                    <a:pt x="0" y="0"/>
                  </a:lnTo>
                  <a:lnTo>
                    <a:pt x="0" y="1340273"/>
                  </a:lnTo>
                  <a:lnTo>
                    <a:pt x="9490945" y="1340273"/>
                  </a:lnTo>
                  <a:lnTo>
                    <a:pt x="949094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9799876"/>
              <a:ext cx="251301" cy="25130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10365304"/>
              <a:ext cx="251301" cy="25130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9701140" y="9762046"/>
            <a:ext cx="257810" cy="8851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7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224684" y="9754302"/>
            <a:ext cx="8273415" cy="917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Store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bookmark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in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browser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using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local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storage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page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load,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read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saved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bookmarks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local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storage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91722" y="5352777"/>
            <a:ext cx="9491345" cy="1130935"/>
            <a:chOff x="9491722" y="5352777"/>
            <a:chExt cx="9491345" cy="1130935"/>
          </a:xfrm>
        </p:grpSpPr>
        <p:sp>
          <p:nvSpPr>
            <p:cNvPr id="56" name="object 56"/>
            <p:cNvSpPr/>
            <p:nvPr/>
          </p:nvSpPr>
          <p:spPr>
            <a:xfrm>
              <a:off x="9491722" y="5352777"/>
              <a:ext cx="9491345" cy="1130935"/>
            </a:xfrm>
            <a:custGeom>
              <a:avLst/>
              <a:gdLst/>
              <a:ahLst/>
              <a:cxnLst/>
              <a:rect l="l" t="t" r="r" b="b"/>
              <a:pathLst>
                <a:path w="9491344" h="1130935">
                  <a:moveTo>
                    <a:pt x="9490943" y="0"/>
                  </a:moveTo>
                  <a:lnTo>
                    <a:pt x="0" y="0"/>
                  </a:lnTo>
                  <a:lnTo>
                    <a:pt x="0" y="1130855"/>
                  </a:lnTo>
                  <a:lnTo>
                    <a:pt x="9490943" y="1130855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5605059"/>
              <a:ext cx="251301" cy="251301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9701140" y="5567229"/>
            <a:ext cx="2578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224684" y="5530167"/>
            <a:ext cx="801750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Change servings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functionality: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update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all ingredients according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current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number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servings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491722" y="6611437"/>
            <a:ext cx="9491345" cy="775335"/>
            <a:chOff x="9491722" y="6611437"/>
            <a:chExt cx="9491345" cy="775335"/>
          </a:xfrm>
        </p:grpSpPr>
        <p:sp>
          <p:nvSpPr>
            <p:cNvPr id="61" name="object 61"/>
            <p:cNvSpPr/>
            <p:nvPr/>
          </p:nvSpPr>
          <p:spPr>
            <a:xfrm>
              <a:off x="9491722" y="6611437"/>
              <a:ext cx="9491345" cy="775335"/>
            </a:xfrm>
            <a:custGeom>
              <a:avLst/>
              <a:gdLst/>
              <a:ahLst/>
              <a:cxnLst/>
              <a:rect l="l" t="t" r="r" b="b"/>
              <a:pathLst>
                <a:path w="9491344" h="775334">
                  <a:moveTo>
                    <a:pt x="9490943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490943" y="774845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6863719"/>
              <a:ext cx="251301" cy="25130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491722" y="6611437"/>
            <a:ext cx="9491345" cy="77533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720"/>
              </a:spcBef>
              <a:tabLst>
                <a:tab pos="732790" algn="l"/>
              </a:tabLst>
            </a:pPr>
            <a:r>
              <a:rPr sz="2850" spc="37" baseline="438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Bookmarking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functionality: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list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bookmarked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491722" y="7514088"/>
            <a:ext cx="9491345" cy="1906270"/>
            <a:chOff x="9491722" y="7514088"/>
            <a:chExt cx="9491345" cy="1906270"/>
          </a:xfrm>
        </p:grpSpPr>
        <p:sp>
          <p:nvSpPr>
            <p:cNvPr id="65" name="object 65"/>
            <p:cNvSpPr/>
            <p:nvPr/>
          </p:nvSpPr>
          <p:spPr>
            <a:xfrm>
              <a:off x="9491722" y="7514088"/>
              <a:ext cx="9491345" cy="1906270"/>
            </a:xfrm>
            <a:custGeom>
              <a:avLst/>
              <a:gdLst/>
              <a:ahLst/>
              <a:cxnLst/>
              <a:rect l="l" t="t" r="r" b="b"/>
              <a:pathLst>
                <a:path w="9491344" h="1906270">
                  <a:moveTo>
                    <a:pt x="9490943" y="0"/>
                  </a:moveTo>
                  <a:lnTo>
                    <a:pt x="0" y="0"/>
                  </a:lnTo>
                  <a:lnTo>
                    <a:pt x="0" y="1905701"/>
                  </a:lnTo>
                  <a:lnTo>
                    <a:pt x="9490943" y="1905701"/>
                  </a:lnTo>
                  <a:lnTo>
                    <a:pt x="94909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7766370"/>
              <a:ext cx="251301" cy="25130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8331798"/>
              <a:ext cx="251301" cy="2513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139" y="8897226"/>
              <a:ext cx="251301" cy="251301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701140" y="7728540"/>
            <a:ext cx="257810" cy="1450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7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7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224684" y="7720796"/>
            <a:ext cx="7915909" cy="1483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upload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own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User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recipes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will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automatically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bookmarked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only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see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their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recipes,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not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recipes from other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users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4758690" cy="9947910"/>
            </a:xfrm>
            <a:custGeom>
              <a:avLst/>
              <a:gdLst/>
              <a:ahLst/>
              <a:cxnLst/>
              <a:rect l="l" t="t" r="r" b="b"/>
              <a:pathLst>
                <a:path w="4758690" h="9947910">
                  <a:moveTo>
                    <a:pt x="4758498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4758498" y="9947341"/>
                  </a:lnTo>
                  <a:lnTo>
                    <a:pt x="475849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2616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45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FLOWCHAR</a:t>
            </a:r>
            <a:r>
              <a:rPr sz="4950" b="1" spc="-96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(PAR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55" dirty="0">
                <a:solidFill>
                  <a:srgbClr val="FAFBFB"/>
                </a:solidFill>
                <a:latin typeface="Trebuchet MS"/>
                <a:cs typeface="Trebuchet MS"/>
              </a:rPr>
              <a:t>1)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71" y="1814287"/>
            <a:ext cx="3498215" cy="2665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6807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FEATURES</a:t>
            </a:r>
            <a:endParaRPr sz="2600">
              <a:latin typeface="Roboto"/>
              <a:cs typeface="Roboto"/>
            </a:endParaRPr>
          </a:p>
          <a:p>
            <a:pPr marL="483870" marR="5080" indent="-471805">
              <a:lnSpc>
                <a:spcPct val="108700"/>
              </a:lnSpc>
              <a:spcBef>
                <a:spcPts val="1964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Search</a:t>
            </a:r>
            <a:r>
              <a:rPr sz="21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functionality: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API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search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request</a:t>
            </a:r>
            <a:endParaRPr sz="2150">
              <a:latin typeface="Roboto"/>
              <a:cs typeface="Roboto"/>
            </a:endParaRPr>
          </a:p>
          <a:p>
            <a:pPr marL="483870" indent="-471805">
              <a:lnSpc>
                <a:spcPct val="100000"/>
              </a:lnSpc>
              <a:spcBef>
                <a:spcPts val="2450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Results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pagination</a:t>
            </a:r>
            <a:endParaRPr sz="2150">
              <a:latin typeface="Roboto"/>
              <a:cs typeface="Roboto"/>
            </a:endParaRPr>
          </a:p>
          <a:p>
            <a:pPr marL="483870" indent="-471805">
              <a:lnSpc>
                <a:spcPct val="100000"/>
              </a:lnSpc>
              <a:spcBef>
                <a:spcPts val="2450"/>
              </a:spcBef>
              <a:buAutoNum type="arabicPeriod"/>
              <a:tabLst>
                <a:tab pos="483234" algn="l"/>
                <a:tab pos="484505" algn="l"/>
              </a:tabLst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Display</a:t>
            </a:r>
            <a:r>
              <a:rPr sz="215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recipe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93635" y="286504"/>
            <a:ext cx="18496915" cy="6861175"/>
            <a:chOff x="1293635" y="286504"/>
            <a:chExt cx="18496915" cy="68611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96314" y="286504"/>
              <a:ext cx="2385637" cy="7882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8850" y="4566374"/>
              <a:ext cx="14701123" cy="25811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3396" y="4962620"/>
              <a:ext cx="254635" cy="1132205"/>
            </a:xfrm>
            <a:custGeom>
              <a:avLst/>
              <a:gdLst/>
              <a:ahLst/>
              <a:cxnLst/>
              <a:rect l="l" t="t" r="r" b="b"/>
              <a:pathLst>
                <a:path w="254635" h="1132204">
                  <a:moveTo>
                    <a:pt x="10034" y="0"/>
                  </a:moveTo>
                  <a:lnTo>
                    <a:pt x="7597" y="20799"/>
                  </a:lnTo>
                  <a:lnTo>
                    <a:pt x="3740" y="75716"/>
                  </a:lnTo>
                  <a:lnTo>
                    <a:pt x="1207" y="130032"/>
                  </a:lnTo>
                  <a:lnTo>
                    <a:pt x="0" y="183747"/>
                  </a:lnTo>
                  <a:lnTo>
                    <a:pt x="117" y="236861"/>
                  </a:lnTo>
                  <a:lnTo>
                    <a:pt x="1559" y="289373"/>
                  </a:lnTo>
                  <a:lnTo>
                    <a:pt x="4326" y="341285"/>
                  </a:lnTo>
                  <a:lnTo>
                    <a:pt x="8418" y="392595"/>
                  </a:lnTo>
                  <a:lnTo>
                    <a:pt x="13834" y="443304"/>
                  </a:lnTo>
                  <a:lnTo>
                    <a:pt x="20576" y="493411"/>
                  </a:lnTo>
                  <a:lnTo>
                    <a:pt x="28642" y="542918"/>
                  </a:lnTo>
                  <a:lnTo>
                    <a:pt x="38033" y="591823"/>
                  </a:lnTo>
                  <a:lnTo>
                    <a:pt x="48749" y="640127"/>
                  </a:lnTo>
                  <a:lnTo>
                    <a:pt x="60790" y="687830"/>
                  </a:lnTo>
                  <a:lnTo>
                    <a:pt x="74155" y="734932"/>
                  </a:lnTo>
                  <a:lnTo>
                    <a:pt x="88846" y="781433"/>
                  </a:lnTo>
                  <a:lnTo>
                    <a:pt x="104861" y="827332"/>
                  </a:lnTo>
                  <a:lnTo>
                    <a:pt x="122201" y="872631"/>
                  </a:lnTo>
                  <a:lnTo>
                    <a:pt x="140866" y="917328"/>
                  </a:lnTo>
                  <a:lnTo>
                    <a:pt x="160856" y="961424"/>
                  </a:lnTo>
                  <a:lnTo>
                    <a:pt x="182171" y="1004919"/>
                  </a:lnTo>
                  <a:lnTo>
                    <a:pt x="204810" y="1047812"/>
                  </a:lnTo>
                  <a:lnTo>
                    <a:pt x="228775" y="1090105"/>
                  </a:lnTo>
                  <a:lnTo>
                    <a:pt x="254064" y="113179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3635" y="4808705"/>
              <a:ext cx="175260" cy="185420"/>
            </a:xfrm>
            <a:custGeom>
              <a:avLst/>
              <a:gdLst/>
              <a:ahLst/>
              <a:cxnLst/>
              <a:rect l="l" t="t" r="r" b="b"/>
              <a:pathLst>
                <a:path w="175259" h="185420">
                  <a:moveTo>
                    <a:pt x="107833" y="0"/>
                  </a:moveTo>
                  <a:lnTo>
                    <a:pt x="0" y="164476"/>
                  </a:lnTo>
                  <a:lnTo>
                    <a:pt x="174715" y="184952"/>
                  </a:lnTo>
                  <a:lnTo>
                    <a:pt x="10783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1291" y="4472136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4" y="0"/>
                  </a:moveTo>
                  <a:lnTo>
                    <a:pt x="191656" y="4336"/>
                  </a:lnTo>
                  <a:lnTo>
                    <a:pt x="147757" y="17346"/>
                  </a:lnTo>
                  <a:lnTo>
                    <a:pt x="106551" y="39030"/>
                  </a:lnTo>
                  <a:lnTo>
                    <a:pt x="69388" y="69387"/>
                  </a:lnTo>
                  <a:lnTo>
                    <a:pt x="39030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0" y="367256"/>
                  </a:lnTo>
                  <a:lnTo>
                    <a:pt x="69388" y="404420"/>
                  </a:lnTo>
                  <a:lnTo>
                    <a:pt x="106551" y="434777"/>
                  </a:lnTo>
                  <a:lnTo>
                    <a:pt x="147757" y="456460"/>
                  </a:lnTo>
                  <a:lnTo>
                    <a:pt x="191656" y="469470"/>
                  </a:lnTo>
                  <a:lnTo>
                    <a:pt x="236904" y="473807"/>
                  </a:lnTo>
                  <a:lnTo>
                    <a:pt x="282151" y="469470"/>
                  </a:lnTo>
                  <a:lnTo>
                    <a:pt x="326050" y="456460"/>
                  </a:lnTo>
                  <a:lnTo>
                    <a:pt x="367256" y="434777"/>
                  </a:lnTo>
                  <a:lnTo>
                    <a:pt x="404419" y="404420"/>
                  </a:lnTo>
                  <a:lnTo>
                    <a:pt x="434776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6" y="106551"/>
                  </a:lnTo>
                  <a:lnTo>
                    <a:pt x="404419" y="69387"/>
                  </a:lnTo>
                  <a:lnTo>
                    <a:pt x="367256" y="39030"/>
                  </a:lnTo>
                  <a:lnTo>
                    <a:pt x="326050" y="17346"/>
                  </a:lnTo>
                  <a:lnTo>
                    <a:pt x="282151" y="4336"/>
                  </a:lnTo>
                  <a:lnTo>
                    <a:pt x="236904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9919" y="6280079"/>
            <a:ext cx="240220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Other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features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later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4394" y="4515671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1291" y="719285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4" y="0"/>
                </a:moveTo>
                <a:lnTo>
                  <a:pt x="191656" y="4336"/>
                </a:lnTo>
                <a:lnTo>
                  <a:pt x="147757" y="17346"/>
                </a:lnTo>
                <a:lnTo>
                  <a:pt x="106551" y="39030"/>
                </a:lnTo>
                <a:lnTo>
                  <a:pt x="69388" y="69387"/>
                </a:lnTo>
                <a:lnTo>
                  <a:pt x="39030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0" y="367256"/>
                </a:lnTo>
                <a:lnTo>
                  <a:pt x="69388" y="404420"/>
                </a:lnTo>
                <a:lnTo>
                  <a:pt x="106551" y="434777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7"/>
                </a:lnTo>
                <a:lnTo>
                  <a:pt x="404419" y="404420"/>
                </a:lnTo>
                <a:lnTo>
                  <a:pt x="434776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6" y="106551"/>
                </a:lnTo>
                <a:lnTo>
                  <a:pt x="404419" y="69387"/>
                </a:lnTo>
                <a:lnTo>
                  <a:pt x="367256" y="39030"/>
                </a:lnTo>
                <a:lnTo>
                  <a:pt x="326050" y="17346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4394" y="7236389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150530" y="582943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5" y="326051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1"/>
                </a:lnTo>
                <a:lnTo>
                  <a:pt x="469473" y="282151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293628" y="5872974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2373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US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TODAY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5515" y="5614430"/>
            <a:ext cx="282713" cy="2827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5515" y="6194752"/>
            <a:ext cx="282713" cy="282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72815" y="5570317"/>
            <a:ext cx="308610" cy="945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2200" spc="25" dirty="0">
                <a:solidFill>
                  <a:srgbClr val="00882B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76613" y="6191455"/>
            <a:ext cx="314126" cy="3141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81817" y="5366214"/>
            <a:ext cx="7797800" cy="117348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Fully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supported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in all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browsers (down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40" dirty="0">
                <a:solidFill>
                  <a:srgbClr val="444444"/>
                </a:solidFill>
                <a:latin typeface="Roboto Lt"/>
                <a:cs typeface="Roboto Lt"/>
              </a:rPr>
              <a:t>IE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9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from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2011);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50" spc="25" dirty="0">
                <a:solidFill>
                  <a:srgbClr val="00882B"/>
                </a:solidFill>
                <a:latin typeface="Roboto"/>
                <a:cs typeface="Roboto"/>
              </a:rPr>
              <a:t>Ready</a:t>
            </a:r>
            <a:r>
              <a:rPr sz="2450" spc="-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00882B"/>
                </a:solidFill>
                <a:latin typeface="Roboto"/>
                <a:cs typeface="Roboto"/>
              </a:rPr>
              <a:t>to</a:t>
            </a:r>
            <a:r>
              <a:rPr sz="2450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00882B"/>
                </a:solidFill>
                <a:latin typeface="Roboto"/>
                <a:cs typeface="Roboto"/>
              </a:rPr>
              <a:t>be</a:t>
            </a:r>
            <a:r>
              <a:rPr sz="2450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used</a:t>
            </a:r>
            <a:r>
              <a:rPr sz="2450" spc="-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today</a:t>
            </a:r>
            <a:r>
              <a:rPr sz="2450" spc="-10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00882B"/>
                </a:solidFill>
                <a:latin typeface="Segoe UI Symbol"/>
                <a:cs typeface="Segoe UI Symbol"/>
              </a:rPr>
              <a:t>👍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3921" y="5643859"/>
            <a:ext cx="3032760" cy="84137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279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9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ES5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0498" y="7290689"/>
            <a:ext cx="282713" cy="2827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0498" y="7864494"/>
            <a:ext cx="282713" cy="2827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0498" y="8444818"/>
            <a:ext cx="282713" cy="2827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657798" y="7246577"/>
            <a:ext cx="308610" cy="15189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200" spc="25" dirty="0">
                <a:solidFill>
                  <a:srgbClr val="00882B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08003" y="8441521"/>
            <a:ext cx="314126" cy="31412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66799" y="7042475"/>
            <a:ext cx="9872345" cy="1746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16960">
              <a:lnSpc>
                <a:spcPct val="153700"/>
              </a:lnSpc>
              <a:spcBef>
                <a:spcPts val="95"/>
              </a:spcBef>
            </a:pP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ES6+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: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Well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supported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 all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modern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browsers; </a:t>
            </a:r>
            <a:r>
              <a:rPr sz="2450" spc="-59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No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support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in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older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browsers;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Can</a:t>
            </a:r>
            <a:r>
              <a:rPr sz="2450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use</a:t>
            </a:r>
            <a:r>
              <a:rPr sz="2450" spc="1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00882B"/>
                </a:solidFill>
                <a:latin typeface="Roboto Bk"/>
                <a:cs typeface="Roboto Bk"/>
              </a:rPr>
              <a:t>most</a:t>
            </a:r>
            <a:r>
              <a:rPr sz="2450" b="1" spc="10" dirty="0">
                <a:solidFill>
                  <a:srgbClr val="00882B"/>
                </a:solidFill>
                <a:latin typeface="Roboto Bk"/>
                <a:cs typeface="Roboto Bk"/>
              </a:rPr>
              <a:t> 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features </a:t>
            </a:r>
            <a:r>
              <a:rPr sz="2450" spc="5" dirty="0">
                <a:solidFill>
                  <a:srgbClr val="00882B"/>
                </a:solidFill>
                <a:latin typeface="Roboto"/>
                <a:cs typeface="Roboto"/>
              </a:rPr>
              <a:t>in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 production with</a:t>
            </a:r>
            <a:r>
              <a:rPr sz="2450" spc="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00882B"/>
                </a:solidFill>
                <a:latin typeface="Roboto"/>
                <a:cs typeface="Roboto"/>
              </a:rPr>
              <a:t>transpiling and polyfilling</a:t>
            </a:r>
            <a:r>
              <a:rPr sz="2450" spc="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00882B"/>
                </a:solidFill>
                <a:latin typeface="Segoe UI Symbol"/>
                <a:cs typeface="Segoe UI Symbol"/>
              </a:rPr>
              <a:t>😃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3921" y="7116677"/>
            <a:ext cx="3032760" cy="182181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38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0"/>
              </a:spcBef>
            </a:pPr>
            <a:r>
              <a:rPr sz="2600" b="1" spc="35" dirty="0">
                <a:solidFill>
                  <a:srgbClr val="444444"/>
                </a:solidFill>
                <a:latin typeface="Roboto"/>
                <a:cs typeface="Roboto"/>
              </a:rPr>
              <a:t>ES6/ES2015</a:t>
            </a:r>
            <a:endParaRPr sz="26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600" b="1" spc="605" dirty="0">
                <a:solidFill>
                  <a:srgbClr val="444444"/>
                </a:solidFill>
                <a:latin typeface="Arial"/>
                <a:cs typeface="Arial"/>
              </a:rPr>
              <a:t>↓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ES2020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5444" y="9547273"/>
            <a:ext cx="282713" cy="28271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5444" y="10121077"/>
            <a:ext cx="282713" cy="28271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612744" y="9503160"/>
            <a:ext cx="308610" cy="938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200" spc="25" dirty="0">
                <a:solidFill>
                  <a:srgbClr val="F39019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1745" y="9299058"/>
            <a:ext cx="11570970" cy="117348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ESNext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: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Future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versions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language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(new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feature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proposals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reach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Stage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4);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Can</a:t>
            </a:r>
            <a:r>
              <a:rPr sz="2450" spc="5" dirty="0">
                <a:solidFill>
                  <a:srgbClr val="F39019"/>
                </a:solidFill>
                <a:latin typeface="Roboto"/>
                <a:cs typeface="Roboto"/>
              </a:rPr>
              <a:t> already</a:t>
            </a: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F39019"/>
                </a:solidFill>
                <a:latin typeface="Roboto"/>
                <a:cs typeface="Roboto"/>
              </a:rPr>
              <a:t>use</a:t>
            </a: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F39019"/>
                </a:solidFill>
                <a:latin typeface="Roboto Bk"/>
                <a:cs typeface="Roboto Bk"/>
              </a:rPr>
              <a:t>some</a:t>
            </a:r>
            <a:r>
              <a:rPr sz="2450" b="1" spc="5" dirty="0">
                <a:solidFill>
                  <a:srgbClr val="F39019"/>
                </a:solidFill>
                <a:latin typeface="Roboto Bk"/>
                <a:cs typeface="Roboto Bk"/>
              </a:rPr>
              <a:t> </a:t>
            </a: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features </a:t>
            </a:r>
            <a:r>
              <a:rPr sz="2450" spc="5" dirty="0">
                <a:solidFill>
                  <a:srgbClr val="F39019"/>
                </a:solidFill>
                <a:latin typeface="Roboto"/>
                <a:cs typeface="Roboto"/>
              </a:rPr>
              <a:t>in</a:t>
            </a: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 production with transpiling and</a:t>
            </a:r>
            <a:r>
              <a:rPr sz="2450" spc="5" dirty="0">
                <a:solidFill>
                  <a:srgbClr val="F39019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39019"/>
                </a:solidFill>
                <a:latin typeface="Roboto"/>
                <a:cs typeface="Roboto"/>
              </a:rPr>
              <a:t>polyfilling.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3921" y="9570183"/>
            <a:ext cx="3032760" cy="84137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27965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1795"/>
              </a:spcBef>
            </a:pP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ES2021</a:t>
            </a:r>
            <a:r>
              <a:rPr sz="26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–</a:t>
            </a:r>
            <a:r>
              <a:rPr sz="26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∞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378829" y="1608389"/>
            <a:ext cx="5626735" cy="3801110"/>
            <a:chOff x="14378829" y="1608389"/>
            <a:chExt cx="5626735" cy="380111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829" y="1608389"/>
              <a:ext cx="5626181" cy="38009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07082" y="1994182"/>
              <a:ext cx="4369675" cy="25444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152544" y="4797497"/>
            <a:ext cx="407860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u="sng" dirty="0">
                <a:solidFill>
                  <a:srgbClr val="0096FF"/>
                </a:solidFill>
                <a:uFill>
                  <a:solidFill>
                    <a:srgbClr val="0096FF"/>
                  </a:solidFill>
                </a:uFill>
                <a:latin typeface="Roboto Lt"/>
                <a:cs typeface="Roboto Lt"/>
                <a:hlinkClick r:id="rId8"/>
              </a:rPr>
              <a:t>http://kangax.github.io/compat-table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847814" y="10547069"/>
            <a:ext cx="13855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444444"/>
                </a:solidFill>
                <a:latin typeface="Roboto Lt"/>
                <a:cs typeface="Roboto Lt"/>
              </a:rPr>
              <a:t>(As</a:t>
            </a:r>
            <a:r>
              <a:rPr sz="195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19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35" dirty="0">
                <a:solidFill>
                  <a:srgbClr val="444444"/>
                </a:solidFill>
                <a:latin typeface="Roboto Lt"/>
                <a:cs typeface="Roboto Lt"/>
              </a:rPr>
              <a:t>2020)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68955" y="1994429"/>
            <a:ext cx="12271375" cy="2921635"/>
            <a:chOff x="1468955" y="1994429"/>
            <a:chExt cx="12271375" cy="2921635"/>
          </a:xfrm>
        </p:grpSpPr>
        <p:sp>
          <p:nvSpPr>
            <p:cNvPr id="28" name="object 28"/>
            <p:cNvSpPr/>
            <p:nvPr/>
          </p:nvSpPr>
          <p:spPr>
            <a:xfrm>
              <a:off x="1468955" y="1994429"/>
              <a:ext cx="12271375" cy="2921635"/>
            </a:xfrm>
            <a:custGeom>
              <a:avLst/>
              <a:gdLst/>
              <a:ahLst/>
              <a:cxnLst/>
              <a:rect l="l" t="t" r="r" b="b"/>
              <a:pathLst>
                <a:path w="12271375" h="2921635">
                  <a:moveTo>
                    <a:pt x="12271165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12271165" y="2921579"/>
                  </a:lnTo>
                  <a:lnTo>
                    <a:pt x="1227116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8632" y="2570090"/>
              <a:ext cx="376951" cy="3769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8632" y="3457651"/>
              <a:ext cx="376951" cy="37695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468955" y="1994429"/>
            <a:ext cx="12271375" cy="29216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55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  <a:tabLst>
                <a:tab pos="1245235" algn="l"/>
              </a:tabLst>
            </a:pPr>
            <a:r>
              <a:rPr sz="2950" spc="-1470" dirty="0">
                <a:solidFill>
                  <a:srgbClr val="444444"/>
                </a:solidFill>
                <a:latin typeface="Segoe UI Symbol"/>
                <a:cs typeface="Segoe UI Symbol"/>
              </a:rPr>
              <a:t>👩💻	</a:t>
            </a:r>
            <a:r>
              <a:rPr sz="3675" b="1" spc="7" baseline="1133" dirty="0">
                <a:solidFill>
                  <a:srgbClr val="444444"/>
                </a:solidFill>
                <a:latin typeface="Roboto"/>
                <a:cs typeface="Roboto"/>
              </a:rPr>
              <a:t>During </a:t>
            </a:r>
            <a:r>
              <a:rPr sz="3675" b="1" spc="15" baseline="1133" dirty="0">
                <a:solidFill>
                  <a:srgbClr val="444444"/>
                </a:solidFill>
                <a:latin typeface="Roboto"/>
                <a:cs typeface="Roboto"/>
              </a:rPr>
              <a:t>development:</a:t>
            </a:r>
            <a:r>
              <a:rPr sz="3675" b="1" spc="-15" baseline="1133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Simply 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use </a:t>
            </a:r>
            <a:r>
              <a:rPr sz="3675" spc="22" baseline="1133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675" spc="22" baseline="1133" dirty="0">
                <a:solidFill>
                  <a:srgbClr val="444444"/>
                </a:solidFill>
                <a:latin typeface="Roboto Lt"/>
                <a:cs typeface="Roboto Lt"/>
              </a:rPr>
              <a:t>latest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 Google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675" spc="7" baseline="1133" dirty="0">
                <a:solidFill>
                  <a:srgbClr val="444444"/>
                </a:solidFill>
                <a:latin typeface="Roboto Lt"/>
                <a:cs typeface="Roboto Lt"/>
              </a:rPr>
              <a:t>Chrome!</a:t>
            </a:r>
            <a:endParaRPr sz="3675" baseline="1133">
              <a:latin typeface="Roboto Lt"/>
              <a:cs typeface="Roboto Lt"/>
            </a:endParaRPr>
          </a:p>
          <a:p>
            <a:pPr marL="1245235" marR="678180" indent="-575945">
              <a:lnSpc>
                <a:spcPct val="121100"/>
              </a:lnSpc>
              <a:spcBef>
                <a:spcPts val="2700"/>
              </a:spcBef>
              <a:tabLst>
                <a:tab pos="1245235" algn="l"/>
              </a:tabLst>
            </a:pPr>
            <a:r>
              <a:rPr sz="2950" spc="15" dirty="0">
                <a:solidFill>
                  <a:srgbClr val="444444"/>
                </a:solidFill>
                <a:latin typeface="Segoe UI Symbol"/>
                <a:cs typeface="Segoe UI Symbol"/>
              </a:rPr>
              <a:t>🚀	</a:t>
            </a:r>
            <a:r>
              <a:rPr sz="3675" b="1" spc="7" baseline="1133" dirty="0">
                <a:solidFill>
                  <a:srgbClr val="444444"/>
                </a:solidFill>
                <a:latin typeface="Roboto"/>
                <a:cs typeface="Roboto"/>
              </a:rPr>
              <a:t>During </a:t>
            </a:r>
            <a:r>
              <a:rPr sz="3675" b="1" spc="15" baseline="1133" dirty="0">
                <a:solidFill>
                  <a:srgbClr val="444444"/>
                </a:solidFill>
                <a:latin typeface="Roboto"/>
                <a:cs typeface="Roboto"/>
              </a:rPr>
              <a:t>production: 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Use Babel to transpile and </a:t>
            </a:r>
            <a:r>
              <a:rPr sz="3675" baseline="1133" dirty="0">
                <a:solidFill>
                  <a:srgbClr val="444444"/>
                </a:solidFill>
                <a:latin typeface="Roboto Lt"/>
                <a:cs typeface="Roboto Lt"/>
              </a:rPr>
              <a:t>polyfill your </a:t>
            </a:r>
            <a:r>
              <a:rPr sz="3675" spc="15" baseline="1133" dirty="0">
                <a:solidFill>
                  <a:srgbClr val="444444"/>
                </a:solidFill>
                <a:latin typeface="Roboto Lt"/>
                <a:cs typeface="Roboto Lt"/>
              </a:rPr>
              <a:t>code (converting </a:t>
            </a:r>
            <a:r>
              <a:rPr sz="3675" spc="-877" baseline="1133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back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ES5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ensure browser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compatibility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all users).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28137" y="5573379"/>
            <a:ext cx="3527556" cy="1601179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411207" y="10554727"/>
            <a:ext cx="621665" cy="386080"/>
            <a:chOff x="2411207" y="10554727"/>
            <a:chExt cx="621665" cy="386080"/>
          </a:xfrm>
        </p:grpSpPr>
        <p:sp>
          <p:nvSpPr>
            <p:cNvPr id="34" name="object 34"/>
            <p:cNvSpPr/>
            <p:nvPr/>
          </p:nvSpPr>
          <p:spPr>
            <a:xfrm>
              <a:off x="2488670" y="10702398"/>
              <a:ext cx="523240" cy="217170"/>
            </a:xfrm>
            <a:custGeom>
              <a:avLst/>
              <a:gdLst/>
              <a:ahLst/>
              <a:cxnLst/>
              <a:rect l="l" t="t" r="r" b="b"/>
              <a:pathLst>
                <a:path w="523239" h="217170">
                  <a:moveTo>
                    <a:pt x="522970" y="217128"/>
                  </a:moveTo>
                  <a:lnTo>
                    <a:pt x="459218" y="215687"/>
                  </a:lnTo>
                  <a:lnTo>
                    <a:pt x="399230" y="211521"/>
                  </a:lnTo>
                  <a:lnTo>
                    <a:pt x="343006" y="204630"/>
                  </a:lnTo>
                  <a:lnTo>
                    <a:pt x="290546" y="195014"/>
                  </a:lnTo>
                  <a:lnTo>
                    <a:pt x="241849" y="182673"/>
                  </a:lnTo>
                  <a:lnTo>
                    <a:pt x="196917" y="167608"/>
                  </a:lnTo>
                  <a:lnTo>
                    <a:pt x="155748" y="149818"/>
                  </a:lnTo>
                  <a:lnTo>
                    <a:pt x="118344" y="129303"/>
                  </a:lnTo>
                  <a:lnTo>
                    <a:pt x="84703" y="106063"/>
                  </a:lnTo>
                  <a:lnTo>
                    <a:pt x="54826" y="80099"/>
                  </a:lnTo>
                  <a:lnTo>
                    <a:pt x="28712" y="51410"/>
                  </a:lnTo>
                  <a:lnTo>
                    <a:pt x="6363" y="1999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11207" y="10554727"/>
              <a:ext cx="167640" cy="194310"/>
            </a:xfrm>
            <a:custGeom>
              <a:avLst/>
              <a:gdLst/>
              <a:ahLst/>
              <a:cxnLst/>
              <a:rect l="l" t="t" r="r" b="b"/>
              <a:pathLst>
                <a:path w="167639" h="194309">
                  <a:moveTo>
                    <a:pt x="30468" y="0"/>
                  </a:moveTo>
                  <a:lnTo>
                    <a:pt x="0" y="194299"/>
                  </a:lnTo>
                  <a:lnTo>
                    <a:pt x="167627" y="140954"/>
                  </a:lnTo>
                  <a:lnTo>
                    <a:pt x="3046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145769" y="10727449"/>
            <a:ext cx="24422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Will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add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new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videos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1368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WH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WORR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ABOU</a:t>
            </a:r>
            <a:r>
              <a:rPr sz="4950" b="1" spc="-104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ARCHITECTURE?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2079" y="2348765"/>
            <a:ext cx="4711700" cy="4699000"/>
          </a:xfrm>
          <a:custGeom>
            <a:avLst/>
            <a:gdLst/>
            <a:ahLst/>
            <a:cxnLst/>
            <a:rect l="l" t="t" r="r" b="b"/>
            <a:pathLst>
              <a:path w="4711700" h="4699000">
                <a:moveTo>
                  <a:pt x="2645557" y="4686300"/>
                </a:moveTo>
                <a:lnTo>
                  <a:pt x="2066130" y="4686300"/>
                </a:lnTo>
                <a:lnTo>
                  <a:pt x="2110559" y="4699000"/>
                </a:lnTo>
                <a:lnTo>
                  <a:pt x="2601127" y="4699000"/>
                </a:lnTo>
                <a:lnTo>
                  <a:pt x="2645557" y="4686300"/>
                </a:lnTo>
                <a:close/>
              </a:path>
              <a:path w="4711700" h="4699000">
                <a:moveTo>
                  <a:pt x="2734151" y="4673600"/>
                </a:moveTo>
                <a:lnTo>
                  <a:pt x="1977536" y="4673600"/>
                </a:lnTo>
                <a:lnTo>
                  <a:pt x="2021784" y="4686300"/>
                </a:lnTo>
                <a:lnTo>
                  <a:pt x="2689902" y="4686300"/>
                </a:lnTo>
                <a:lnTo>
                  <a:pt x="2734151" y="4673600"/>
                </a:lnTo>
                <a:close/>
              </a:path>
              <a:path w="4711700" h="4699000">
                <a:moveTo>
                  <a:pt x="2953490" y="4622800"/>
                </a:moveTo>
                <a:lnTo>
                  <a:pt x="1758196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0" y="4622800"/>
                </a:lnTo>
                <a:close/>
              </a:path>
              <a:path w="4711700" h="4699000">
                <a:moveTo>
                  <a:pt x="2996887" y="76200"/>
                </a:moveTo>
                <a:lnTo>
                  <a:pt x="1714800" y="76200"/>
                </a:lnTo>
                <a:lnTo>
                  <a:pt x="1671590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6" y="190500"/>
                </a:lnTo>
                <a:lnTo>
                  <a:pt x="1375448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3" y="317500"/>
                </a:lnTo>
                <a:lnTo>
                  <a:pt x="1132771" y="330200"/>
                </a:lnTo>
                <a:lnTo>
                  <a:pt x="1054684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2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1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1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2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1" y="4368800"/>
                </a:lnTo>
                <a:lnTo>
                  <a:pt x="1172373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8" y="4495800"/>
                </a:lnTo>
                <a:lnTo>
                  <a:pt x="1416986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0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6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0" y="4508500"/>
                </a:lnTo>
                <a:lnTo>
                  <a:pt x="3336238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5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5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8" y="203200"/>
                </a:lnTo>
                <a:lnTo>
                  <a:pt x="3294700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6" y="88900"/>
                </a:lnTo>
                <a:lnTo>
                  <a:pt x="2996887" y="76200"/>
                </a:lnTo>
                <a:close/>
              </a:path>
              <a:path w="4711700" h="4699000">
                <a:moveTo>
                  <a:pt x="2778290" y="25400"/>
                </a:moveTo>
                <a:lnTo>
                  <a:pt x="1933397" y="25400"/>
                </a:lnTo>
                <a:lnTo>
                  <a:pt x="1758196" y="76200"/>
                </a:lnTo>
                <a:lnTo>
                  <a:pt x="2953490" y="76200"/>
                </a:lnTo>
                <a:lnTo>
                  <a:pt x="2778290" y="25400"/>
                </a:lnTo>
                <a:close/>
              </a:path>
              <a:path w="4711700" h="4699000">
                <a:moveTo>
                  <a:pt x="2689902" y="12700"/>
                </a:moveTo>
                <a:lnTo>
                  <a:pt x="2021784" y="12700"/>
                </a:lnTo>
                <a:lnTo>
                  <a:pt x="1977536" y="25400"/>
                </a:lnTo>
                <a:lnTo>
                  <a:pt x="2734151" y="25400"/>
                </a:lnTo>
                <a:lnTo>
                  <a:pt x="2689902" y="12700"/>
                </a:lnTo>
                <a:close/>
              </a:path>
              <a:path w="4711700" h="4699000">
                <a:moveTo>
                  <a:pt x="2601127" y="0"/>
                </a:moveTo>
                <a:lnTo>
                  <a:pt x="2110559" y="0"/>
                </a:lnTo>
                <a:lnTo>
                  <a:pt x="2066130" y="12700"/>
                </a:lnTo>
                <a:lnTo>
                  <a:pt x="2645557" y="12700"/>
                </a:lnTo>
                <a:lnTo>
                  <a:pt x="2601127" y="0"/>
                </a:lnTo>
                <a:close/>
              </a:path>
            </a:pathLst>
          </a:custGeom>
          <a:solidFill>
            <a:srgbClr val="F5D5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75480" y="4476580"/>
            <a:ext cx="234336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600" b="1" spc="8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600" b="1" spc="-2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600" b="1" spc="55" dirty="0">
                <a:solidFill>
                  <a:srgbClr val="444444"/>
                </a:solidFill>
                <a:latin typeface="Roboto"/>
                <a:cs typeface="Roboto"/>
              </a:rPr>
              <a:t>UR</a:t>
            </a:r>
            <a:r>
              <a:rPr sz="2600" b="1" spc="6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04500" y="5459614"/>
            <a:ext cx="4711700" cy="4699000"/>
          </a:xfrm>
          <a:custGeom>
            <a:avLst/>
            <a:gdLst/>
            <a:ahLst/>
            <a:cxnLst/>
            <a:rect l="l" t="t" r="r" b="b"/>
            <a:pathLst>
              <a:path w="4711700" h="4699000">
                <a:moveTo>
                  <a:pt x="2645558" y="4686300"/>
                </a:moveTo>
                <a:lnTo>
                  <a:pt x="2066130" y="4686300"/>
                </a:lnTo>
                <a:lnTo>
                  <a:pt x="2110560" y="4699000"/>
                </a:lnTo>
                <a:lnTo>
                  <a:pt x="2601128" y="4699000"/>
                </a:lnTo>
                <a:lnTo>
                  <a:pt x="2645558" y="4686300"/>
                </a:lnTo>
                <a:close/>
              </a:path>
              <a:path w="4711700" h="4699000">
                <a:moveTo>
                  <a:pt x="2734152" y="4673600"/>
                </a:moveTo>
                <a:lnTo>
                  <a:pt x="1977536" y="4673600"/>
                </a:lnTo>
                <a:lnTo>
                  <a:pt x="2021785" y="4686300"/>
                </a:lnTo>
                <a:lnTo>
                  <a:pt x="2689903" y="4686300"/>
                </a:lnTo>
                <a:lnTo>
                  <a:pt x="2734152" y="4673600"/>
                </a:lnTo>
                <a:close/>
              </a:path>
              <a:path w="4711700" h="4699000">
                <a:moveTo>
                  <a:pt x="2953491" y="4622800"/>
                </a:moveTo>
                <a:lnTo>
                  <a:pt x="1758197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1" y="4622800"/>
                </a:lnTo>
                <a:close/>
              </a:path>
              <a:path w="4711700" h="4699000">
                <a:moveTo>
                  <a:pt x="2996887" y="76200"/>
                </a:moveTo>
                <a:lnTo>
                  <a:pt x="1714800" y="76200"/>
                </a:lnTo>
                <a:lnTo>
                  <a:pt x="1671591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7" y="190500"/>
                </a:lnTo>
                <a:lnTo>
                  <a:pt x="1375449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4" y="317500"/>
                </a:lnTo>
                <a:lnTo>
                  <a:pt x="1132772" y="330200"/>
                </a:lnTo>
                <a:lnTo>
                  <a:pt x="1054685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3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2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2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3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2" y="4368800"/>
                </a:lnTo>
                <a:lnTo>
                  <a:pt x="1172374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9" y="4495800"/>
                </a:lnTo>
                <a:lnTo>
                  <a:pt x="1416987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1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7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1" y="4508500"/>
                </a:lnTo>
                <a:lnTo>
                  <a:pt x="3336239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6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3" y="381000"/>
                </a:lnTo>
                <a:lnTo>
                  <a:pt x="3578916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9" y="203200"/>
                </a:lnTo>
                <a:lnTo>
                  <a:pt x="3294701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7" y="88900"/>
                </a:lnTo>
                <a:lnTo>
                  <a:pt x="2996887" y="76200"/>
                </a:lnTo>
                <a:close/>
              </a:path>
              <a:path w="4711700" h="4699000">
                <a:moveTo>
                  <a:pt x="2778290" y="25400"/>
                </a:moveTo>
                <a:lnTo>
                  <a:pt x="1933397" y="25400"/>
                </a:lnTo>
                <a:lnTo>
                  <a:pt x="1758197" y="76200"/>
                </a:lnTo>
                <a:lnTo>
                  <a:pt x="2953491" y="76200"/>
                </a:lnTo>
                <a:lnTo>
                  <a:pt x="2778290" y="25400"/>
                </a:lnTo>
                <a:close/>
              </a:path>
              <a:path w="4711700" h="4699000">
                <a:moveTo>
                  <a:pt x="2689903" y="12700"/>
                </a:moveTo>
                <a:lnTo>
                  <a:pt x="2021785" y="12700"/>
                </a:lnTo>
                <a:lnTo>
                  <a:pt x="1977536" y="25400"/>
                </a:lnTo>
                <a:lnTo>
                  <a:pt x="2734152" y="25400"/>
                </a:lnTo>
                <a:lnTo>
                  <a:pt x="2689903" y="12700"/>
                </a:lnTo>
                <a:close/>
              </a:path>
              <a:path w="4711700" h="4699000">
                <a:moveTo>
                  <a:pt x="2601128" y="0"/>
                </a:moveTo>
                <a:lnTo>
                  <a:pt x="2110560" y="0"/>
                </a:lnTo>
                <a:lnTo>
                  <a:pt x="2066130" y="12700"/>
                </a:lnTo>
                <a:lnTo>
                  <a:pt x="2645558" y="12700"/>
                </a:lnTo>
                <a:lnTo>
                  <a:pt x="2601128" y="0"/>
                </a:lnTo>
                <a:close/>
              </a:path>
            </a:pathLst>
          </a:custGeom>
          <a:solidFill>
            <a:srgbClr val="F8C600">
              <a:alpha val="800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78620" y="7589083"/>
            <a:ext cx="32876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MAINTAINABILITY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59658" y="5459614"/>
            <a:ext cx="4711700" cy="4699000"/>
          </a:xfrm>
          <a:custGeom>
            <a:avLst/>
            <a:gdLst/>
            <a:ahLst/>
            <a:cxnLst/>
            <a:rect l="l" t="t" r="r" b="b"/>
            <a:pathLst>
              <a:path w="4711700" h="4699000">
                <a:moveTo>
                  <a:pt x="2645557" y="4686300"/>
                </a:moveTo>
                <a:lnTo>
                  <a:pt x="2066130" y="4686300"/>
                </a:lnTo>
                <a:lnTo>
                  <a:pt x="2110559" y="4699000"/>
                </a:lnTo>
                <a:lnTo>
                  <a:pt x="2601128" y="4699000"/>
                </a:lnTo>
                <a:lnTo>
                  <a:pt x="2645557" y="4686300"/>
                </a:lnTo>
                <a:close/>
              </a:path>
              <a:path w="4711700" h="4699000">
                <a:moveTo>
                  <a:pt x="2734151" y="4673600"/>
                </a:moveTo>
                <a:lnTo>
                  <a:pt x="1977536" y="4673600"/>
                </a:lnTo>
                <a:lnTo>
                  <a:pt x="2021785" y="4686300"/>
                </a:lnTo>
                <a:lnTo>
                  <a:pt x="2689902" y="4686300"/>
                </a:lnTo>
                <a:lnTo>
                  <a:pt x="2734151" y="4673600"/>
                </a:lnTo>
                <a:close/>
              </a:path>
              <a:path w="4711700" h="4699000">
                <a:moveTo>
                  <a:pt x="2953490" y="4622800"/>
                </a:moveTo>
                <a:lnTo>
                  <a:pt x="1758197" y="4622800"/>
                </a:lnTo>
                <a:lnTo>
                  <a:pt x="1933397" y="4673600"/>
                </a:lnTo>
                <a:lnTo>
                  <a:pt x="2778290" y="4673600"/>
                </a:lnTo>
                <a:lnTo>
                  <a:pt x="2953490" y="4622800"/>
                </a:lnTo>
                <a:close/>
              </a:path>
              <a:path w="4711700" h="4699000">
                <a:moveTo>
                  <a:pt x="2996887" y="76200"/>
                </a:moveTo>
                <a:lnTo>
                  <a:pt x="1714800" y="76200"/>
                </a:lnTo>
                <a:lnTo>
                  <a:pt x="1671591" y="88900"/>
                </a:lnTo>
                <a:lnTo>
                  <a:pt x="1628581" y="114300"/>
                </a:lnTo>
                <a:lnTo>
                  <a:pt x="1458802" y="165100"/>
                </a:lnTo>
                <a:lnTo>
                  <a:pt x="1416987" y="190500"/>
                </a:lnTo>
                <a:lnTo>
                  <a:pt x="1375449" y="203200"/>
                </a:lnTo>
                <a:lnTo>
                  <a:pt x="1334201" y="228600"/>
                </a:lnTo>
                <a:lnTo>
                  <a:pt x="1293257" y="241300"/>
                </a:lnTo>
                <a:lnTo>
                  <a:pt x="1172373" y="317500"/>
                </a:lnTo>
                <a:lnTo>
                  <a:pt x="1132772" y="330200"/>
                </a:lnTo>
                <a:lnTo>
                  <a:pt x="1054685" y="381000"/>
                </a:lnTo>
                <a:lnTo>
                  <a:pt x="978172" y="431800"/>
                </a:lnTo>
                <a:lnTo>
                  <a:pt x="940539" y="469900"/>
                </a:lnTo>
                <a:lnTo>
                  <a:pt x="866583" y="520700"/>
                </a:lnTo>
                <a:lnTo>
                  <a:pt x="830285" y="558800"/>
                </a:lnTo>
                <a:lnTo>
                  <a:pt x="794459" y="584200"/>
                </a:lnTo>
                <a:lnTo>
                  <a:pt x="759117" y="622300"/>
                </a:lnTo>
                <a:lnTo>
                  <a:pt x="724272" y="647700"/>
                </a:lnTo>
                <a:lnTo>
                  <a:pt x="689936" y="685800"/>
                </a:lnTo>
                <a:lnTo>
                  <a:pt x="656281" y="723900"/>
                </a:lnTo>
                <a:lnTo>
                  <a:pt x="623467" y="749300"/>
                </a:lnTo>
                <a:lnTo>
                  <a:pt x="591494" y="787400"/>
                </a:lnTo>
                <a:lnTo>
                  <a:pt x="560363" y="825500"/>
                </a:lnTo>
                <a:lnTo>
                  <a:pt x="530073" y="863600"/>
                </a:lnTo>
                <a:lnTo>
                  <a:pt x="500624" y="901700"/>
                </a:lnTo>
                <a:lnTo>
                  <a:pt x="472017" y="939800"/>
                </a:lnTo>
                <a:lnTo>
                  <a:pt x="444251" y="977900"/>
                </a:lnTo>
                <a:lnTo>
                  <a:pt x="417327" y="1016000"/>
                </a:lnTo>
                <a:lnTo>
                  <a:pt x="391244" y="1054100"/>
                </a:lnTo>
                <a:lnTo>
                  <a:pt x="366002" y="1092200"/>
                </a:lnTo>
                <a:lnTo>
                  <a:pt x="341602" y="1130300"/>
                </a:lnTo>
                <a:lnTo>
                  <a:pt x="318043" y="1168400"/>
                </a:lnTo>
                <a:lnTo>
                  <a:pt x="295326" y="1206500"/>
                </a:lnTo>
                <a:lnTo>
                  <a:pt x="273450" y="1244600"/>
                </a:lnTo>
                <a:lnTo>
                  <a:pt x="252415" y="1282700"/>
                </a:lnTo>
                <a:lnTo>
                  <a:pt x="232222" y="1333500"/>
                </a:lnTo>
                <a:lnTo>
                  <a:pt x="212870" y="1371600"/>
                </a:lnTo>
                <a:lnTo>
                  <a:pt x="194360" y="1409700"/>
                </a:lnTo>
                <a:lnTo>
                  <a:pt x="176691" y="1447800"/>
                </a:lnTo>
                <a:lnTo>
                  <a:pt x="159863" y="1498600"/>
                </a:lnTo>
                <a:lnTo>
                  <a:pt x="143877" y="1536700"/>
                </a:lnTo>
                <a:lnTo>
                  <a:pt x="128732" y="1574800"/>
                </a:lnTo>
                <a:lnTo>
                  <a:pt x="114428" y="1625600"/>
                </a:lnTo>
                <a:lnTo>
                  <a:pt x="100966" y="1663700"/>
                </a:lnTo>
                <a:lnTo>
                  <a:pt x="88345" y="1714500"/>
                </a:lnTo>
                <a:lnTo>
                  <a:pt x="76566" y="1752600"/>
                </a:lnTo>
                <a:lnTo>
                  <a:pt x="65628" y="1790700"/>
                </a:lnTo>
                <a:lnTo>
                  <a:pt x="55531" y="1841500"/>
                </a:lnTo>
                <a:lnTo>
                  <a:pt x="46276" y="1879600"/>
                </a:lnTo>
                <a:lnTo>
                  <a:pt x="37862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9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9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2" y="2768600"/>
                </a:lnTo>
                <a:lnTo>
                  <a:pt x="46276" y="2819400"/>
                </a:lnTo>
                <a:lnTo>
                  <a:pt x="55531" y="2857500"/>
                </a:lnTo>
                <a:lnTo>
                  <a:pt x="65628" y="2908300"/>
                </a:lnTo>
                <a:lnTo>
                  <a:pt x="76566" y="2946400"/>
                </a:lnTo>
                <a:lnTo>
                  <a:pt x="88345" y="2984500"/>
                </a:lnTo>
                <a:lnTo>
                  <a:pt x="100966" y="3035300"/>
                </a:lnTo>
                <a:lnTo>
                  <a:pt x="114428" y="3073400"/>
                </a:lnTo>
                <a:lnTo>
                  <a:pt x="128732" y="3124200"/>
                </a:lnTo>
                <a:lnTo>
                  <a:pt x="143877" y="3162300"/>
                </a:lnTo>
                <a:lnTo>
                  <a:pt x="159863" y="3200400"/>
                </a:lnTo>
                <a:lnTo>
                  <a:pt x="176691" y="3251200"/>
                </a:lnTo>
                <a:lnTo>
                  <a:pt x="194360" y="3289300"/>
                </a:lnTo>
                <a:lnTo>
                  <a:pt x="212870" y="3327400"/>
                </a:lnTo>
                <a:lnTo>
                  <a:pt x="232222" y="3365500"/>
                </a:lnTo>
                <a:lnTo>
                  <a:pt x="252415" y="3416300"/>
                </a:lnTo>
                <a:lnTo>
                  <a:pt x="273450" y="3454400"/>
                </a:lnTo>
                <a:lnTo>
                  <a:pt x="295326" y="3492500"/>
                </a:lnTo>
                <a:lnTo>
                  <a:pt x="318043" y="3530600"/>
                </a:lnTo>
                <a:lnTo>
                  <a:pt x="341602" y="3568700"/>
                </a:lnTo>
                <a:lnTo>
                  <a:pt x="366002" y="3606800"/>
                </a:lnTo>
                <a:lnTo>
                  <a:pt x="391244" y="3644900"/>
                </a:lnTo>
                <a:lnTo>
                  <a:pt x="417327" y="3683000"/>
                </a:lnTo>
                <a:lnTo>
                  <a:pt x="444251" y="3721100"/>
                </a:lnTo>
                <a:lnTo>
                  <a:pt x="472017" y="3759200"/>
                </a:lnTo>
                <a:lnTo>
                  <a:pt x="500624" y="3797300"/>
                </a:lnTo>
                <a:lnTo>
                  <a:pt x="530073" y="3835400"/>
                </a:lnTo>
                <a:lnTo>
                  <a:pt x="560363" y="3873500"/>
                </a:lnTo>
                <a:lnTo>
                  <a:pt x="591494" y="3911600"/>
                </a:lnTo>
                <a:lnTo>
                  <a:pt x="623467" y="3949700"/>
                </a:lnTo>
                <a:lnTo>
                  <a:pt x="656281" y="3975100"/>
                </a:lnTo>
                <a:lnTo>
                  <a:pt x="689936" y="4013200"/>
                </a:lnTo>
                <a:lnTo>
                  <a:pt x="724272" y="4051300"/>
                </a:lnTo>
                <a:lnTo>
                  <a:pt x="759117" y="4076700"/>
                </a:lnTo>
                <a:lnTo>
                  <a:pt x="794459" y="4114800"/>
                </a:lnTo>
                <a:lnTo>
                  <a:pt x="830285" y="4140200"/>
                </a:lnTo>
                <a:lnTo>
                  <a:pt x="866583" y="4178300"/>
                </a:lnTo>
                <a:lnTo>
                  <a:pt x="940539" y="4229100"/>
                </a:lnTo>
                <a:lnTo>
                  <a:pt x="978172" y="4267200"/>
                </a:lnTo>
                <a:lnTo>
                  <a:pt x="1016225" y="4292600"/>
                </a:lnTo>
                <a:lnTo>
                  <a:pt x="1132772" y="4368800"/>
                </a:lnTo>
                <a:lnTo>
                  <a:pt x="1172373" y="4381500"/>
                </a:lnTo>
                <a:lnTo>
                  <a:pt x="1293257" y="4457700"/>
                </a:lnTo>
                <a:lnTo>
                  <a:pt x="1334201" y="4470400"/>
                </a:lnTo>
                <a:lnTo>
                  <a:pt x="1375449" y="4495800"/>
                </a:lnTo>
                <a:lnTo>
                  <a:pt x="1416987" y="4508500"/>
                </a:lnTo>
                <a:lnTo>
                  <a:pt x="1458802" y="4533900"/>
                </a:lnTo>
                <a:lnTo>
                  <a:pt x="1628581" y="4584700"/>
                </a:lnTo>
                <a:lnTo>
                  <a:pt x="1671591" y="4610100"/>
                </a:lnTo>
                <a:lnTo>
                  <a:pt x="1714800" y="4622800"/>
                </a:lnTo>
                <a:lnTo>
                  <a:pt x="2996887" y="4622800"/>
                </a:lnTo>
                <a:lnTo>
                  <a:pt x="3040096" y="4610100"/>
                </a:lnTo>
                <a:lnTo>
                  <a:pt x="3083106" y="4584700"/>
                </a:lnTo>
                <a:lnTo>
                  <a:pt x="3252885" y="4533900"/>
                </a:lnTo>
                <a:lnTo>
                  <a:pt x="3294700" y="4508500"/>
                </a:lnTo>
                <a:lnTo>
                  <a:pt x="3336238" y="4495800"/>
                </a:lnTo>
                <a:lnTo>
                  <a:pt x="3377486" y="4470400"/>
                </a:lnTo>
                <a:lnTo>
                  <a:pt x="3418430" y="4457700"/>
                </a:lnTo>
                <a:lnTo>
                  <a:pt x="3539314" y="4381500"/>
                </a:lnTo>
                <a:lnTo>
                  <a:pt x="3578915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8" y="4229100"/>
                </a:lnTo>
                <a:lnTo>
                  <a:pt x="3845105" y="4178300"/>
                </a:lnTo>
                <a:lnTo>
                  <a:pt x="3881402" y="4140200"/>
                </a:lnTo>
                <a:lnTo>
                  <a:pt x="3917228" y="4114800"/>
                </a:lnTo>
                <a:lnTo>
                  <a:pt x="3952570" y="4076700"/>
                </a:lnTo>
                <a:lnTo>
                  <a:pt x="3987416" y="4051300"/>
                </a:lnTo>
                <a:lnTo>
                  <a:pt x="4021751" y="4013200"/>
                </a:lnTo>
                <a:lnTo>
                  <a:pt x="4055406" y="3975100"/>
                </a:lnTo>
                <a:lnTo>
                  <a:pt x="4088220" y="3949700"/>
                </a:lnTo>
                <a:lnTo>
                  <a:pt x="4120193" y="3911600"/>
                </a:lnTo>
                <a:lnTo>
                  <a:pt x="4151324" y="3873500"/>
                </a:lnTo>
                <a:lnTo>
                  <a:pt x="4181614" y="3835400"/>
                </a:lnTo>
                <a:lnTo>
                  <a:pt x="4211063" y="3797300"/>
                </a:lnTo>
                <a:lnTo>
                  <a:pt x="4239670" y="3759200"/>
                </a:lnTo>
                <a:lnTo>
                  <a:pt x="4267436" y="3721100"/>
                </a:lnTo>
                <a:lnTo>
                  <a:pt x="4294360" y="3683000"/>
                </a:lnTo>
                <a:lnTo>
                  <a:pt x="4320443" y="3644900"/>
                </a:lnTo>
                <a:lnTo>
                  <a:pt x="4345685" y="3606800"/>
                </a:lnTo>
                <a:lnTo>
                  <a:pt x="4370085" y="3568700"/>
                </a:lnTo>
                <a:lnTo>
                  <a:pt x="4393644" y="3530600"/>
                </a:lnTo>
                <a:lnTo>
                  <a:pt x="4416361" y="3492500"/>
                </a:lnTo>
                <a:lnTo>
                  <a:pt x="4438237" y="3454400"/>
                </a:lnTo>
                <a:lnTo>
                  <a:pt x="4459272" y="3416300"/>
                </a:lnTo>
                <a:lnTo>
                  <a:pt x="4479465" y="3365500"/>
                </a:lnTo>
                <a:lnTo>
                  <a:pt x="4498817" y="3327400"/>
                </a:lnTo>
                <a:lnTo>
                  <a:pt x="4517327" y="3289300"/>
                </a:lnTo>
                <a:lnTo>
                  <a:pt x="4534996" y="3251200"/>
                </a:lnTo>
                <a:lnTo>
                  <a:pt x="4551824" y="3200400"/>
                </a:lnTo>
                <a:lnTo>
                  <a:pt x="4567811" y="3162300"/>
                </a:lnTo>
                <a:lnTo>
                  <a:pt x="4582955" y="3124200"/>
                </a:lnTo>
                <a:lnTo>
                  <a:pt x="4597259" y="3073400"/>
                </a:lnTo>
                <a:lnTo>
                  <a:pt x="4610721" y="3035300"/>
                </a:lnTo>
                <a:lnTo>
                  <a:pt x="4623342" y="2984500"/>
                </a:lnTo>
                <a:lnTo>
                  <a:pt x="4635121" y="2946400"/>
                </a:lnTo>
                <a:lnTo>
                  <a:pt x="4646059" y="2908300"/>
                </a:lnTo>
                <a:lnTo>
                  <a:pt x="4656156" y="2857500"/>
                </a:lnTo>
                <a:lnTo>
                  <a:pt x="4665411" y="2819400"/>
                </a:lnTo>
                <a:lnTo>
                  <a:pt x="4673825" y="2768600"/>
                </a:lnTo>
                <a:lnTo>
                  <a:pt x="4681398" y="2730500"/>
                </a:lnTo>
                <a:lnTo>
                  <a:pt x="4688129" y="2679700"/>
                </a:lnTo>
                <a:lnTo>
                  <a:pt x="4694018" y="2641600"/>
                </a:lnTo>
                <a:lnTo>
                  <a:pt x="4699067" y="2590800"/>
                </a:lnTo>
                <a:lnTo>
                  <a:pt x="4703274" y="2552700"/>
                </a:lnTo>
                <a:lnTo>
                  <a:pt x="4709163" y="2463800"/>
                </a:lnTo>
                <a:lnTo>
                  <a:pt x="4710846" y="2413000"/>
                </a:lnTo>
                <a:lnTo>
                  <a:pt x="4711688" y="2374900"/>
                </a:lnTo>
                <a:lnTo>
                  <a:pt x="4711688" y="2324100"/>
                </a:lnTo>
                <a:lnTo>
                  <a:pt x="4710846" y="2286000"/>
                </a:lnTo>
                <a:lnTo>
                  <a:pt x="4709163" y="2235200"/>
                </a:lnTo>
                <a:lnTo>
                  <a:pt x="4703274" y="2146300"/>
                </a:lnTo>
                <a:lnTo>
                  <a:pt x="4699067" y="2108200"/>
                </a:lnTo>
                <a:lnTo>
                  <a:pt x="4694018" y="2057400"/>
                </a:lnTo>
                <a:lnTo>
                  <a:pt x="4688129" y="2019300"/>
                </a:lnTo>
                <a:lnTo>
                  <a:pt x="4681398" y="1968500"/>
                </a:lnTo>
                <a:lnTo>
                  <a:pt x="4673825" y="1930400"/>
                </a:lnTo>
                <a:lnTo>
                  <a:pt x="4665411" y="1879600"/>
                </a:lnTo>
                <a:lnTo>
                  <a:pt x="4656156" y="1841500"/>
                </a:lnTo>
                <a:lnTo>
                  <a:pt x="4646059" y="1790700"/>
                </a:lnTo>
                <a:lnTo>
                  <a:pt x="4635121" y="1752600"/>
                </a:lnTo>
                <a:lnTo>
                  <a:pt x="4623342" y="1714500"/>
                </a:lnTo>
                <a:lnTo>
                  <a:pt x="4610721" y="1663700"/>
                </a:lnTo>
                <a:lnTo>
                  <a:pt x="4597259" y="1625600"/>
                </a:lnTo>
                <a:lnTo>
                  <a:pt x="4582955" y="1574800"/>
                </a:lnTo>
                <a:lnTo>
                  <a:pt x="4567811" y="1536700"/>
                </a:lnTo>
                <a:lnTo>
                  <a:pt x="4551824" y="1498600"/>
                </a:lnTo>
                <a:lnTo>
                  <a:pt x="4534996" y="1447800"/>
                </a:lnTo>
                <a:lnTo>
                  <a:pt x="4517327" y="1409700"/>
                </a:lnTo>
                <a:lnTo>
                  <a:pt x="4498817" y="1371600"/>
                </a:lnTo>
                <a:lnTo>
                  <a:pt x="4479465" y="1333500"/>
                </a:lnTo>
                <a:lnTo>
                  <a:pt x="4459272" y="1282700"/>
                </a:lnTo>
                <a:lnTo>
                  <a:pt x="4438237" y="1244600"/>
                </a:lnTo>
                <a:lnTo>
                  <a:pt x="4416361" y="1206500"/>
                </a:lnTo>
                <a:lnTo>
                  <a:pt x="4393644" y="1168400"/>
                </a:lnTo>
                <a:lnTo>
                  <a:pt x="4370085" y="1130300"/>
                </a:lnTo>
                <a:lnTo>
                  <a:pt x="4345685" y="1092200"/>
                </a:lnTo>
                <a:lnTo>
                  <a:pt x="4320443" y="1054100"/>
                </a:lnTo>
                <a:lnTo>
                  <a:pt x="4294360" y="1016000"/>
                </a:lnTo>
                <a:lnTo>
                  <a:pt x="4267436" y="977900"/>
                </a:lnTo>
                <a:lnTo>
                  <a:pt x="4239670" y="939800"/>
                </a:lnTo>
                <a:lnTo>
                  <a:pt x="4211063" y="901700"/>
                </a:lnTo>
                <a:lnTo>
                  <a:pt x="4181614" y="863600"/>
                </a:lnTo>
                <a:lnTo>
                  <a:pt x="4151324" y="825500"/>
                </a:lnTo>
                <a:lnTo>
                  <a:pt x="4120193" y="787400"/>
                </a:lnTo>
                <a:lnTo>
                  <a:pt x="4088220" y="749300"/>
                </a:lnTo>
                <a:lnTo>
                  <a:pt x="4055406" y="723900"/>
                </a:lnTo>
                <a:lnTo>
                  <a:pt x="4021751" y="685800"/>
                </a:lnTo>
                <a:lnTo>
                  <a:pt x="3987416" y="647700"/>
                </a:lnTo>
                <a:lnTo>
                  <a:pt x="3952570" y="622300"/>
                </a:lnTo>
                <a:lnTo>
                  <a:pt x="3917228" y="584200"/>
                </a:lnTo>
                <a:lnTo>
                  <a:pt x="3881402" y="558800"/>
                </a:lnTo>
                <a:lnTo>
                  <a:pt x="3845105" y="520700"/>
                </a:lnTo>
                <a:lnTo>
                  <a:pt x="3771148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5" y="330200"/>
                </a:lnTo>
                <a:lnTo>
                  <a:pt x="3539314" y="317500"/>
                </a:lnTo>
                <a:lnTo>
                  <a:pt x="3418430" y="241300"/>
                </a:lnTo>
                <a:lnTo>
                  <a:pt x="3377486" y="228600"/>
                </a:lnTo>
                <a:lnTo>
                  <a:pt x="3336238" y="203200"/>
                </a:lnTo>
                <a:lnTo>
                  <a:pt x="3294700" y="190500"/>
                </a:lnTo>
                <a:lnTo>
                  <a:pt x="3252885" y="165100"/>
                </a:lnTo>
                <a:lnTo>
                  <a:pt x="3083106" y="114300"/>
                </a:lnTo>
                <a:lnTo>
                  <a:pt x="3040096" y="88900"/>
                </a:lnTo>
                <a:lnTo>
                  <a:pt x="2996887" y="76200"/>
                </a:lnTo>
                <a:close/>
              </a:path>
              <a:path w="4711700" h="4699000">
                <a:moveTo>
                  <a:pt x="2778290" y="25400"/>
                </a:moveTo>
                <a:lnTo>
                  <a:pt x="1933397" y="25400"/>
                </a:lnTo>
                <a:lnTo>
                  <a:pt x="1758197" y="76200"/>
                </a:lnTo>
                <a:lnTo>
                  <a:pt x="2953490" y="76200"/>
                </a:lnTo>
                <a:lnTo>
                  <a:pt x="2778290" y="25400"/>
                </a:lnTo>
                <a:close/>
              </a:path>
              <a:path w="4711700" h="4699000">
                <a:moveTo>
                  <a:pt x="2689902" y="12700"/>
                </a:moveTo>
                <a:lnTo>
                  <a:pt x="2021785" y="12700"/>
                </a:lnTo>
                <a:lnTo>
                  <a:pt x="1977536" y="25400"/>
                </a:lnTo>
                <a:lnTo>
                  <a:pt x="2734151" y="25400"/>
                </a:lnTo>
                <a:lnTo>
                  <a:pt x="2689902" y="12700"/>
                </a:lnTo>
                <a:close/>
              </a:path>
              <a:path w="4711700" h="4699000">
                <a:moveTo>
                  <a:pt x="2601128" y="0"/>
                </a:moveTo>
                <a:lnTo>
                  <a:pt x="2110559" y="0"/>
                </a:lnTo>
                <a:lnTo>
                  <a:pt x="2066130" y="12700"/>
                </a:lnTo>
                <a:lnTo>
                  <a:pt x="2645557" y="12700"/>
                </a:lnTo>
                <a:lnTo>
                  <a:pt x="2601128" y="0"/>
                </a:lnTo>
                <a:close/>
              </a:path>
            </a:pathLst>
          </a:custGeom>
          <a:solidFill>
            <a:srgbClr val="F2E6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80424" y="7592281"/>
            <a:ext cx="2753026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EXPANDABILITY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4933" y="8867764"/>
            <a:ext cx="4594225" cy="1696720"/>
            <a:chOff x="774933" y="8867764"/>
            <a:chExt cx="4594225" cy="1696720"/>
          </a:xfrm>
        </p:grpSpPr>
        <p:sp>
          <p:nvSpPr>
            <p:cNvPr id="11" name="object 11"/>
            <p:cNvSpPr/>
            <p:nvPr/>
          </p:nvSpPr>
          <p:spPr>
            <a:xfrm>
              <a:off x="774933" y="8867764"/>
              <a:ext cx="4594225" cy="1696720"/>
            </a:xfrm>
            <a:custGeom>
              <a:avLst/>
              <a:gdLst/>
              <a:ahLst/>
              <a:cxnLst/>
              <a:rect l="l" t="t" r="r" b="b"/>
              <a:pathLst>
                <a:path w="4594225" h="1696720">
                  <a:moveTo>
                    <a:pt x="4594063" y="0"/>
                  </a:moveTo>
                  <a:lnTo>
                    <a:pt x="0" y="0"/>
                  </a:lnTo>
                  <a:lnTo>
                    <a:pt x="0" y="1696283"/>
                  </a:lnTo>
                  <a:lnTo>
                    <a:pt x="4594063" y="1696283"/>
                  </a:lnTo>
                  <a:lnTo>
                    <a:pt x="45940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705" y="9166021"/>
              <a:ext cx="272243" cy="2722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36705" y="9125573"/>
            <a:ext cx="2813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0249" y="9060116"/>
            <a:ext cx="3550920" cy="12350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2200" spc="5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project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never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done!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need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able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easily</a:t>
            </a:r>
            <a:endParaRPr sz="2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change</a:t>
            </a:r>
            <a:r>
              <a:rPr sz="22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future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871452" y="9069329"/>
            <a:ext cx="4396740" cy="1293495"/>
            <a:chOff x="13871452" y="9069329"/>
            <a:chExt cx="4396740" cy="1293495"/>
          </a:xfrm>
        </p:grpSpPr>
        <p:sp>
          <p:nvSpPr>
            <p:cNvPr id="16" name="object 16"/>
            <p:cNvSpPr/>
            <p:nvPr/>
          </p:nvSpPr>
          <p:spPr>
            <a:xfrm>
              <a:off x="13871452" y="9069329"/>
              <a:ext cx="4396740" cy="1293495"/>
            </a:xfrm>
            <a:custGeom>
              <a:avLst/>
              <a:gdLst/>
              <a:ahLst/>
              <a:cxnLst/>
              <a:rect l="l" t="t" r="r" b="b"/>
              <a:pathLst>
                <a:path w="4396740" h="1293495">
                  <a:moveTo>
                    <a:pt x="4396189" y="0"/>
                  </a:moveTo>
                  <a:lnTo>
                    <a:pt x="0" y="0"/>
                  </a:lnTo>
                  <a:lnTo>
                    <a:pt x="0" y="1293154"/>
                  </a:lnTo>
                  <a:lnTo>
                    <a:pt x="4396189" y="1293154"/>
                  </a:lnTo>
                  <a:lnTo>
                    <a:pt x="43961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3224" y="9367585"/>
              <a:ext cx="272243" cy="27224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133224" y="9327138"/>
            <a:ext cx="2813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56768" y="9261681"/>
            <a:ext cx="3348990" cy="83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0200"/>
              </a:lnSpc>
              <a:spcBef>
                <a:spcPts val="95"/>
              </a:spcBef>
            </a:pP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also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need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able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easily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add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20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features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56100" y="2128906"/>
            <a:ext cx="4396740" cy="1696720"/>
            <a:chOff x="2756100" y="2128906"/>
            <a:chExt cx="4396740" cy="1696720"/>
          </a:xfrm>
        </p:grpSpPr>
        <p:sp>
          <p:nvSpPr>
            <p:cNvPr id="21" name="object 21"/>
            <p:cNvSpPr/>
            <p:nvPr/>
          </p:nvSpPr>
          <p:spPr>
            <a:xfrm>
              <a:off x="2756100" y="2128906"/>
              <a:ext cx="4396740" cy="1696720"/>
            </a:xfrm>
            <a:custGeom>
              <a:avLst/>
              <a:gdLst/>
              <a:ahLst/>
              <a:cxnLst/>
              <a:rect l="l" t="t" r="r" b="b"/>
              <a:pathLst>
                <a:path w="4396740" h="1696720">
                  <a:moveTo>
                    <a:pt x="4396189" y="0"/>
                  </a:moveTo>
                  <a:lnTo>
                    <a:pt x="0" y="0"/>
                  </a:lnTo>
                  <a:lnTo>
                    <a:pt x="0" y="1696283"/>
                  </a:lnTo>
                  <a:lnTo>
                    <a:pt x="4396189" y="1696283"/>
                  </a:lnTo>
                  <a:lnTo>
                    <a:pt x="439618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872" y="2427162"/>
              <a:ext cx="272243" cy="2722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017872" y="2386714"/>
            <a:ext cx="2813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100" spc="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1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1416" y="2321259"/>
            <a:ext cx="3359150" cy="1235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0200"/>
              </a:lnSpc>
              <a:spcBef>
                <a:spcPts val="95"/>
              </a:spcBef>
            </a:pP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Like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 house, software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needs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structure: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way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organize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our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06895" y="2473472"/>
            <a:ext cx="5196840" cy="4265930"/>
            <a:chOff x="9706895" y="2473472"/>
            <a:chExt cx="5196840" cy="4265930"/>
          </a:xfrm>
        </p:grpSpPr>
        <p:sp>
          <p:nvSpPr>
            <p:cNvPr id="26" name="object 26"/>
            <p:cNvSpPr/>
            <p:nvPr/>
          </p:nvSpPr>
          <p:spPr>
            <a:xfrm>
              <a:off x="9811936" y="2504904"/>
              <a:ext cx="4505325" cy="4030345"/>
            </a:xfrm>
            <a:custGeom>
              <a:avLst/>
              <a:gdLst/>
              <a:ahLst/>
              <a:cxnLst/>
              <a:rect l="l" t="t" r="r" b="b"/>
              <a:pathLst>
                <a:path w="4505325" h="4030345">
                  <a:moveTo>
                    <a:pt x="0" y="4030138"/>
                  </a:moveTo>
                  <a:lnTo>
                    <a:pt x="33321" y="3948976"/>
                  </a:lnTo>
                  <a:lnTo>
                    <a:pt x="55199" y="3897315"/>
                  </a:lnTo>
                  <a:lnTo>
                    <a:pt x="77283" y="3845982"/>
                  </a:lnTo>
                  <a:lnTo>
                    <a:pt x="99572" y="3794976"/>
                  </a:lnTo>
                  <a:lnTo>
                    <a:pt x="122067" y="3744298"/>
                  </a:lnTo>
                  <a:lnTo>
                    <a:pt x="144767" y="3693948"/>
                  </a:lnTo>
                  <a:lnTo>
                    <a:pt x="167673" y="3643926"/>
                  </a:lnTo>
                  <a:lnTo>
                    <a:pt x="190785" y="3594231"/>
                  </a:lnTo>
                  <a:lnTo>
                    <a:pt x="214103" y="3544864"/>
                  </a:lnTo>
                  <a:lnTo>
                    <a:pt x="237626" y="3495825"/>
                  </a:lnTo>
                  <a:lnTo>
                    <a:pt x="261354" y="3447113"/>
                  </a:lnTo>
                  <a:lnTo>
                    <a:pt x="285289" y="3398730"/>
                  </a:lnTo>
                  <a:lnTo>
                    <a:pt x="309428" y="3350673"/>
                  </a:lnTo>
                  <a:lnTo>
                    <a:pt x="333774" y="3302945"/>
                  </a:lnTo>
                  <a:lnTo>
                    <a:pt x="358325" y="3255544"/>
                  </a:lnTo>
                  <a:lnTo>
                    <a:pt x="383082" y="3208471"/>
                  </a:lnTo>
                  <a:lnTo>
                    <a:pt x="408045" y="3161726"/>
                  </a:lnTo>
                  <a:lnTo>
                    <a:pt x="433213" y="3115309"/>
                  </a:lnTo>
                  <a:lnTo>
                    <a:pt x="458587" y="3069219"/>
                  </a:lnTo>
                  <a:lnTo>
                    <a:pt x="484166" y="3023457"/>
                  </a:lnTo>
                  <a:lnTo>
                    <a:pt x="509951" y="2978022"/>
                  </a:lnTo>
                  <a:lnTo>
                    <a:pt x="535942" y="2932916"/>
                  </a:lnTo>
                  <a:lnTo>
                    <a:pt x="562138" y="2888137"/>
                  </a:lnTo>
                  <a:lnTo>
                    <a:pt x="588540" y="2843686"/>
                  </a:lnTo>
                  <a:lnTo>
                    <a:pt x="615148" y="2799562"/>
                  </a:lnTo>
                  <a:lnTo>
                    <a:pt x="641961" y="2755766"/>
                  </a:lnTo>
                  <a:lnTo>
                    <a:pt x="668980" y="2712298"/>
                  </a:lnTo>
                  <a:lnTo>
                    <a:pt x="696205" y="2669158"/>
                  </a:lnTo>
                  <a:lnTo>
                    <a:pt x="723635" y="2626345"/>
                  </a:lnTo>
                  <a:lnTo>
                    <a:pt x="751271" y="2583860"/>
                  </a:lnTo>
                  <a:lnTo>
                    <a:pt x="779112" y="2541703"/>
                  </a:lnTo>
                  <a:lnTo>
                    <a:pt x="807159" y="2499873"/>
                  </a:lnTo>
                  <a:lnTo>
                    <a:pt x="835412" y="2458371"/>
                  </a:lnTo>
                  <a:lnTo>
                    <a:pt x="863871" y="2417197"/>
                  </a:lnTo>
                  <a:lnTo>
                    <a:pt x="892535" y="2376351"/>
                  </a:lnTo>
                  <a:lnTo>
                    <a:pt x="921404" y="2335832"/>
                  </a:lnTo>
                  <a:lnTo>
                    <a:pt x="950480" y="2295641"/>
                  </a:lnTo>
                  <a:lnTo>
                    <a:pt x="979761" y="2255778"/>
                  </a:lnTo>
                  <a:lnTo>
                    <a:pt x="1009248" y="2216242"/>
                  </a:lnTo>
                  <a:lnTo>
                    <a:pt x="1038940" y="2177035"/>
                  </a:lnTo>
                  <a:lnTo>
                    <a:pt x="1068838" y="2138154"/>
                  </a:lnTo>
                  <a:lnTo>
                    <a:pt x="1098941" y="2099602"/>
                  </a:lnTo>
                  <a:lnTo>
                    <a:pt x="1129251" y="2061377"/>
                  </a:lnTo>
                  <a:lnTo>
                    <a:pt x="1159765" y="2023480"/>
                  </a:lnTo>
                  <a:lnTo>
                    <a:pt x="1190486" y="1985911"/>
                  </a:lnTo>
                  <a:lnTo>
                    <a:pt x="1221412" y="1948670"/>
                  </a:lnTo>
                  <a:lnTo>
                    <a:pt x="1252544" y="1911756"/>
                  </a:lnTo>
                  <a:lnTo>
                    <a:pt x="1283881" y="1875169"/>
                  </a:lnTo>
                  <a:lnTo>
                    <a:pt x="1315424" y="1838911"/>
                  </a:lnTo>
                  <a:lnTo>
                    <a:pt x="1347173" y="1802980"/>
                  </a:lnTo>
                  <a:lnTo>
                    <a:pt x="1379128" y="1767377"/>
                  </a:lnTo>
                  <a:lnTo>
                    <a:pt x="1411288" y="1732102"/>
                  </a:lnTo>
                  <a:lnTo>
                    <a:pt x="1443653" y="1697154"/>
                  </a:lnTo>
                  <a:lnTo>
                    <a:pt x="1476225" y="1662534"/>
                  </a:lnTo>
                  <a:lnTo>
                    <a:pt x="1509002" y="1628242"/>
                  </a:lnTo>
                  <a:lnTo>
                    <a:pt x="1541984" y="1594278"/>
                  </a:lnTo>
                  <a:lnTo>
                    <a:pt x="1575172" y="1560641"/>
                  </a:lnTo>
                  <a:lnTo>
                    <a:pt x="1608566" y="1527332"/>
                  </a:lnTo>
                  <a:lnTo>
                    <a:pt x="1642166" y="1494351"/>
                  </a:lnTo>
                  <a:lnTo>
                    <a:pt x="1675971" y="1461697"/>
                  </a:lnTo>
                  <a:lnTo>
                    <a:pt x="1709982" y="1429371"/>
                  </a:lnTo>
                  <a:lnTo>
                    <a:pt x="1744198" y="1397373"/>
                  </a:lnTo>
                  <a:lnTo>
                    <a:pt x="1778620" y="1365702"/>
                  </a:lnTo>
                  <a:lnTo>
                    <a:pt x="1813248" y="1334359"/>
                  </a:lnTo>
                  <a:lnTo>
                    <a:pt x="1848082" y="1303344"/>
                  </a:lnTo>
                  <a:lnTo>
                    <a:pt x="1883121" y="1272657"/>
                  </a:lnTo>
                  <a:lnTo>
                    <a:pt x="1918365" y="1242297"/>
                  </a:lnTo>
                  <a:lnTo>
                    <a:pt x="1953816" y="1212265"/>
                  </a:lnTo>
                  <a:lnTo>
                    <a:pt x="1989472" y="1182561"/>
                  </a:lnTo>
                  <a:lnTo>
                    <a:pt x="2025333" y="1153184"/>
                  </a:lnTo>
                  <a:lnTo>
                    <a:pt x="2061401" y="1124135"/>
                  </a:lnTo>
                  <a:lnTo>
                    <a:pt x="2097674" y="1095414"/>
                  </a:lnTo>
                  <a:lnTo>
                    <a:pt x="2134152" y="1067021"/>
                  </a:lnTo>
                  <a:lnTo>
                    <a:pt x="2170836" y="1038955"/>
                  </a:lnTo>
                  <a:lnTo>
                    <a:pt x="2207726" y="1011217"/>
                  </a:lnTo>
                  <a:lnTo>
                    <a:pt x="2244822" y="983807"/>
                  </a:lnTo>
                  <a:lnTo>
                    <a:pt x="2282123" y="956724"/>
                  </a:lnTo>
                  <a:lnTo>
                    <a:pt x="2319630" y="929969"/>
                  </a:lnTo>
                  <a:lnTo>
                    <a:pt x="2357342" y="903542"/>
                  </a:lnTo>
                  <a:lnTo>
                    <a:pt x="2395260" y="877442"/>
                  </a:lnTo>
                  <a:lnTo>
                    <a:pt x="2433384" y="851670"/>
                  </a:lnTo>
                  <a:lnTo>
                    <a:pt x="2471713" y="826226"/>
                  </a:lnTo>
                  <a:lnTo>
                    <a:pt x="2510248" y="801110"/>
                  </a:lnTo>
                  <a:lnTo>
                    <a:pt x="2548989" y="776321"/>
                  </a:lnTo>
                  <a:lnTo>
                    <a:pt x="2587935" y="751860"/>
                  </a:lnTo>
                  <a:lnTo>
                    <a:pt x="2627087" y="727727"/>
                  </a:lnTo>
                  <a:lnTo>
                    <a:pt x="2666445" y="703921"/>
                  </a:lnTo>
                  <a:lnTo>
                    <a:pt x="2706008" y="680443"/>
                  </a:lnTo>
                  <a:lnTo>
                    <a:pt x="2745777" y="657293"/>
                  </a:lnTo>
                  <a:lnTo>
                    <a:pt x="2785752" y="634471"/>
                  </a:lnTo>
                  <a:lnTo>
                    <a:pt x="2825932" y="611976"/>
                  </a:lnTo>
                  <a:lnTo>
                    <a:pt x="2866318" y="589809"/>
                  </a:lnTo>
                  <a:lnTo>
                    <a:pt x="2906909" y="567969"/>
                  </a:lnTo>
                  <a:lnTo>
                    <a:pt x="2947706" y="546458"/>
                  </a:lnTo>
                  <a:lnTo>
                    <a:pt x="2988709" y="525274"/>
                  </a:lnTo>
                  <a:lnTo>
                    <a:pt x="3029918" y="504417"/>
                  </a:lnTo>
                  <a:lnTo>
                    <a:pt x="3071332" y="483889"/>
                  </a:lnTo>
                  <a:lnTo>
                    <a:pt x="3112951" y="463688"/>
                  </a:lnTo>
                  <a:lnTo>
                    <a:pt x="3154777" y="443815"/>
                  </a:lnTo>
                  <a:lnTo>
                    <a:pt x="3196808" y="424269"/>
                  </a:lnTo>
                  <a:lnTo>
                    <a:pt x="3239045" y="405051"/>
                  </a:lnTo>
                  <a:lnTo>
                    <a:pt x="3281487" y="386161"/>
                  </a:lnTo>
                  <a:lnTo>
                    <a:pt x="3324135" y="367599"/>
                  </a:lnTo>
                  <a:lnTo>
                    <a:pt x="3366989" y="349364"/>
                  </a:lnTo>
                  <a:lnTo>
                    <a:pt x="3410048" y="331457"/>
                  </a:lnTo>
                  <a:lnTo>
                    <a:pt x="3453313" y="313878"/>
                  </a:lnTo>
                  <a:lnTo>
                    <a:pt x="3496783" y="296626"/>
                  </a:lnTo>
                  <a:lnTo>
                    <a:pt x="3540460" y="279703"/>
                  </a:lnTo>
                  <a:lnTo>
                    <a:pt x="3584341" y="263106"/>
                  </a:lnTo>
                  <a:lnTo>
                    <a:pt x="3628429" y="246838"/>
                  </a:lnTo>
                  <a:lnTo>
                    <a:pt x="3672722" y="230897"/>
                  </a:lnTo>
                  <a:lnTo>
                    <a:pt x="3717221" y="215284"/>
                  </a:lnTo>
                  <a:lnTo>
                    <a:pt x="3761925" y="199999"/>
                  </a:lnTo>
                  <a:lnTo>
                    <a:pt x="3806835" y="185041"/>
                  </a:lnTo>
                  <a:lnTo>
                    <a:pt x="3851951" y="170411"/>
                  </a:lnTo>
                  <a:lnTo>
                    <a:pt x="3897273" y="156109"/>
                  </a:lnTo>
                  <a:lnTo>
                    <a:pt x="3942800" y="142134"/>
                  </a:lnTo>
                  <a:lnTo>
                    <a:pt x="3988532" y="128487"/>
                  </a:lnTo>
                  <a:lnTo>
                    <a:pt x="4034471" y="115168"/>
                  </a:lnTo>
                  <a:lnTo>
                    <a:pt x="4080615" y="102177"/>
                  </a:lnTo>
                  <a:lnTo>
                    <a:pt x="4126964" y="89513"/>
                  </a:lnTo>
                  <a:lnTo>
                    <a:pt x="4173520" y="77177"/>
                  </a:lnTo>
                  <a:lnTo>
                    <a:pt x="4220281" y="65168"/>
                  </a:lnTo>
                  <a:lnTo>
                    <a:pt x="4267247" y="53488"/>
                  </a:lnTo>
                  <a:lnTo>
                    <a:pt x="4314419" y="42135"/>
                  </a:lnTo>
                  <a:lnTo>
                    <a:pt x="4361797" y="31109"/>
                  </a:lnTo>
                  <a:lnTo>
                    <a:pt x="4409381" y="20412"/>
                  </a:lnTo>
                  <a:lnTo>
                    <a:pt x="4457170" y="10042"/>
                  </a:lnTo>
                  <a:lnTo>
                    <a:pt x="4505165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06895" y="6459271"/>
              <a:ext cx="233679" cy="280035"/>
            </a:xfrm>
            <a:custGeom>
              <a:avLst/>
              <a:gdLst/>
              <a:ahLst/>
              <a:cxnLst/>
              <a:rect l="l" t="t" r="r" b="b"/>
              <a:pathLst>
                <a:path w="233679" h="280034">
                  <a:moveTo>
                    <a:pt x="0" y="0"/>
                  </a:moveTo>
                  <a:lnTo>
                    <a:pt x="23492" y="279979"/>
                  </a:lnTo>
                  <a:lnTo>
                    <a:pt x="233380" y="93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0905" y="3594390"/>
              <a:ext cx="282713" cy="28271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608206" y="2254415"/>
            <a:ext cx="33045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5" dirty="0">
                <a:solidFill>
                  <a:srgbClr val="F2425D"/>
                </a:solidFill>
                <a:latin typeface="Roboto"/>
                <a:cs typeface="Roboto"/>
              </a:rPr>
              <a:t>The</a:t>
            </a:r>
            <a:r>
              <a:rPr sz="2400" b="1" spc="-3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00" b="1" spc="5" dirty="0">
                <a:solidFill>
                  <a:srgbClr val="F2425D"/>
                </a:solidFill>
                <a:latin typeface="Roboto"/>
                <a:cs typeface="Roboto"/>
              </a:rPr>
              <a:t>perfect</a:t>
            </a:r>
            <a:r>
              <a:rPr sz="2400" b="1" spc="-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F2425D"/>
                </a:solidFill>
                <a:latin typeface="Roboto"/>
                <a:cs typeface="Roboto"/>
              </a:rPr>
              <a:t>architecture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608206" y="3554465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31749" y="3483521"/>
            <a:ext cx="370776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create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our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own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architecture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(Mapty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project)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0906" y="4865556"/>
            <a:ext cx="282713" cy="28271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4608206" y="4825632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131749" y="4754688"/>
            <a:ext cx="3978275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well-established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architecture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pattern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like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MVC,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5" dirty="0">
                <a:solidFill>
                  <a:srgbClr val="444444"/>
                </a:solidFill>
                <a:latin typeface="Roboto"/>
                <a:cs typeface="Roboto"/>
              </a:rPr>
              <a:t>MVP,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Flux,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etc.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(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project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0906" y="6562887"/>
            <a:ext cx="282713" cy="28271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4608206" y="6522963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131749" y="6452018"/>
            <a:ext cx="412369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95"/>
              </a:spcBef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framework like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React,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Angular,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Vue,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Svelte,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etc.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714484" y="7460243"/>
            <a:ext cx="2736850" cy="706120"/>
            <a:chOff x="15714484" y="7460243"/>
            <a:chExt cx="2736850" cy="70612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4484" y="7460243"/>
              <a:ext cx="999288" cy="70599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7994" y="7571775"/>
              <a:ext cx="480285" cy="5101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9167" y="7571775"/>
              <a:ext cx="514554" cy="5145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22717" y="7555791"/>
              <a:ext cx="428255" cy="51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0276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COMPONENT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ARCHITECTURE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85585" y="2632987"/>
            <a:ext cx="3533140" cy="1574800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24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LIBRARY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521" y="2632987"/>
            <a:ext cx="3533140" cy="1574800"/>
          </a:xfrm>
          <a:prstGeom prst="rect">
            <a:avLst/>
          </a:prstGeom>
          <a:solidFill>
            <a:srgbClr val="F3E96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Times New Roman"/>
              <a:cs typeface="Times New Roman"/>
            </a:endParaRPr>
          </a:p>
          <a:p>
            <a:pPr marL="532765">
              <a:lnSpc>
                <a:spcPct val="100000"/>
              </a:lnSpc>
            </a:pPr>
            <a:r>
              <a:rPr sz="2450" b="1" spc="35" dirty="0">
                <a:solidFill>
                  <a:srgbClr val="444444"/>
                </a:solidFill>
                <a:latin typeface="Roboto"/>
                <a:cs typeface="Roboto"/>
              </a:rPr>
              <a:t>BUSINESS</a:t>
            </a:r>
            <a:r>
              <a:rPr sz="24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LOGIC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15620" y="2632987"/>
            <a:ext cx="3533140" cy="1574800"/>
          </a:xfrm>
          <a:prstGeom prst="rect">
            <a:avLst/>
          </a:prstGeom>
          <a:solidFill>
            <a:srgbClr val="F7D019"/>
          </a:solidFill>
        </p:spPr>
        <p:txBody>
          <a:bodyPr vert="horz" wrap="square" lIns="0" tIns="353695" rIns="0" bIns="0" rtlCol="0">
            <a:spAutoFit/>
          </a:bodyPr>
          <a:lstStyle/>
          <a:p>
            <a:pPr marL="1054100" marR="288925" indent="-758190">
              <a:lnSpc>
                <a:spcPct val="109400"/>
              </a:lnSpc>
              <a:spcBef>
                <a:spcPts val="2785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245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LOGIC </a:t>
            </a:r>
            <a:r>
              <a:rPr sz="2450" b="1" spc="-6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(ROUTER)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09348" y="2632987"/>
            <a:ext cx="3533140" cy="1574800"/>
          </a:xfrm>
          <a:prstGeom prst="rect">
            <a:avLst/>
          </a:prstGeom>
          <a:solidFill>
            <a:srgbClr val="F8C500"/>
          </a:solidFill>
        </p:spPr>
        <p:txBody>
          <a:bodyPr vert="horz" wrap="square" lIns="0" tIns="353695" rIns="0" bIns="0" rtlCol="0">
            <a:spAutoFit/>
          </a:bodyPr>
          <a:lstStyle/>
          <a:p>
            <a:pPr marL="983615" marR="146050" indent="-829944">
              <a:lnSpc>
                <a:spcPct val="109400"/>
              </a:lnSpc>
              <a:spcBef>
                <a:spcPts val="2785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PRESENTATION</a:t>
            </a:r>
            <a:r>
              <a:rPr sz="245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LOGIC </a:t>
            </a:r>
            <a:r>
              <a:rPr sz="2450" b="1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(UI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LAYER)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5552" y="2632987"/>
            <a:ext cx="3533140" cy="1574800"/>
          </a:xfrm>
          <a:prstGeom prst="rect">
            <a:avLst/>
          </a:prstGeom>
          <a:solidFill>
            <a:srgbClr val="F4DA1E">
              <a:alpha val="84819"/>
            </a:srgbClr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STATE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5521" y="4343636"/>
            <a:ext cx="3533140" cy="5484495"/>
            <a:chOff x="625521" y="4343636"/>
            <a:chExt cx="3533140" cy="5484495"/>
          </a:xfrm>
        </p:grpSpPr>
        <p:sp>
          <p:nvSpPr>
            <p:cNvPr id="10" name="object 10"/>
            <p:cNvSpPr/>
            <p:nvPr/>
          </p:nvSpPr>
          <p:spPr>
            <a:xfrm>
              <a:off x="625521" y="4343636"/>
              <a:ext cx="3533140" cy="5484495"/>
            </a:xfrm>
            <a:custGeom>
              <a:avLst/>
              <a:gdLst/>
              <a:ahLst/>
              <a:cxnLst/>
              <a:rect l="l" t="t" r="r" b="b"/>
              <a:pathLst>
                <a:path w="3533140" h="5484495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229" y="4776607"/>
              <a:ext cx="261772" cy="2617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229" y="6181800"/>
              <a:ext cx="261772" cy="261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229" y="7586993"/>
              <a:ext cx="261772" cy="2617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5521" y="4343636"/>
            <a:ext cx="3533140" cy="548449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753745" marR="389890" indent="-471805">
              <a:lnSpc>
                <a:spcPct val="119500"/>
              </a:lnSpc>
              <a:tabLst>
                <a:tab pos="753745" algn="l"/>
              </a:tabLst>
            </a:pPr>
            <a:r>
              <a:rPr sz="3000" spc="52" baseline="277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solves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 the</a:t>
            </a:r>
            <a:r>
              <a:rPr sz="21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actual</a:t>
            </a:r>
            <a:r>
              <a:rPr sz="21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business </a:t>
            </a:r>
            <a:r>
              <a:rPr sz="2150" b="1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problem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150">
              <a:latin typeface="Roboto"/>
              <a:cs typeface="Roboto"/>
            </a:endParaRPr>
          </a:p>
          <a:p>
            <a:pPr marL="753745" marR="331470" indent="-471805">
              <a:lnSpc>
                <a:spcPct val="119500"/>
              </a:lnSpc>
              <a:spcBef>
                <a:spcPts val="1814"/>
              </a:spcBef>
              <a:tabLst>
                <a:tab pos="753745" algn="l"/>
              </a:tabLst>
            </a:pPr>
            <a:r>
              <a:rPr sz="3000" spc="52" baseline="277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Directly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related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what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business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does </a:t>
            </a:r>
            <a:r>
              <a:rPr sz="2150" spc="-5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what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needs;</a:t>
            </a:r>
            <a:endParaRPr sz="2150">
              <a:latin typeface="Roboto"/>
              <a:cs typeface="Roboto"/>
            </a:endParaRPr>
          </a:p>
          <a:p>
            <a:pPr marL="753745" marR="381635" indent="-471805">
              <a:lnSpc>
                <a:spcPct val="119500"/>
              </a:lnSpc>
              <a:spcBef>
                <a:spcPts val="1814"/>
              </a:spcBef>
              <a:tabLst>
                <a:tab pos="753745" algn="l"/>
              </a:tabLst>
            </a:pPr>
            <a:r>
              <a:rPr sz="3000" spc="52" baseline="277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Example: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sending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messages, storing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transactions,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calculating</a:t>
            </a:r>
            <a:r>
              <a:rPr sz="215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taxes,</a:t>
            </a:r>
            <a:r>
              <a:rPr sz="2150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…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620" y="4343636"/>
            <a:ext cx="3533140" cy="5484495"/>
            <a:chOff x="12115620" y="4343636"/>
            <a:chExt cx="3533140" cy="5484495"/>
          </a:xfrm>
        </p:grpSpPr>
        <p:sp>
          <p:nvSpPr>
            <p:cNvPr id="16" name="object 16"/>
            <p:cNvSpPr/>
            <p:nvPr/>
          </p:nvSpPr>
          <p:spPr>
            <a:xfrm>
              <a:off x="12115620" y="4343636"/>
              <a:ext cx="3533140" cy="5484495"/>
            </a:xfrm>
            <a:custGeom>
              <a:avLst/>
              <a:gdLst/>
              <a:ahLst/>
              <a:cxnLst/>
              <a:rect l="l" t="t" r="r" b="b"/>
              <a:pathLst>
                <a:path w="3533140" h="5484495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8324" y="4776607"/>
              <a:ext cx="261772" cy="26177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385623" y="4735636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8323" y="6573411"/>
            <a:ext cx="261772" cy="26177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85623" y="6532440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56813" y="4669385"/>
            <a:ext cx="2465705" cy="260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is only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concerned about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the 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implementation </a:t>
            </a:r>
            <a:r>
              <a:rPr sz="2150" b="1" spc="-5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1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21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itself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150">
              <a:latin typeface="Roboto"/>
              <a:cs typeface="Roboto"/>
            </a:endParaRPr>
          </a:p>
          <a:p>
            <a:pPr marL="12700" marR="83820">
              <a:lnSpc>
                <a:spcPct val="119500"/>
              </a:lnSpc>
              <a:spcBef>
                <a:spcPts val="1814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Handles</a:t>
            </a:r>
            <a:r>
              <a:rPr sz="2150" spc="-8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navigation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UI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09348" y="4343636"/>
            <a:ext cx="3533140" cy="5484495"/>
            <a:chOff x="15909348" y="4343636"/>
            <a:chExt cx="3533140" cy="5484495"/>
          </a:xfrm>
        </p:grpSpPr>
        <p:sp>
          <p:nvSpPr>
            <p:cNvPr id="23" name="object 23"/>
            <p:cNvSpPr/>
            <p:nvPr/>
          </p:nvSpPr>
          <p:spPr>
            <a:xfrm>
              <a:off x="15909348" y="4343636"/>
              <a:ext cx="3533140" cy="5484495"/>
            </a:xfrm>
            <a:custGeom>
              <a:avLst/>
              <a:gdLst/>
              <a:ahLst/>
              <a:cxnLst/>
              <a:rect l="l" t="t" r="r" b="b"/>
              <a:pathLst>
                <a:path w="3533140" h="5484495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2062" y="4776607"/>
              <a:ext cx="261772" cy="26177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179361" y="4735636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061" y="6573411"/>
            <a:ext cx="261772" cy="26177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6179361" y="6532440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50551" y="4669385"/>
            <a:ext cx="2438400" cy="260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3845">
              <a:lnSpc>
                <a:spcPct val="1195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concerned about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visible</a:t>
            </a:r>
            <a:r>
              <a:rPr sz="21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part</a:t>
            </a:r>
            <a:r>
              <a:rPr sz="215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endParaRPr sz="2150">
              <a:latin typeface="Roboto"/>
              <a:cs typeface="Roboto"/>
            </a:endParaRPr>
          </a:p>
          <a:p>
            <a:pPr marL="12700" marR="5080">
              <a:lnSpc>
                <a:spcPct val="119500"/>
              </a:lnSpc>
              <a:spcBef>
                <a:spcPts val="1814"/>
              </a:spcBef>
            </a:pP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Essentially</a:t>
            </a:r>
            <a:r>
              <a:rPr sz="2150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displays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state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85585" y="4343636"/>
            <a:ext cx="3533140" cy="5484495"/>
            <a:chOff x="8285585" y="4343636"/>
            <a:chExt cx="3533140" cy="5484495"/>
          </a:xfrm>
        </p:grpSpPr>
        <p:sp>
          <p:nvSpPr>
            <p:cNvPr id="30" name="object 30"/>
            <p:cNvSpPr/>
            <p:nvPr/>
          </p:nvSpPr>
          <p:spPr>
            <a:xfrm>
              <a:off x="8285585" y="4343636"/>
              <a:ext cx="3533140" cy="5484495"/>
            </a:xfrm>
            <a:custGeom>
              <a:avLst/>
              <a:gdLst/>
              <a:ahLst/>
              <a:cxnLst/>
              <a:rect l="l" t="t" r="r" b="b"/>
              <a:pathLst>
                <a:path w="3533140" h="5484495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8294" y="4776607"/>
              <a:ext cx="261772" cy="26177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555594" y="4735636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8294" y="6573411"/>
            <a:ext cx="261772" cy="261772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555594" y="6532440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26783" y="4669385"/>
            <a:ext cx="248983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9910">
              <a:lnSpc>
                <a:spcPct val="119500"/>
              </a:lnSpc>
              <a:spcBef>
                <a:spcPts val="10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Responsible</a:t>
            </a:r>
            <a:r>
              <a:rPr sz="2150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for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making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receiving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AJAX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requests</a:t>
            </a:r>
            <a:endParaRPr sz="2150">
              <a:latin typeface="Roboto"/>
              <a:cs typeface="Roboto"/>
            </a:endParaRPr>
          </a:p>
          <a:p>
            <a:pPr marL="12700" marR="5080" algn="just">
              <a:lnSpc>
                <a:spcPct val="119500"/>
              </a:lnSpc>
              <a:spcBef>
                <a:spcPts val="1814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Optional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but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almost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always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necessary in </a:t>
            </a:r>
            <a:r>
              <a:rPr sz="2150" spc="-5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Roboto"/>
                <a:cs typeface="Roboto"/>
              </a:rPr>
              <a:t>real-world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apps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55553" y="4343636"/>
            <a:ext cx="3533140" cy="5484495"/>
            <a:chOff x="4455553" y="4343636"/>
            <a:chExt cx="3533140" cy="5484495"/>
          </a:xfrm>
        </p:grpSpPr>
        <p:sp>
          <p:nvSpPr>
            <p:cNvPr id="37" name="object 37"/>
            <p:cNvSpPr/>
            <p:nvPr/>
          </p:nvSpPr>
          <p:spPr>
            <a:xfrm>
              <a:off x="4455553" y="4343636"/>
              <a:ext cx="3533140" cy="5484495"/>
            </a:xfrm>
            <a:custGeom>
              <a:avLst/>
              <a:gdLst/>
              <a:ahLst/>
              <a:cxnLst/>
              <a:rect l="l" t="t" r="r" b="b"/>
              <a:pathLst>
                <a:path w="3533140" h="5484495">
                  <a:moveTo>
                    <a:pt x="3532930" y="0"/>
                  </a:moveTo>
                  <a:lnTo>
                    <a:pt x="0" y="0"/>
                  </a:lnTo>
                  <a:lnTo>
                    <a:pt x="0" y="5483994"/>
                  </a:lnTo>
                  <a:lnTo>
                    <a:pt x="3532930" y="5483994"/>
                  </a:lnTo>
                  <a:lnTo>
                    <a:pt x="353293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61" y="4776607"/>
              <a:ext cx="261772" cy="26177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5561" y="4735636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8261" y="6181800"/>
            <a:ext cx="261772" cy="26177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725561" y="6140829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8261" y="7586993"/>
            <a:ext cx="261772" cy="261772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725561" y="7546021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8261" y="8600575"/>
            <a:ext cx="261772" cy="26177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725561" y="8559603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96751" y="4669385"/>
            <a:ext cx="2439670" cy="424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2095" algn="just">
              <a:lnSpc>
                <a:spcPct val="119500"/>
              </a:lnSpc>
              <a:spcBef>
                <a:spcPts val="100"/>
              </a:spcBef>
            </a:pP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Essentially</a:t>
            </a:r>
            <a:r>
              <a:rPr sz="2150" spc="-8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stores </a:t>
            </a:r>
            <a:r>
              <a:rPr sz="2150" b="1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all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data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about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endParaRPr sz="2150">
              <a:latin typeface="Roboto"/>
              <a:cs typeface="Roboto"/>
            </a:endParaRPr>
          </a:p>
          <a:p>
            <a:pPr marL="12700" marR="383540">
              <a:lnSpc>
                <a:spcPct val="119500"/>
              </a:lnSpc>
              <a:spcBef>
                <a:spcPts val="1814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Should be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“single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source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truth”</a:t>
            </a:r>
            <a:endParaRPr sz="2150">
              <a:latin typeface="Roboto"/>
              <a:cs typeface="Roboto"/>
            </a:endParaRPr>
          </a:p>
          <a:p>
            <a:pPr marL="12700" marR="5080">
              <a:lnSpc>
                <a:spcPct val="119500"/>
              </a:lnSpc>
              <a:spcBef>
                <a:spcPts val="1814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UI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should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kept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in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sync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state</a:t>
            </a:r>
            <a:endParaRPr sz="2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State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libraries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exist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62605" y="7395705"/>
            <a:ext cx="11207750" cy="2144395"/>
            <a:chOff x="5662605" y="7395705"/>
            <a:chExt cx="11207750" cy="214439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2605" y="9059658"/>
              <a:ext cx="498810" cy="48037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2302" y="9079470"/>
              <a:ext cx="439597" cy="43959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31098" y="7496511"/>
              <a:ext cx="8881745" cy="1528445"/>
            </a:xfrm>
            <a:custGeom>
              <a:avLst/>
              <a:gdLst/>
              <a:ahLst/>
              <a:cxnLst/>
              <a:rect l="l" t="t" r="r" b="b"/>
              <a:pathLst>
                <a:path w="8881744" h="1528445">
                  <a:moveTo>
                    <a:pt x="8881184" y="0"/>
                  </a:moveTo>
                  <a:lnTo>
                    <a:pt x="8814070" y="42134"/>
                  </a:lnTo>
                  <a:lnTo>
                    <a:pt x="8769010" y="69927"/>
                  </a:lnTo>
                  <a:lnTo>
                    <a:pt x="8723935" y="97458"/>
                  </a:lnTo>
                  <a:lnTo>
                    <a:pt x="8678844" y="124727"/>
                  </a:lnTo>
                  <a:lnTo>
                    <a:pt x="8633738" y="151733"/>
                  </a:lnTo>
                  <a:lnTo>
                    <a:pt x="8588616" y="178477"/>
                  </a:lnTo>
                  <a:lnTo>
                    <a:pt x="8543479" y="204958"/>
                  </a:lnTo>
                  <a:lnTo>
                    <a:pt x="8498327" y="231178"/>
                  </a:lnTo>
                  <a:lnTo>
                    <a:pt x="8453159" y="257134"/>
                  </a:lnTo>
                  <a:lnTo>
                    <a:pt x="8407976" y="282829"/>
                  </a:lnTo>
                  <a:lnTo>
                    <a:pt x="8362778" y="308261"/>
                  </a:lnTo>
                  <a:lnTo>
                    <a:pt x="8317564" y="333430"/>
                  </a:lnTo>
                  <a:lnTo>
                    <a:pt x="8272334" y="358338"/>
                  </a:lnTo>
                  <a:lnTo>
                    <a:pt x="8227090" y="382982"/>
                  </a:lnTo>
                  <a:lnTo>
                    <a:pt x="8181829" y="407365"/>
                  </a:lnTo>
                  <a:lnTo>
                    <a:pt x="8136554" y="431485"/>
                  </a:lnTo>
                  <a:lnTo>
                    <a:pt x="8091263" y="455343"/>
                  </a:lnTo>
                  <a:lnTo>
                    <a:pt x="8045956" y="478938"/>
                  </a:lnTo>
                  <a:lnTo>
                    <a:pt x="8000635" y="502271"/>
                  </a:lnTo>
                  <a:lnTo>
                    <a:pt x="7955297" y="525342"/>
                  </a:lnTo>
                  <a:lnTo>
                    <a:pt x="7909945" y="548151"/>
                  </a:lnTo>
                  <a:lnTo>
                    <a:pt x="7864577" y="570697"/>
                  </a:lnTo>
                  <a:lnTo>
                    <a:pt x="7819193" y="592980"/>
                  </a:lnTo>
                  <a:lnTo>
                    <a:pt x="7773794" y="615001"/>
                  </a:lnTo>
                  <a:lnTo>
                    <a:pt x="7728380" y="636760"/>
                  </a:lnTo>
                  <a:lnTo>
                    <a:pt x="7682950" y="658257"/>
                  </a:lnTo>
                  <a:lnTo>
                    <a:pt x="7637505" y="679491"/>
                  </a:lnTo>
                  <a:lnTo>
                    <a:pt x="7592044" y="700463"/>
                  </a:lnTo>
                  <a:lnTo>
                    <a:pt x="7546568" y="721172"/>
                  </a:lnTo>
                  <a:lnTo>
                    <a:pt x="7501077" y="741619"/>
                  </a:lnTo>
                  <a:lnTo>
                    <a:pt x="7455570" y="761804"/>
                  </a:lnTo>
                  <a:lnTo>
                    <a:pt x="7410048" y="781726"/>
                  </a:lnTo>
                  <a:lnTo>
                    <a:pt x="7364510" y="801386"/>
                  </a:lnTo>
                  <a:lnTo>
                    <a:pt x="7318957" y="820784"/>
                  </a:lnTo>
                  <a:lnTo>
                    <a:pt x="7273389" y="839919"/>
                  </a:lnTo>
                  <a:lnTo>
                    <a:pt x="7227805" y="858792"/>
                  </a:lnTo>
                  <a:lnTo>
                    <a:pt x="7182206" y="877403"/>
                  </a:lnTo>
                  <a:lnTo>
                    <a:pt x="7136591" y="895751"/>
                  </a:lnTo>
                  <a:lnTo>
                    <a:pt x="7090961" y="913837"/>
                  </a:lnTo>
                  <a:lnTo>
                    <a:pt x="7045315" y="931660"/>
                  </a:lnTo>
                  <a:lnTo>
                    <a:pt x="6999655" y="949221"/>
                  </a:lnTo>
                  <a:lnTo>
                    <a:pt x="6953978" y="966520"/>
                  </a:lnTo>
                  <a:lnTo>
                    <a:pt x="6908286" y="983556"/>
                  </a:lnTo>
                  <a:lnTo>
                    <a:pt x="6862579" y="1000330"/>
                  </a:lnTo>
                  <a:lnTo>
                    <a:pt x="6816857" y="1016842"/>
                  </a:lnTo>
                  <a:lnTo>
                    <a:pt x="6771119" y="1033091"/>
                  </a:lnTo>
                  <a:lnTo>
                    <a:pt x="6725365" y="1049078"/>
                  </a:lnTo>
                  <a:lnTo>
                    <a:pt x="6679596" y="1064803"/>
                  </a:lnTo>
                  <a:lnTo>
                    <a:pt x="6633812" y="1080265"/>
                  </a:lnTo>
                  <a:lnTo>
                    <a:pt x="6588012" y="1095465"/>
                  </a:lnTo>
                  <a:lnTo>
                    <a:pt x="6542197" y="1110402"/>
                  </a:lnTo>
                  <a:lnTo>
                    <a:pt x="6496367" y="1125077"/>
                  </a:lnTo>
                  <a:lnTo>
                    <a:pt x="6450521" y="1139490"/>
                  </a:lnTo>
                  <a:lnTo>
                    <a:pt x="6404659" y="1153640"/>
                  </a:lnTo>
                  <a:lnTo>
                    <a:pt x="6358783" y="1167528"/>
                  </a:lnTo>
                  <a:lnTo>
                    <a:pt x="6312891" y="1181154"/>
                  </a:lnTo>
                  <a:lnTo>
                    <a:pt x="6266983" y="1194517"/>
                  </a:lnTo>
                  <a:lnTo>
                    <a:pt x="6221060" y="1207618"/>
                  </a:lnTo>
                  <a:lnTo>
                    <a:pt x="6175121" y="1220457"/>
                  </a:lnTo>
                  <a:lnTo>
                    <a:pt x="6129168" y="1233033"/>
                  </a:lnTo>
                  <a:lnTo>
                    <a:pt x="6083198" y="1245347"/>
                  </a:lnTo>
                  <a:lnTo>
                    <a:pt x="6037214" y="1257398"/>
                  </a:lnTo>
                  <a:lnTo>
                    <a:pt x="5991214" y="1269187"/>
                  </a:lnTo>
                  <a:lnTo>
                    <a:pt x="5945198" y="1280714"/>
                  </a:lnTo>
                  <a:lnTo>
                    <a:pt x="5899167" y="1291978"/>
                  </a:lnTo>
                  <a:lnTo>
                    <a:pt x="5853121" y="1302980"/>
                  </a:lnTo>
                  <a:lnTo>
                    <a:pt x="5807059" y="1313720"/>
                  </a:lnTo>
                  <a:lnTo>
                    <a:pt x="5760982" y="1324197"/>
                  </a:lnTo>
                  <a:lnTo>
                    <a:pt x="5714889" y="1334412"/>
                  </a:lnTo>
                  <a:lnTo>
                    <a:pt x="5668781" y="1344365"/>
                  </a:lnTo>
                  <a:lnTo>
                    <a:pt x="5622658" y="1354055"/>
                  </a:lnTo>
                  <a:lnTo>
                    <a:pt x="5576519" y="1363483"/>
                  </a:lnTo>
                  <a:lnTo>
                    <a:pt x="5530365" y="1372649"/>
                  </a:lnTo>
                  <a:lnTo>
                    <a:pt x="5484195" y="1381552"/>
                  </a:lnTo>
                  <a:lnTo>
                    <a:pt x="5438010" y="1390193"/>
                  </a:lnTo>
                  <a:lnTo>
                    <a:pt x="5391809" y="1398571"/>
                  </a:lnTo>
                  <a:lnTo>
                    <a:pt x="5345593" y="1406687"/>
                  </a:lnTo>
                  <a:lnTo>
                    <a:pt x="5299362" y="1414541"/>
                  </a:lnTo>
                  <a:lnTo>
                    <a:pt x="5253115" y="1422132"/>
                  </a:lnTo>
                  <a:lnTo>
                    <a:pt x="5206853" y="1429461"/>
                  </a:lnTo>
                  <a:lnTo>
                    <a:pt x="5160575" y="1436528"/>
                  </a:lnTo>
                  <a:lnTo>
                    <a:pt x="5114282" y="1443332"/>
                  </a:lnTo>
                  <a:lnTo>
                    <a:pt x="5067974" y="1449874"/>
                  </a:lnTo>
                  <a:lnTo>
                    <a:pt x="5021650" y="1456153"/>
                  </a:lnTo>
                  <a:lnTo>
                    <a:pt x="4975311" y="1462171"/>
                  </a:lnTo>
                  <a:lnTo>
                    <a:pt x="4928956" y="1467925"/>
                  </a:lnTo>
                  <a:lnTo>
                    <a:pt x="4882586" y="1473418"/>
                  </a:lnTo>
                  <a:lnTo>
                    <a:pt x="4836200" y="1478648"/>
                  </a:lnTo>
                  <a:lnTo>
                    <a:pt x="4789799" y="1483616"/>
                  </a:lnTo>
                  <a:lnTo>
                    <a:pt x="4743383" y="1488321"/>
                  </a:lnTo>
                  <a:lnTo>
                    <a:pt x="4696951" y="1492764"/>
                  </a:lnTo>
                  <a:lnTo>
                    <a:pt x="4650504" y="1496945"/>
                  </a:lnTo>
                  <a:lnTo>
                    <a:pt x="4604041" y="1500863"/>
                  </a:lnTo>
                  <a:lnTo>
                    <a:pt x="4557563" y="1504519"/>
                  </a:lnTo>
                  <a:lnTo>
                    <a:pt x="4511069" y="1507913"/>
                  </a:lnTo>
                  <a:lnTo>
                    <a:pt x="4464560" y="1511044"/>
                  </a:lnTo>
                  <a:lnTo>
                    <a:pt x="4418036" y="1513913"/>
                  </a:lnTo>
                  <a:lnTo>
                    <a:pt x="4371496" y="1516519"/>
                  </a:lnTo>
                  <a:lnTo>
                    <a:pt x="4324941" y="1518863"/>
                  </a:lnTo>
                  <a:lnTo>
                    <a:pt x="4278370" y="1520945"/>
                  </a:lnTo>
                  <a:lnTo>
                    <a:pt x="4231784" y="1522765"/>
                  </a:lnTo>
                  <a:lnTo>
                    <a:pt x="4185183" y="1524322"/>
                  </a:lnTo>
                  <a:lnTo>
                    <a:pt x="4138566" y="1525616"/>
                  </a:lnTo>
                  <a:lnTo>
                    <a:pt x="4091934" y="1526649"/>
                  </a:lnTo>
                  <a:lnTo>
                    <a:pt x="4045286" y="1527419"/>
                  </a:lnTo>
                  <a:lnTo>
                    <a:pt x="3998623" y="1527926"/>
                  </a:lnTo>
                  <a:lnTo>
                    <a:pt x="3951944" y="1528172"/>
                  </a:lnTo>
                  <a:lnTo>
                    <a:pt x="3905250" y="1528155"/>
                  </a:lnTo>
                  <a:lnTo>
                    <a:pt x="3858541" y="1527875"/>
                  </a:lnTo>
                  <a:lnTo>
                    <a:pt x="3811816" y="1527334"/>
                  </a:lnTo>
                  <a:lnTo>
                    <a:pt x="3765076" y="1526529"/>
                  </a:lnTo>
                  <a:lnTo>
                    <a:pt x="3718320" y="1525463"/>
                  </a:lnTo>
                  <a:lnTo>
                    <a:pt x="3671549" y="1524134"/>
                  </a:lnTo>
                  <a:lnTo>
                    <a:pt x="3624762" y="1522543"/>
                  </a:lnTo>
                  <a:lnTo>
                    <a:pt x="3577960" y="1520689"/>
                  </a:lnTo>
                  <a:lnTo>
                    <a:pt x="3531143" y="1518573"/>
                  </a:lnTo>
                  <a:lnTo>
                    <a:pt x="3484310" y="1516195"/>
                  </a:lnTo>
                  <a:lnTo>
                    <a:pt x="3437462" y="1513554"/>
                  </a:lnTo>
                  <a:lnTo>
                    <a:pt x="3390598" y="1510651"/>
                  </a:lnTo>
                  <a:lnTo>
                    <a:pt x="3343719" y="1507486"/>
                  </a:lnTo>
                  <a:lnTo>
                    <a:pt x="3296825" y="1504058"/>
                  </a:lnTo>
                  <a:lnTo>
                    <a:pt x="3249915" y="1500368"/>
                  </a:lnTo>
                  <a:lnTo>
                    <a:pt x="3202989" y="1496416"/>
                  </a:lnTo>
                  <a:lnTo>
                    <a:pt x="3156049" y="1492201"/>
                  </a:lnTo>
                  <a:lnTo>
                    <a:pt x="3109092" y="1487724"/>
                  </a:lnTo>
                  <a:lnTo>
                    <a:pt x="3062121" y="1482984"/>
                  </a:lnTo>
                  <a:lnTo>
                    <a:pt x="3015134" y="1477982"/>
                  </a:lnTo>
                  <a:lnTo>
                    <a:pt x="2968131" y="1472718"/>
                  </a:lnTo>
                  <a:lnTo>
                    <a:pt x="2921113" y="1467192"/>
                  </a:lnTo>
                  <a:lnTo>
                    <a:pt x="2874080" y="1461403"/>
                  </a:lnTo>
                  <a:lnTo>
                    <a:pt x="2827031" y="1455352"/>
                  </a:lnTo>
                  <a:lnTo>
                    <a:pt x="2779967" y="1449038"/>
                  </a:lnTo>
                  <a:lnTo>
                    <a:pt x="2732888" y="1442462"/>
                  </a:lnTo>
                  <a:lnTo>
                    <a:pt x="2685793" y="1435624"/>
                  </a:lnTo>
                  <a:lnTo>
                    <a:pt x="2638682" y="1428523"/>
                  </a:lnTo>
                  <a:lnTo>
                    <a:pt x="2591556" y="1421160"/>
                  </a:lnTo>
                  <a:lnTo>
                    <a:pt x="2544415" y="1413534"/>
                  </a:lnTo>
                  <a:lnTo>
                    <a:pt x="2497258" y="1405647"/>
                  </a:lnTo>
                  <a:lnTo>
                    <a:pt x="2450086" y="1397496"/>
                  </a:lnTo>
                  <a:lnTo>
                    <a:pt x="2402899" y="1389084"/>
                  </a:lnTo>
                  <a:lnTo>
                    <a:pt x="2355696" y="1380409"/>
                  </a:lnTo>
                  <a:lnTo>
                    <a:pt x="2308477" y="1371472"/>
                  </a:lnTo>
                  <a:lnTo>
                    <a:pt x="2261243" y="1362272"/>
                  </a:lnTo>
                  <a:lnTo>
                    <a:pt x="2213994" y="1352810"/>
                  </a:lnTo>
                  <a:lnTo>
                    <a:pt x="2166729" y="1343086"/>
                  </a:lnTo>
                  <a:lnTo>
                    <a:pt x="2119449" y="1333100"/>
                  </a:lnTo>
                  <a:lnTo>
                    <a:pt x="2072154" y="1322851"/>
                  </a:lnTo>
                  <a:lnTo>
                    <a:pt x="2024843" y="1312339"/>
                  </a:lnTo>
                  <a:lnTo>
                    <a:pt x="1977516" y="1301566"/>
                  </a:lnTo>
                  <a:lnTo>
                    <a:pt x="1930174" y="1290530"/>
                  </a:lnTo>
                  <a:lnTo>
                    <a:pt x="1882817" y="1279231"/>
                  </a:lnTo>
                  <a:lnTo>
                    <a:pt x="1835444" y="1267670"/>
                  </a:lnTo>
                  <a:lnTo>
                    <a:pt x="1788056" y="1255847"/>
                  </a:lnTo>
                  <a:lnTo>
                    <a:pt x="1740653" y="1243762"/>
                  </a:lnTo>
                  <a:lnTo>
                    <a:pt x="1693234" y="1231414"/>
                  </a:lnTo>
                  <a:lnTo>
                    <a:pt x="1645799" y="1218804"/>
                  </a:lnTo>
                  <a:lnTo>
                    <a:pt x="1598350" y="1205931"/>
                  </a:lnTo>
                  <a:lnTo>
                    <a:pt x="1550884" y="1192796"/>
                  </a:lnTo>
                  <a:lnTo>
                    <a:pt x="1503404" y="1179399"/>
                  </a:lnTo>
                  <a:lnTo>
                    <a:pt x="1455907" y="1165740"/>
                  </a:lnTo>
                  <a:lnTo>
                    <a:pt x="1408396" y="1151818"/>
                  </a:lnTo>
                  <a:lnTo>
                    <a:pt x="1360869" y="1137633"/>
                  </a:lnTo>
                  <a:lnTo>
                    <a:pt x="1313327" y="1123187"/>
                  </a:lnTo>
                  <a:lnTo>
                    <a:pt x="1265769" y="1108478"/>
                  </a:lnTo>
                  <a:lnTo>
                    <a:pt x="1218195" y="1093506"/>
                  </a:lnTo>
                  <a:lnTo>
                    <a:pt x="1170607" y="1078273"/>
                  </a:lnTo>
                  <a:lnTo>
                    <a:pt x="1123003" y="1062777"/>
                  </a:lnTo>
                  <a:lnTo>
                    <a:pt x="1075383" y="1047018"/>
                  </a:lnTo>
                  <a:lnTo>
                    <a:pt x="1027748" y="1030997"/>
                  </a:lnTo>
                  <a:lnTo>
                    <a:pt x="980098" y="1014714"/>
                  </a:lnTo>
                  <a:lnTo>
                    <a:pt x="932432" y="998169"/>
                  </a:lnTo>
                  <a:lnTo>
                    <a:pt x="884751" y="981361"/>
                  </a:lnTo>
                  <a:lnTo>
                    <a:pt x="837054" y="964291"/>
                  </a:lnTo>
                  <a:lnTo>
                    <a:pt x="789342" y="946958"/>
                  </a:lnTo>
                  <a:lnTo>
                    <a:pt x="741614" y="929363"/>
                  </a:lnTo>
                  <a:lnTo>
                    <a:pt x="693871" y="911506"/>
                  </a:lnTo>
                  <a:lnTo>
                    <a:pt x="646113" y="893386"/>
                  </a:lnTo>
                  <a:lnTo>
                    <a:pt x="598339" y="875005"/>
                  </a:lnTo>
                  <a:lnTo>
                    <a:pt x="550550" y="856360"/>
                  </a:lnTo>
                  <a:lnTo>
                    <a:pt x="502745" y="837454"/>
                  </a:lnTo>
                  <a:lnTo>
                    <a:pt x="454925" y="818285"/>
                  </a:lnTo>
                  <a:lnTo>
                    <a:pt x="407089" y="798853"/>
                  </a:lnTo>
                  <a:lnTo>
                    <a:pt x="359238" y="779159"/>
                  </a:lnTo>
                  <a:lnTo>
                    <a:pt x="311372" y="759203"/>
                  </a:lnTo>
                  <a:lnTo>
                    <a:pt x="263490" y="738985"/>
                  </a:lnTo>
                  <a:lnTo>
                    <a:pt x="215593" y="718504"/>
                  </a:lnTo>
                  <a:lnTo>
                    <a:pt x="167680" y="697761"/>
                  </a:lnTo>
                  <a:lnTo>
                    <a:pt x="119752" y="676756"/>
                  </a:lnTo>
                  <a:lnTo>
                    <a:pt x="71808" y="655488"/>
                  </a:lnTo>
                  <a:lnTo>
                    <a:pt x="23849" y="633958"/>
                  </a:lnTo>
                  <a:lnTo>
                    <a:pt x="0" y="622931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60970" y="7395711"/>
              <a:ext cx="9209405" cy="831850"/>
            </a:xfrm>
            <a:custGeom>
              <a:avLst/>
              <a:gdLst/>
              <a:ahLst/>
              <a:cxnLst/>
              <a:rect l="l" t="t" r="r" b="b"/>
              <a:pathLst>
                <a:path w="9209405" h="831850">
                  <a:moveTo>
                    <a:pt x="238709" y="637781"/>
                  </a:moveTo>
                  <a:lnTo>
                    <a:pt x="0" y="645083"/>
                  </a:lnTo>
                  <a:lnTo>
                    <a:pt x="149059" y="831672"/>
                  </a:lnTo>
                  <a:lnTo>
                    <a:pt x="238709" y="637781"/>
                  </a:lnTo>
                  <a:close/>
                </a:path>
                <a:path w="9209405" h="831850">
                  <a:moveTo>
                    <a:pt x="9209316" y="0"/>
                  </a:moveTo>
                  <a:lnTo>
                    <a:pt x="8971801" y="24841"/>
                  </a:lnTo>
                  <a:lnTo>
                    <a:pt x="9086685" y="204927"/>
                  </a:lnTo>
                  <a:lnTo>
                    <a:pt x="920931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729600" y="9180630"/>
            <a:ext cx="21780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5" dirty="0">
                <a:solidFill>
                  <a:srgbClr val="F2425D"/>
                </a:solidFill>
                <a:latin typeface="Roboto"/>
                <a:cs typeface="Roboto"/>
              </a:rPr>
              <a:t>Keeping</a:t>
            </a:r>
            <a:r>
              <a:rPr sz="240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F2425D"/>
                </a:solidFill>
                <a:latin typeface="Roboto"/>
                <a:cs typeface="Roboto"/>
              </a:rPr>
              <a:t>in</a:t>
            </a:r>
            <a:r>
              <a:rPr sz="240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00" b="1" spc="-10" dirty="0">
                <a:solidFill>
                  <a:srgbClr val="F2425D"/>
                </a:solidFill>
                <a:latin typeface="Roboto"/>
                <a:cs typeface="Roboto"/>
              </a:rPr>
              <a:t>sync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503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MODEL-VIEW-CONTROLLE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(MVC</a:t>
            </a:r>
            <a:r>
              <a:rPr sz="4950" b="1" spc="-595" dirty="0">
                <a:solidFill>
                  <a:srgbClr val="FAFBFB"/>
                </a:solidFill>
                <a:latin typeface="Trebuchet MS"/>
                <a:cs typeface="Trebuchet MS"/>
              </a:rPr>
              <a:t>)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ARCHITECTURE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0975" y="3182133"/>
            <a:ext cx="2405380" cy="2405380"/>
          </a:xfrm>
          <a:custGeom>
            <a:avLst/>
            <a:gdLst/>
            <a:ahLst/>
            <a:cxnLst/>
            <a:rect l="l" t="t" r="r" b="b"/>
            <a:pathLst>
              <a:path w="2405379" h="2405379">
                <a:moveTo>
                  <a:pt x="1225076" y="0"/>
                </a:moveTo>
                <a:lnTo>
                  <a:pt x="1180033" y="0"/>
                </a:lnTo>
                <a:lnTo>
                  <a:pt x="1135014" y="1676"/>
                </a:lnTo>
                <a:lnTo>
                  <a:pt x="1090072" y="5029"/>
                </a:lnTo>
                <a:lnTo>
                  <a:pt x="1045257" y="10059"/>
                </a:lnTo>
                <a:lnTo>
                  <a:pt x="1000619" y="16765"/>
                </a:lnTo>
                <a:lnTo>
                  <a:pt x="956211" y="25148"/>
                </a:lnTo>
                <a:lnTo>
                  <a:pt x="912081" y="35207"/>
                </a:lnTo>
                <a:lnTo>
                  <a:pt x="868282" y="46942"/>
                </a:lnTo>
                <a:lnTo>
                  <a:pt x="824864" y="60355"/>
                </a:lnTo>
                <a:lnTo>
                  <a:pt x="781879" y="75444"/>
                </a:lnTo>
                <a:lnTo>
                  <a:pt x="739375" y="92209"/>
                </a:lnTo>
                <a:lnTo>
                  <a:pt x="697406" y="110651"/>
                </a:lnTo>
                <a:lnTo>
                  <a:pt x="656020" y="130769"/>
                </a:lnTo>
                <a:lnTo>
                  <a:pt x="615270" y="152564"/>
                </a:lnTo>
                <a:lnTo>
                  <a:pt x="575206" y="176036"/>
                </a:lnTo>
                <a:lnTo>
                  <a:pt x="535879" y="201184"/>
                </a:lnTo>
                <a:lnTo>
                  <a:pt x="497339" y="228008"/>
                </a:lnTo>
                <a:lnTo>
                  <a:pt x="459637" y="256509"/>
                </a:lnTo>
                <a:lnTo>
                  <a:pt x="422825" y="286687"/>
                </a:lnTo>
                <a:lnTo>
                  <a:pt x="386953" y="318541"/>
                </a:lnTo>
                <a:lnTo>
                  <a:pt x="352072" y="352072"/>
                </a:lnTo>
                <a:lnTo>
                  <a:pt x="318541" y="386953"/>
                </a:lnTo>
                <a:lnTo>
                  <a:pt x="286687" y="422825"/>
                </a:lnTo>
                <a:lnTo>
                  <a:pt x="256509" y="459637"/>
                </a:lnTo>
                <a:lnTo>
                  <a:pt x="228008" y="497339"/>
                </a:lnTo>
                <a:lnTo>
                  <a:pt x="201184" y="535879"/>
                </a:lnTo>
                <a:lnTo>
                  <a:pt x="176036" y="575206"/>
                </a:lnTo>
                <a:lnTo>
                  <a:pt x="152564" y="615270"/>
                </a:lnTo>
                <a:lnTo>
                  <a:pt x="130769" y="656020"/>
                </a:lnTo>
                <a:lnTo>
                  <a:pt x="110651" y="697406"/>
                </a:lnTo>
                <a:lnTo>
                  <a:pt x="92209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2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2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09" y="1665734"/>
                </a:lnTo>
                <a:lnTo>
                  <a:pt x="110651" y="1707704"/>
                </a:lnTo>
                <a:lnTo>
                  <a:pt x="130769" y="1749089"/>
                </a:lnTo>
                <a:lnTo>
                  <a:pt x="152564" y="1789839"/>
                </a:lnTo>
                <a:lnTo>
                  <a:pt x="176036" y="1829903"/>
                </a:lnTo>
                <a:lnTo>
                  <a:pt x="201184" y="1869231"/>
                </a:lnTo>
                <a:lnTo>
                  <a:pt x="228008" y="1907771"/>
                </a:lnTo>
                <a:lnTo>
                  <a:pt x="256509" y="1945472"/>
                </a:lnTo>
                <a:lnTo>
                  <a:pt x="286687" y="1982284"/>
                </a:lnTo>
                <a:lnTo>
                  <a:pt x="318541" y="2018157"/>
                </a:lnTo>
                <a:lnTo>
                  <a:pt x="352072" y="2053038"/>
                </a:lnTo>
                <a:lnTo>
                  <a:pt x="386953" y="2086569"/>
                </a:lnTo>
                <a:lnTo>
                  <a:pt x="422825" y="2118423"/>
                </a:lnTo>
                <a:lnTo>
                  <a:pt x="459637" y="2148600"/>
                </a:lnTo>
                <a:lnTo>
                  <a:pt x="497339" y="2177101"/>
                </a:lnTo>
                <a:lnTo>
                  <a:pt x="535879" y="2203926"/>
                </a:lnTo>
                <a:lnTo>
                  <a:pt x="575206" y="2229074"/>
                </a:lnTo>
                <a:lnTo>
                  <a:pt x="615270" y="2252546"/>
                </a:lnTo>
                <a:lnTo>
                  <a:pt x="656020" y="2274341"/>
                </a:lnTo>
                <a:lnTo>
                  <a:pt x="697406" y="2294459"/>
                </a:lnTo>
                <a:lnTo>
                  <a:pt x="739375" y="2312901"/>
                </a:lnTo>
                <a:lnTo>
                  <a:pt x="781879" y="2329666"/>
                </a:lnTo>
                <a:lnTo>
                  <a:pt x="824864" y="2344755"/>
                </a:lnTo>
                <a:lnTo>
                  <a:pt x="868282" y="2358167"/>
                </a:lnTo>
                <a:lnTo>
                  <a:pt x="912081" y="2369903"/>
                </a:lnTo>
                <a:lnTo>
                  <a:pt x="956211" y="2379962"/>
                </a:lnTo>
                <a:lnTo>
                  <a:pt x="1000619" y="2388345"/>
                </a:lnTo>
                <a:lnTo>
                  <a:pt x="1045257" y="2395051"/>
                </a:lnTo>
                <a:lnTo>
                  <a:pt x="1090072" y="2400081"/>
                </a:lnTo>
                <a:lnTo>
                  <a:pt x="1135014" y="2403434"/>
                </a:lnTo>
                <a:lnTo>
                  <a:pt x="1180033" y="2405110"/>
                </a:lnTo>
                <a:lnTo>
                  <a:pt x="1225076" y="2405110"/>
                </a:lnTo>
                <a:lnTo>
                  <a:pt x="1270095" y="2403434"/>
                </a:lnTo>
                <a:lnTo>
                  <a:pt x="1315037" y="2400081"/>
                </a:lnTo>
                <a:lnTo>
                  <a:pt x="1359852" y="2395051"/>
                </a:lnTo>
                <a:lnTo>
                  <a:pt x="1404490" y="2388345"/>
                </a:lnTo>
                <a:lnTo>
                  <a:pt x="1448899" y="2379962"/>
                </a:lnTo>
                <a:lnTo>
                  <a:pt x="1493028" y="2369903"/>
                </a:lnTo>
                <a:lnTo>
                  <a:pt x="1536827" y="2358167"/>
                </a:lnTo>
                <a:lnTo>
                  <a:pt x="1580245" y="2344755"/>
                </a:lnTo>
                <a:lnTo>
                  <a:pt x="1623231" y="2329666"/>
                </a:lnTo>
                <a:lnTo>
                  <a:pt x="1665734" y="2312901"/>
                </a:lnTo>
                <a:lnTo>
                  <a:pt x="1707704" y="2294459"/>
                </a:lnTo>
                <a:lnTo>
                  <a:pt x="1749089" y="2274341"/>
                </a:lnTo>
                <a:lnTo>
                  <a:pt x="1789839" y="2252546"/>
                </a:lnTo>
                <a:lnTo>
                  <a:pt x="1829903" y="2229074"/>
                </a:lnTo>
                <a:lnTo>
                  <a:pt x="1869231" y="2203926"/>
                </a:lnTo>
                <a:lnTo>
                  <a:pt x="1907771" y="2177101"/>
                </a:lnTo>
                <a:lnTo>
                  <a:pt x="1945472" y="2148600"/>
                </a:lnTo>
                <a:lnTo>
                  <a:pt x="1982284" y="2118423"/>
                </a:lnTo>
                <a:lnTo>
                  <a:pt x="2018157" y="2086569"/>
                </a:lnTo>
                <a:lnTo>
                  <a:pt x="2053038" y="2053038"/>
                </a:lnTo>
                <a:lnTo>
                  <a:pt x="2086569" y="2018157"/>
                </a:lnTo>
                <a:lnTo>
                  <a:pt x="2118423" y="1982284"/>
                </a:lnTo>
                <a:lnTo>
                  <a:pt x="2148600" y="1945472"/>
                </a:lnTo>
                <a:lnTo>
                  <a:pt x="2177101" y="1907771"/>
                </a:lnTo>
                <a:lnTo>
                  <a:pt x="2203926" y="1869231"/>
                </a:lnTo>
                <a:lnTo>
                  <a:pt x="2229074" y="1829903"/>
                </a:lnTo>
                <a:lnTo>
                  <a:pt x="2252546" y="1789839"/>
                </a:lnTo>
                <a:lnTo>
                  <a:pt x="2274341" y="1749089"/>
                </a:lnTo>
                <a:lnTo>
                  <a:pt x="2294459" y="1707704"/>
                </a:lnTo>
                <a:lnTo>
                  <a:pt x="2312901" y="1665734"/>
                </a:lnTo>
                <a:lnTo>
                  <a:pt x="2329666" y="1623231"/>
                </a:lnTo>
                <a:lnTo>
                  <a:pt x="2344755" y="1580245"/>
                </a:lnTo>
                <a:lnTo>
                  <a:pt x="2358167" y="1536827"/>
                </a:lnTo>
                <a:lnTo>
                  <a:pt x="2369903" y="1493028"/>
                </a:lnTo>
                <a:lnTo>
                  <a:pt x="2379962" y="1448899"/>
                </a:lnTo>
                <a:lnTo>
                  <a:pt x="2388345" y="1404490"/>
                </a:lnTo>
                <a:lnTo>
                  <a:pt x="2395051" y="1359852"/>
                </a:lnTo>
                <a:lnTo>
                  <a:pt x="2400081" y="1315037"/>
                </a:lnTo>
                <a:lnTo>
                  <a:pt x="2403434" y="1270095"/>
                </a:lnTo>
                <a:lnTo>
                  <a:pt x="2405110" y="1225076"/>
                </a:lnTo>
                <a:lnTo>
                  <a:pt x="2405110" y="1180033"/>
                </a:lnTo>
                <a:lnTo>
                  <a:pt x="2403434" y="1135014"/>
                </a:lnTo>
                <a:lnTo>
                  <a:pt x="2400081" y="1090072"/>
                </a:lnTo>
                <a:lnTo>
                  <a:pt x="2395051" y="1045257"/>
                </a:lnTo>
                <a:lnTo>
                  <a:pt x="2388345" y="1000619"/>
                </a:lnTo>
                <a:lnTo>
                  <a:pt x="2379962" y="956211"/>
                </a:lnTo>
                <a:lnTo>
                  <a:pt x="2369903" y="912081"/>
                </a:lnTo>
                <a:lnTo>
                  <a:pt x="2358167" y="868282"/>
                </a:lnTo>
                <a:lnTo>
                  <a:pt x="2344755" y="824864"/>
                </a:lnTo>
                <a:lnTo>
                  <a:pt x="2329666" y="781879"/>
                </a:lnTo>
                <a:lnTo>
                  <a:pt x="2312901" y="739375"/>
                </a:lnTo>
                <a:lnTo>
                  <a:pt x="2294459" y="697406"/>
                </a:lnTo>
                <a:lnTo>
                  <a:pt x="2274341" y="656020"/>
                </a:lnTo>
                <a:lnTo>
                  <a:pt x="2252546" y="615270"/>
                </a:lnTo>
                <a:lnTo>
                  <a:pt x="2229074" y="575206"/>
                </a:lnTo>
                <a:lnTo>
                  <a:pt x="2203926" y="535879"/>
                </a:lnTo>
                <a:lnTo>
                  <a:pt x="2177101" y="497339"/>
                </a:lnTo>
                <a:lnTo>
                  <a:pt x="2148600" y="459637"/>
                </a:lnTo>
                <a:lnTo>
                  <a:pt x="2118423" y="422825"/>
                </a:lnTo>
                <a:lnTo>
                  <a:pt x="2086569" y="386953"/>
                </a:lnTo>
                <a:lnTo>
                  <a:pt x="2053038" y="352072"/>
                </a:lnTo>
                <a:lnTo>
                  <a:pt x="2018157" y="318541"/>
                </a:lnTo>
                <a:lnTo>
                  <a:pt x="1982284" y="286687"/>
                </a:lnTo>
                <a:lnTo>
                  <a:pt x="1945472" y="256509"/>
                </a:lnTo>
                <a:lnTo>
                  <a:pt x="1907771" y="228008"/>
                </a:lnTo>
                <a:lnTo>
                  <a:pt x="1869231" y="201184"/>
                </a:lnTo>
                <a:lnTo>
                  <a:pt x="1829903" y="176036"/>
                </a:lnTo>
                <a:lnTo>
                  <a:pt x="1789839" y="152564"/>
                </a:lnTo>
                <a:lnTo>
                  <a:pt x="1749089" y="130769"/>
                </a:lnTo>
                <a:lnTo>
                  <a:pt x="1707704" y="110651"/>
                </a:lnTo>
                <a:lnTo>
                  <a:pt x="1665734" y="92209"/>
                </a:lnTo>
                <a:lnTo>
                  <a:pt x="1623231" y="75444"/>
                </a:lnTo>
                <a:lnTo>
                  <a:pt x="1580245" y="60355"/>
                </a:lnTo>
                <a:lnTo>
                  <a:pt x="1536827" y="46942"/>
                </a:lnTo>
                <a:lnTo>
                  <a:pt x="1493028" y="35207"/>
                </a:lnTo>
                <a:lnTo>
                  <a:pt x="1448899" y="25148"/>
                </a:lnTo>
                <a:lnTo>
                  <a:pt x="1404490" y="16765"/>
                </a:lnTo>
                <a:lnTo>
                  <a:pt x="1359852" y="10059"/>
                </a:lnTo>
                <a:lnTo>
                  <a:pt x="1315037" y="5029"/>
                </a:lnTo>
                <a:lnTo>
                  <a:pt x="1270095" y="1676"/>
                </a:lnTo>
                <a:lnTo>
                  <a:pt x="1225076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8489" y="4175302"/>
            <a:ext cx="1442161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FFFFFF"/>
                </a:solidFill>
                <a:latin typeface="Roboto"/>
                <a:cs typeface="Roboto"/>
              </a:rPr>
              <a:t>MO</a:t>
            </a:r>
            <a:r>
              <a:rPr sz="2450" b="1" spc="-5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450" b="1" spc="5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50" b="1" spc="-25" dirty="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endParaRPr sz="2450" dirty="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9494" y="3182133"/>
            <a:ext cx="2405380" cy="2405380"/>
          </a:xfrm>
          <a:custGeom>
            <a:avLst/>
            <a:gdLst/>
            <a:ahLst/>
            <a:cxnLst/>
            <a:rect l="l" t="t" r="r" b="b"/>
            <a:pathLst>
              <a:path w="2405379" h="2405379">
                <a:moveTo>
                  <a:pt x="1225077" y="0"/>
                </a:moveTo>
                <a:lnTo>
                  <a:pt x="1180033" y="0"/>
                </a:lnTo>
                <a:lnTo>
                  <a:pt x="1135014" y="1676"/>
                </a:lnTo>
                <a:lnTo>
                  <a:pt x="1090072" y="5029"/>
                </a:lnTo>
                <a:lnTo>
                  <a:pt x="1045257" y="10059"/>
                </a:lnTo>
                <a:lnTo>
                  <a:pt x="1000619" y="16765"/>
                </a:lnTo>
                <a:lnTo>
                  <a:pt x="956211" y="25148"/>
                </a:lnTo>
                <a:lnTo>
                  <a:pt x="912081" y="35207"/>
                </a:lnTo>
                <a:lnTo>
                  <a:pt x="868282" y="46942"/>
                </a:lnTo>
                <a:lnTo>
                  <a:pt x="824865" y="60355"/>
                </a:lnTo>
                <a:lnTo>
                  <a:pt x="781879" y="75444"/>
                </a:lnTo>
                <a:lnTo>
                  <a:pt x="739375" y="92209"/>
                </a:lnTo>
                <a:lnTo>
                  <a:pt x="697406" y="110651"/>
                </a:lnTo>
                <a:lnTo>
                  <a:pt x="656020" y="130769"/>
                </a:lnTo>
                <a:lnTo>
                  <a:pt x="615270" y="152564"/>
                </a:lnTo>
                <a:lnTo>
                  <a:pt x="575206" y="176036"/>
                </a:lnTo>
                <a:lnTo>
                  <a:pt x="535879" y="201184"/>
                </a:lnTo>
                <a:lnTo>
                  <a:pt x="497339" y="228008"/>
                </a:lnTo>
                <a:lnTo>
                  <a:pt x="459637" y="256509"/>
                </a:lnTo>
                <a:lnTo>
                  <a:pt x="422825" y="286687"/>
                </a:lnTo>
                <a:lnTo>
                  <a:pt x="386953" y="318541"/>
                </a:lnTo>
                <a:lnTo>
                  <a:pt x="352072" y="352072"/>
                </a:lnTo>
                <a:lnTo>
                  <a:pt x="318541" y="386953"/>
                </a:lnTo>
                <a:lnTo>
                  <a:pt x="286687" y="422825"/>
                </a:lnTo>
                <a:lnTo>
                  <a:pt x="256509" y="459637"/>
                </a:lnTo>
                <a:lnTo>
                  <a:pt x="228008" y="497339"/>
                </a:lnTo>
                <a:lnTo>
                  <a:pt x="201184" y="535879"/>
                </a:lnTo>
                <a:lnTo>
                  <a:pt x="176036" y="575206"/>
                </a:lnTo>
                <a:lnTo>
                  <a:pt x="152564" y="615270"/>
                </a:lnTo>
                <a:lnTo>
                  <a:pt x="130769" y="656020"/>
                </a:lnTo>
                <a:lnTo>
                  <a:pt x="110651" y="697406"/>
                </a:lnTo>
                <a:lnTo>
                  <a:pt x="92209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2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2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09" y="1665734"/>
                </a:lnTo>
                <a:lnTo>
                  <a:pt x="110651" y="1707704"/>
                </a:lnTo>
                <a:lnTo>
                  <a:pt x="130769" y="1749089"/>
                </a:lnTo>
                <a:lnTo>
                  <a:pt x="152564" y="1789839"/>
                </a:lnTo>
                <a:lnTo>
                  <a:pt x="176036" y="1829903"/>
                </a:lnTo>
                <a:lnTo>
                  <a:pt x="201184" y="1869231"/>
                </a:lnTo>
                <a:lnTo>
                  <a:pt x="228008" y="1907771"/>
                </a:lnTo>
                <a:lnTo>
                  <a:pt x="256509" y="1945472"/>
                </a:lnTo>
                <a:lnTo>
                  <a:pt x="286687" y="1982284"/>
                </a:lnTo>
                <a:lnTo>
                  <a:pt x="318541" y="2018157"/>
                </a:lnTo>
                <a:lnTo>
                  <a:pt x="352072" y="2053038"/>
                </a:lnTo>
                <a:lnTo>
                  <a:pt x="386953" y="2086569"/>
                </a:lnTo>
                <a:lnTo>
                  <a:pt x="422825" y="2118423"/>
                </a:lnTo>
                <a:lnTo>
                  <a:pt x="459637" y="2148600"/>
                </a:lnTo>
                <a:lnTo>
                  <a:pt x="497339" y="2177101"/>
                </a:lnTo>
                <a:lnTo>
                  <a:pt x="535879" y="2203926"/>
                </a:lnTo>
                <a:lnTo>
                  <a:pt x="575206" y="2229074"/>
                </a:lnTo>
                <a:lnTo>
                  <a:pt x="615270" y="2252546"/>
                </a:lnTo>
                <a:lnTo>
                  <a:pt x="656020" y="2274341"/>
                </a:lnTo>
                <a:lnTo>
                  <a:pt x="697406" y="2294459"/>
                </a:lnTo>
                <a:lnTo>
                  <a:pt x="739375" y="2312901"/>
                </a:lnTo>
                <a:lnTo>
                  <a:pt x="781879" y="2329666"/>
                </a:lnTo>
                <a:lnTo>
                  <a:pt x="824865" y="2344755"/>
                </a:lnTo>
                <a:lnTo>
                  <a:pt x="868282" y="2358167"/>
                </a:lnTo>
                <a:lnTo>
                  <a:pt x="912081" y="2369903"/>
                </a:lnTo>
                <a:lnTo>
                  <a:pt x="956211" y="2379962"/>
                </a:lnTo>
                <a:lnTo>
                  <a:pt x="1000619" y="2388345"/>
                </a:lnTo>
                <a:lnTo>
                  <a:pt x="1045257" y="2395051"/>
                </a:lnTo>
                <a:lnTo>
                  <a:pt x="1090072" y="2400081"/>
                </a:lnTo>
                <a:lnTo>
                  <a:pt x="1135014" y="2403434"/>
                </a:lnTo>
                <a:lnTo>
                  <a:pt x="1180033" y="2405110"/>
                </a:lnTo>
                <a:lnTo>
                  <a:pt x="1225077" y="2405110"/>
                </a:lnTo>
                <a:lnTo>
                  <a:pt x="1270096" y="2403434"/>
                </a:lnTo>
                <a:lnTo>
                  <a:pt x="1315038" y="2400081"/>
                </a:lnTo>
                <a:lnTo>
                  <a:pt x="1359853" y="2395051"/>
                </a:lnTo>
                <a:lnTo>
                  <a:pt x="1404491" y="2388345"/>
                </a:lnTo>
                <a:lnTo>
                  <a:pt x="1448900" y="2379962"/>
                </a:lnTo>
                <a:lnTo>
                  <a:pt x="1493029" y="2369903"/>
                </a:lnTo>
                <a:lnTo>
                  <a:pt x="1536828" y="2358167"/>
                </a:lnTo>
                <a:lnTo>
                  <a:pt x="1580246" y="2344755"/>
                </a:lnTo>
                <a:lnTo>
                  <a:pt x="1623232" y="2329666"/>
                </a:lnTo>
                <a:lnTo>
                  <a:pt x="1665736" y="2312901"/>
                </a:lnTo>
                <a:lnTo>
                  <a:pt x="1707706" y="2294459"/>
                </a:lnTo>
                <a:lnTo>
                  <a:pt x="1749091" y="2274341"/>
                </a:lnTo>
                <a:lnTo>
                  <a:pt x="1789842" y="2252546"/>
                </a:lnTo>
                <a:lnTo>
                  <a:pt x="1829906" y="2229074"/>
                </a:lnTo>
                <a:lnTo>
                  <a:pt x="1869234" y="2203926"/>
                </a:lnTo>
                <a:lnTo>
                  <a:pt x="1907774" y="2177101"/>
                </a:lnTo>
                <a:lnTo>
                  <a:pt x="1945475" y="2148600"/>
                </a:lnTo>
                <a:lnTo>
                  <a:pt x="1982288" y="2118423"/>
                </a:lnTo>
                <a:lnTo>
                  <a:pt x="2018160" y="2086569"/>
                </a:lnTo>
                <a:lnTo>
                  <a:pt x="2053042" y="2053038"/>
                </a:lnTo>
                <a:lnTo>
                  <a:pt x="2086572" y="2018157"/>
                </a:lnTo>
                <a:lnTo>
                  <a:pt x="2118426" y="1982284"/>
                </a:lnTo>
                <a:lnTo>
                  <a:pt x="2148603" y="1945472"/>
                </a:lnTo>
                <a:lnTo>
                  <a:pt x="2177104" y="1907771"/>
                </a:lnTo>
                <a:lnTo>
                  <a:pt x="2203928" y="1869231"/>
                </a:lnTo>
                <a:lnTo>
                  <a:pt x="2229076" y="1829903"/>
                </a:lnTo>
                <a:lnTo>
                  <a:pt x="2252547" y="1789839"/>
                </a:lnTo>
                <a:lnTo>
                  <a:pt x="2274342" y="1749089"/>
                </a:lnTo>
                <a:lnTo>
                  <a:pt x="2294460" y="1707704"/>
                </a:lnTo>
                <a:lnTo>
                  <a:pt x="2312902" y="1665734"/>
                </a:lnTo>
                <a:lnTo>
                  <a:pt x="2329667" y="1623231"/>
                </a:lnTo>
                <a:lnTo>
                  <a:pt x="2344755" y="1580245"/>
                </a:lnTo>
                <a:lnTo>
                  <a:pt x="2358167" y="1536827"/>
                </a:lnTo>
                <a:lnTo>
                  <a:pt x="2369903" y="1493028"/>
                </a:lnTo>
                <a:lnTo>
                  <a:pt x="2379962" y="1448899"/>
                </a:lnTo>
                <a:lnTo>
                  <a:pt x="2388345" y="1404490"/>
                </a:lnTo>
                <a:lnTo>
                  <a:pt x="2395051" y="1359852"/>
                </a:lnTo>
                <a:lnTo>
                  <a:pt x="2400080" y="1315037"/>
                </a:lnTo>
                <a:lnTo>
                  <a:pt x="2403433" y="1270095"/>
                </a:lnTo>
                <a:lnTo>
                  <a:pt x="2405110" y="1225076"/>
                </a:lnTo>
                <a:lnTo>
                  <a:pt x="2405110" y="1180033"/>
                </a:lnTo>
                <a:lnTo>
                  <a:pt x="2403433" y="1135014"/>
                </a:lnTo>
                <a:lnTo>
                  <a:pt x="2400080" y="1090072"/>
                </a:lnTo>
                <a:lnTo>
                  <a:pt x="2395051" y="1045257"/>
                </a:lnTo>
                <a:lnTo>
                  <a:pt x="2388345" y="1000619"/>
                </a:lnTo>
                <a:lnTo>
                  <a:pt x="2379962" y="956211"/>
                </a:lnTo>
                <a:lnTo>
                  <a:pt x="2369903" y="912081"/>
                </a:lnTo>
                <a:lnTo>
                  <a:pt x="2358167" y="868282"/>
                </a:lnTo>
                <a:lnTo>
                  <a:pt x="2344755" y="824864"/>
                </a:lnTo>
                <a:lnTo>
                  <a:pt x="2329667" y="781879"/>
                </a:lnTo>
                <a:lnTo>
                  <a:pt x="2312902" y="739375"/>
                </a:lnTo>
                <a:lnTo>
                  <a:pt x="2294460" y="697406"/>
                </a:lnTo>
                <a:lnTo>
                  <a:pt x="2274342" y="656020"/>
                </a:lnTo>
                <a:lnTo>
                  <a:pt x="2252547" y="615270"/>
                </a:lnTo>
                <a:lnTo>
                  <a:pt x="2229076" y="575206"/>
                </a:lnTo>
                <a:lnTo>
                  <a:pt x="2203928" y="535879"/>
                </a:lnTo>
                <a:lnTo>
                  <a:pt x="2177104" y="497339"/>
                </a:lnTo>
                <a:lnTo>
                  <a:pt x="2148603" y="459637"/>
                </a:lnTo>
                <a:lnTo>
                  <a:pt x="2118426" y="422825"/>
                </a:lnTo>
                <a:lnTo>
                  <a:pt x="2086572" y="386953"/>
                </a:lnTo>
                <a:lnTo>
                  <a:pt x="2053042" y="352072"/>
                </a:lnTo>
                <a:lnTo>
                  <a:pt x="2018160" y="318541"/>
                </a:lnTo>
                <a:lnTo>
                  <a:pt x="1982288" y="286687"/>
                </a:lnTo>
                <a:lnTo>
                  <a:pt x="1945475" y="256509"/>
                </a:lnTo>
                <a:lnTo>
                  <a:pt x="1907774" y="228008"/>
                </a:lnTo>
                <a:lnTo>
                  <a:pt x="1869234" y="201184"/>
                </a:lnTo>
                <a:lnTo>
                  <a:pt x="1829906" y="176036"/>
                </a:lnTo>
                <a:lnTo>
                  <a:pt x="1789842" y="152564"/>
                </a:lnTo>
                <a:lnTo>
                  <a:pt x="1749091" y="130769"/>
                </a:lnTo>
                <a:lnTo>
                  <a:pt x="1707706" y="110651"/>
                </a:lnTo>
                <a:lnTo>
                  <a:pt x="1665736" y="92209"/>
                </a:lnTo>
                <a:lnTo>
                  <a:pt x="1623232" y="75444"/>
                </a:lnTo>
                <a:lnTo>
                  <a:pt x="1580246" y="60355"/>
                </a:lnTo>
                <a:lnTo>
                  <a:pt x="1536828" y="46942"/>
                </a:lnTo>
                <a:lnTo>
                  <a:pt x="1493029" y="35207"/>
                </a:lnTo>
                <a:lnTo>
                  <a:pt x="1448900" y="25148"/>
                </a:lnTo>
                <a:lnTo>
                  <a:pt x="1404491" y="16765"/>
                </a:lnTo>
                <a:lnTo>
                  <a:pt x="1359853" y="10059"/>
                </a:lnTo>
                <a:lnTo>
                  <a:pt x="1315038" y="5029"/>
                </a:lnTo>
                <a:lnTo>
                  <a:pt x="1270096" y="1676"/>
                </a:lnTo>
                <a:lnTo>
                  <a:pt x="1225077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5787" y="4180379"/>
            <a:ext cx="2249883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45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OLLE</a:t>
            </a:r>
            <a:r>
              <a:rPr sz="2450" b="1" spc="7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endParaRPr sz="245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38010" y="3182133"/>
            <a:ext cx="2405380" cy="2405380"/>
          </a:xfrm>
          <a:custGeom>
            <a:avLst/>
            <a:gdLst/>
            <a:ahLst/>
            <a:cxnLst/>
            <a:rect l="l" t="t" r="r" b="b"/>
            <a:pathLst>
              <a:path w="2405380" h="2405379">
                <a:moveTo>
                  <a:pt x="1225083" y="0"/>
                </a:moveTo>
                <a:lnTo>
                  <a:pt x="1180039" y="0"/>
                </a:lnTo>
                <a:lnTo>
                  <a:pt x="1135021" y="1676"/>
                </a:lnTo>
                <a:lnTo>
                  <a:pt x="1090078" y="5029"/>
                </a:lnTo>
                <a:lnTo>
                  <a:pt x="1045263" y="10059"/>
                </a:lnTo>
                <a:lnTo>
                  <a:pt x="1000626" y="16765"/>
                </a:lnTo>
                <a:lnTo>
                  <a:pt x="956217" y="25148"/>
                </a:lnTo>
                <a:lnTo>
                  <a:pt x="912088" y="35207"/>
                </a:lnTo>
                <a:lnTo>
                  <a:pt x="868289" y="46942"/>
                </a:lnTo>
                <a:lnTo>
                  <a:pt x="824871" y="60355"/>
                </a:lnTo>
                <a:lnTo>
                  <a:pt x="781885" y="75444"/>
                </a:lnTo>
                <a:lnTo>
                  <a:pt x="739381" y="92209"/>
                </a:lnTo>
                <a:lnTo>
                  <a:pt x="697411" y="110651"/>
                </a:lnTo>
                <a:lnTo>
                  <a:pt x="656026" y="130769"/>
                </a:lnTo>
                <a:lnTo>
                  <a:pt x="615275" y="152564"/>
                </a:lnTo>
                <a:lnTo>
                  <a:pt x="575211" y="176036"/>
                </a:lnTo>
                <a:lnTo>
                  <a:pt x="535883" y="201184"/>
                </a:lnTo>
                <a:lnTo>
                  <a:pt x="497343" y="228008"/>
                </a:lnTo>
                <a:lnTo>
                  <a:pt x="459642" y="256509"/>
                </a:lnTo>
                <a:lnTo>
                  <a:pt x="422829" y="286687"/>
                </a:lnTo>
                <a:lnTo>
                  <a:pt x="386957" y="318541"/>
                </a:lnTo>
                <a:lnTo>
                  <a:pt x="352075" y="352072"/>
                </a:lnTo>
                <a:lnTo>
                  <a:pt x="318544" y="386953"/>
                </a:lnTo>
                <a:lnTo>
                  <a:pt x="286690" y="422825"/>
                </a:lnTo>
                <a:lnTo>
                  <a:pt x="256512" y="459637"/>
                </a:lnTo>
                <a:lnTo>
                  <a:pt x="228010" y="497339"/>
                </a:lnTo>
                <a:lnTo>
                  <a:pt x="201186" y="535879"/>
                </a:lnTo>
                <a:lnTo>
                  <a:pt x="176037" y="575206"/>
                </a:lnTo>
                <a:lnTo>
                  <a:pt x="152566" y="615270"/>
                </a:lnTo>
                <a:lnTo>
                  <a:pt x="130770" y="656020"/>
                </a:lnTo>
                <a:lnTo>
                  <a:pt x="110652" y="697406"/>
                </a:lnTo>
                <a:lnTo>
                  <a:pt x="92210" y="739375"/>
                </a:lnTo>
                <a:lnTo>
                  <a:pt x="75444" y="781879"/>
                </a:lnTo>
                <a:lnTo>
                  <a:pt x="60355" y="824864"/>
                </a:lnTo>
                <a:lnTo>
                  <a:pt x="46943" y="868282"/>
                </a:lnTo>
                <a:lnTo>
                  <a:pt x="35207" y="912081"/>
                </a:lnTo>
                <a:lnTo>
                  <a:pt x="25148" y="956211"/>
                </a:lnTo>
                <a:lnTo>
                  <a:pt x="16765" y="1000619"/>
                </a:lnTo>
                <a:lnTo>
                  <a:pt x="10059" y="1045257"/>
                </a:lnTo>
                <a:lnTo>
                  <a:pt x="5029" y="1090072"/>
                </a:lnTo>
                <a:lnTo>
                  <a:pt x="1676" y="1135014"/>
                </a:lnTo>
                <a:lnTo>
                  <a:pt x="0" y="1180033"/>
                </a:lnTo>
                <a:lnTo>
                  <a:pt x="0" y="1225076"/>
                </a:lnTo>
                <a:lnTo>
                  <a:pt x="1676" y="1270095"/>
                </a:lnTo>
                <a:lnTo>
                  <a:pt x="5029" y="1315037"/>
                </a:lnTo>
                <a:lnTo>
                  <a:pt x="10059" y="1359852"/>
                </a:lnTo>
                <a:lnTo>
                  <a:pt x="16765" y="1404490"/>
                </a:lnTo>
                <a:lnTo>
                  <a:pt x="25148" y="1448899"/>
                </a:lnTo>
                <a:lnTo>
                  <a:pt x="35207" y="1493028"/>
                </a:lnTo>
                <a:lnTo>
                  <a:pt x="46943" y="1536827"/>
                </a:lnTo>
                <a:lnTo>
                  <a:pt x="60355" y="1580245"/>
                </a:lnTo>
                <a:lnTo>
                  <a:pt x="75444" y="1623231"/>
                </a:lnTo>
                <a:lnTo>
                  <a:pt x="92210" y="1665734"/>
                </a:lnTo>
                <a:lnTo>
                  <a:pt x="110652" y="1707704"/>
                </a:lnTo>
                <a:lnTo>
                  <a:pt x="130770" y="1749089"/>
                </a:lnTo>
                <a:lnTo>
                  <a:pt x="152566" y="1789839"/>
                </a:lnTo>
                <a:lnTo>
                  <a:pt x="176037" y="1829903"/>
                </a:lnTo>
                <a:lnTo>
                  <a:pt x="201186" y="1869231"/>
                </a:lnTo>
                <a:lnTo>
                  <a:pt x="228010" y="1907771"/>
                </a:lnTo>
                <a:lnTo>
                  <a:pt x="256512" y="1945472"/>
                </a:lnTo>
                <a:lnTo>
                  <a:pt x="286690" y="1982284"/>
                </a:lnTo>
                <a:lnTo>
                  <a:pt x="318544" y="2018157"/>
                </a:lnTo>
                <a:lnTo>
                  <a:pt x="352075" y="2053038"/>
                </a:lnTo>
                <a:lnTo>
                  <a:pt x="386957" y="2086569"/>
                </a:lnTo>
                <a:lnTo>
                  <a:pt x="422829" y="2118423"/>
                </a:lnTo>
                <a:lnTo>
                  <a:pt x="459642" y="2148600"/>
                </a:lnTo>
                <a:lnTo>
                  <a:pt x="497343" y="2177101"/>
                </a:lnTo>
                <a:lnTo>
                  <a:pt x="535883" y="2203926"/>
                </a:lnTo>
                <a:lnTo>
                  <a:pt x="575211" y="2229074"/>
                </a:lnTo>
                <a:lnTo>
                  <a:pt x="615275" y="2252546"/>
                </a:lnTo>
                <a:lnTo>
                  <a:pt x="656026" y="2274341"/>
                </a:lnTo>
                <a:lnTo>
                  <a:pt x="697411" y="2294459"/>
                </a:lnTo>
                <a:lnTo>
                  <a:pt x="739381" y="2312901"/>
                </a:lnTo>
                <a:lnTo>
                  <a:pt x="781885" y="2329666"/>
                </a:lnTo>
                <a:lnTo>
                  <a:pt x="824871" y="2344755"/>
                </a:lnTo>
                <a:lnTo>
                  <a:pt x="868289" y="2358167"/>
                </a:lnTo>
                <a:lnTo>
                  <a:pt x="912088" y="2369903"/>
                </a:lnTo>
                <a:lnTo>
                  <a:pt x="956217" y="2379962"/>
                </a:lnTo>
                <a:lnTo>
                  <a:pt x="1000626" y="2388345"/>
                </a:lnTo>
                <a:lnTo>
                  <a:pt x="1045263" y="2395051"/>
                </a:lnTo>
                <a:lnTo>
                  <a:pt x="1090078" y="2400081"/>
                </a:lnTo>
                <a:lnTo>
                  <a:pt x="1135021" y="2403434"/>
                </a:lnTo>
                <a:lnTo>
                  <a:pt x="1180039" y="2405110"/>
                </a:lnTo>
                <a:lnTo>
                  <a:pt x="1225083" y="2405110"/>
                </a:lnTo>
                <a:lnTo>
                  <a:pt x="1270101" y="2403434"/>
                </a:lnTo>
                <a:lnTo>
                  <a:pt x="1315043" y="2400081"/>
                </a:lnTo>
                <a:lnTo>
                  <a:pt x="1359858" y="2395051"/>
                </a:lnTo>
                <a:lnTo>
                  <a:pt x="1404496" y="2388345"/>
                </a:lnTo>
                <a:lnTo>
                  <a:pt x="1448904" y="2379962"/>
                </a:lnTo>
                <a:lnTo>
                  <a:pt x="1493033" y="2369903"/>
                </a:lnTo>
                <a:lnTo>
                  <a:pt x="1536832" y="2358167"/>
                </a:lnTo>
                <a:lnTo>
                  <a:pt x="1580250" y="2344755"/>
                </a:lnTo>
                <a:lnTo>
                  <a:pt x="1623236" y="2329666"/>
                </a:lnTo>
                <a:lnTo>
                  <a:pt x="1665739" y="2312901"/>
                </a:lnTo>
                <a:lnTo>
                  <a:pt x="1707708" y="2294459"/>
                </a:lnTo>
                <a:lnTo>
                  <a:pt x="1749093" y="2274341"/>
                </a:lnTo>
                <a:lnTo>
                  <a:pt x="1789843" y="2252546"/>
                </a:lnTo>
                <a:lnTo>
                  <a:pt x="1829907" y="2229074"/>
                </a:lnTo>
                <a:lnTo>
                  <a:pt x="1869234" y="2203926"/>
                </a:lnTo>
                <a:lnTo>
                  <a:pt x="1907773" y="2177101"/>
                </a:lnTo>
                <a:lnTo>
                  <a:pt x="1945474" y="2148600"/>
                </a:lnTo>
                <a:lnTo>
                  <a:pt x="1982286" y="2118423"/>
                </a:lnTo>
                <a:lnTo>
                  <a:pt x="2018158" y="2086569"/>
                </a:lnTo>
                <a:lnTo>
                  <a:pt x="2053039" y="2053038"/>
                </a:lnTo>
                <a:lnTo>
                  <a:pt x="2086570" y="2018157"/>
                </a:lnTo>
                <a:lnTo>
                  <a:pt x="2118424" y="1982284"/>
                </a:lnTo>
                <a:lnTo>
                  <a:pt x="2148602" y="1945472"/>
                </a:lnTo>
                <a:lnTo>
                  <a:pt x="2177104" y="1907771"/>
                </a:lnTo>
                <a:lnTo>
                  <a:pt x="2203928" y="1869231"/>
                </a:lnTo>
                <a:lnTo>
                  <a:pt x="2229077" y="1829903"/>
                </a:lnTo>
                <a:lnTo>
                  <a:pt x="2252548" y="1789839"/>
                </a:lnTo>
                <a:lnTo>
                  <a:pt x="2274344" y="1749089"/>
                </a:lnTo>
                <a:lnTo>
                  <a:pt x="2294462" y="1707704"/>
                </a:lnTo>
                <a:lnTo>
                  <a:pt x="2312904" y="1665734"/>
                </a:lnTo>
                <a:lnTo>
                  <a:pt x="2329670" y="1623231"/>
                </a:lnTo>
                <a:lnTo>
                  <a:pt x="2344759" y="1580245"/>
                </a:lnTo>
                <a:lnTo>
                  <a:pt x="2358171" y="1536827"/>
                </a:lnTo>
                <a:lnTo>
                  <a:pt x="2369907" y="1493028"/>
                </a:lnTo>
                <a:lnTo>
                  <a:pt x="2379966" y="1448899"/>
                </a:lnTo>
                <a:lnTo>
                  <a:pt x="2388349" y="1404490"/>
                </a:lnTo>
                <a:lnTo>
                  <a:pt x="2395055" y="1359852"/>
                </a:lnTo>
                <a:lnTo>
                  <a:pt x="2400085" y="1315037"/>
                </a:lnTo>
                <a:lnTo>
                  <a:pt x="2403438" y="1270095"/>
                </a:lnTo>
                <a:lnTo>
                  <a:pt x="2405114" y="1225076"/>
                </a:lnTo>
                <a:lnTo>
                  <a:pt x="2405114" y="1180033"/>
                </a:lnTo>
                <a:lnTo>
                  <a:pt x="2403438" y="1135014"/>
                </a:lnTo>
                <a:lnTo>
                  <a:pt x="2400085" y="1090072"/>
                </a:lnTo>
                <a:lnTo>
                  <a:pt x="2395055" y="1045257"/>
                </a:lnTo>
                <a:lnTo>
                  <a:pt x="2388349" y="1000619"/>
                </a:lnTo>
                <a:lnTo>
                  <a:pt x="2379966" y="956211"/>
                </a:lnTo>
                <a:lnTo>
                  <a:pt x="2369907" y="912081"/>
                </a:lnTo>
                <a:lnTo>
                  <a:pt x="2358171" y="868282"/>
                </a:lnTo>
                <a:lnTo>
                  <a:pt x="2344759" y="824864"/>
                </a:lnTo>
                <a:lnTo>
                  <a:pt x="2329670" y="781879"/>
                </a:lnTo>
                <a:lnTo>
                  <a:pt x="2312904" y="739375"/>
                </a:lnTo>
                <a:lnTo>
                  <a:pt x="2294462" y="697406"/>
                </a:lnTo>
                <a:lnTo>
                  <a:pt x="2274344" y="656020"/>
                </a:lnTo>
                <a:lnTo>
                  <a:pt x="2252548" y="615270"/>
                </a:lnTo>
                <a:lnTo>
                  <a:pt x="2229077" y="575206"/>
                </a:lnTo>
                <a:lnTo>
                  <a:pt x="2203928" y="535879"/>
                </a:lnTo>
                <a:lnTo>
                  <a:pt x="2177104" y="497339"/>
                </a:lnTo>
                <a:lnTo>
                  <a:pt x="2148602" y="459637"/>
                </a:lnTo>
                <a:lnTo>
                  <a:pt x="2118424" y="422825"/>
                </a:lnTo>
                <a:lnTo>
                  <a:pt x="2086570" y="386953"/>
                </a:lnTo>
                <a:lnTo>
                  <a:pt x="2053039" y="352072"/>
                </a:lnTo>
                <a:lnTo>
                  <a:pt x="2018158" y="318541"/>
                </a:lnTo>
                <a:lnTo>
                  <a:pt x="1982286" y="286687"/>
                </a:lnTo>
                <a:lnTo>
                  <a:pt x="1945474" y="256509"/>
                </a:lnTo>
                <a:lnTo>
                  <a:pt x="1907773" y="228008"/>
                </a:lnTo>
                <a:lnTo>
                  <a:pt x="1869234" y="201184"/>
                </a:lnTo>
                <a:lnTo>
                  <a:pt x="1829907" y="176036"/>
                </a:lnTo>
                <a:lnTo>
                  <a:pt x="1789843" y="152564"/>
                </a:lnTo>
                <a:lnTo>
                  <a:pt x="1749093" y="130769"/>
                </a:lnTo>
                <a:lnTo>
                  <a:pt x="1707708" y="110651"/>
                </a:lnTo>
                <a:lnTo>
                  <a:pt x="1665739" y="92209"/>
                </a:lnTo>
                <a:lnTo>
                  <a:pt x="1623236" y="75444"/>
                </a:lnTo>
                <a:lnTo>
                  <a:pt x="1580250" y="60355"/>
                </a:lnTo>
                <a:lnTo>
                  <a:pt x="1536832" y="46942"/>
                </a:lnTo>
                <a:lnTo>
                  <a:pt x="1493033" y="35207"/>
                </a:lnTo>
                <a:lnTo>
                  <a:pt x="1448904" y="25148"/>
                </a:lnTo>
                <a:lnTo>
                  <a:pt x="1404496" y="16765"/>
                </a:lnTo>
                <a:lnTo>
                  <a:pt x="1359858" y="10059"/>
                </a:lnTo>
                <a:lnTo>
                  <a:pt x="1315043" y="5029"/>
                </a:lnTo>
                <a:lnTo>
                  <a:pt x="1270101" y="1676"/>
                </a:lnTo>
                <a:lnTo>
                  <a:pt x="122508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52543" y="4179019"/>
            <a:ext cx="1081107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VIEW</a:t>
            </a:r>
            <a:endParaRPr sz="2450" dirty="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6239" y="2983769"/>
            <a:ext cx="1682114" cy="2691130"/>
          </a:xfrm>
          <a:custGeom>
            <a:avLst/>
            <a:gdLst/>
            <a:ahLst/>
            <a:cxnLst/>
            <a:rect l="l" t="t" r="r" b="b"/>
            <a:pathLst>
              <a:path w="1682114" h="2691129">
                <a:moveTo>
                  <a:pt x="1613471" y="0"/>
                </a:moveTo>
                <a:lnTo>
                  <a:pt x="0" y="0"/>
                </a:lnTo>
                <a:lnTo>
                  <a:pt x="0" y="2690660"/>
                </a:lnTo>
                <a:lnTo>
                  <a:pt x="1613471" y="2690660"/>
                </a:lnTo>
                <a:lnTo>
                  <a:pt x="1613471" y="0"/>
                </a:lnTo>
                <a:close/>
              </a:path>
              <a:path w="1682114" h="2691129">
                <a:moveTo>
                  <a:pt x="1681530" y="0"/>
                </a:moveTo>
                <a:lnTo>
                  <a:pt x="1676298" y="0"/>
                </a:lnTo>
                <a:lnTo>
                  <a:pt x="1676298" y="2690660"/>
                </a:lnTo>
                <a:lnTo>
                  <a:pt x="1681530" y="2690660"/>
                </a:lnTo>
                <a:lnTo>
                  <a:pt x="168153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650" y="4095747"/>
            <a:ext cx="106854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0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1128" y="2983758"/>
            <a:ext cx="0" cy="2691130"/>
          </a:xfrm>
          <a:custGeom>
            <a:avLst/>
            <a:gdLst/>
            <a:ahLst/>
            <a:cxnLst/>
            <a:rect l="l" t="t" r="r" b="b"/>
            <a:pathLst>
              <a:path h="2691129">
                <a:moveTo>
                  <a:pt x="0" y="2690667"/>
                </a:moveTo>
                <a:lnTo>
                  <a:pt x="0" y="0"/>
                </a:lnTo>
              </a:path>
            </a:pathLst>
          </a:custGeom>
          <a:ln w="62825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549183" y="4440284"/>
            <a:ext cx="1587500" cy="327025"/>
            <a:chOff x="2549183" y="4440284"/>
            <a:chExt cx="1587500" cy="327025"/>
          </a:xfrm>
        </p:grpSpPr>
        <p:sp>
          <p:nvSpPr>
            <p:cNvPr id="14" name="object 14"/>
            <p:cNvSpPr/>
            <p:nvPr/>
          </p:nvSpPr>
          <p:spPr>
            <a:xfrm>
              <a:off x="2549183" y="4603630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09786" y="44402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7755" y="8195806"/>
            <a:ext cx="261772" cy="26177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549183" y="3528593"/>
            <a:ext cx="1587500" cy="800735"/>
            <a:chOff x="2549183" y="3528593"/>
            <a:chExt cx="1587500" cy="800735"/>
          </a:xfrm>
        </p:grpSpPr>
        <p:sp>
          <p:nvSpPr>
            <p:cNvPr id="18" name="object 18"/>
            <p:cNvSpPr/>
            <p:nvPr/>
          </p:nvSpPr>
          <p:spPr>
            <a:xfrm>
              <a:off x="2833991" y="4165746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4188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9183" y="400240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5927" y="352859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45055" y="8154835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7755" y="9580057"/>
            <a:ext cx="261772" cy="26177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245055" y="9539086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68600" y="8088585"/>
            <a:ext cx="3083560" cy="258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Bridge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between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model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 views (which 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don’t 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know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about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one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another)</a:t>
            </a:r>
            <a:endParaRPr sz="2150">
              <a:latin typeface="Roboto"/>
              <a:cs typeface="Roboto"/>
            </a:endParaRPr>
          </a:p>
          <a:p>
            <a:pPr marL="12700" marR="318135">
              <a:lnSpc>
                <a:spcPct val="119500"/>
              </a:lnSpc>
              <a:spcBef>
                <a:spcPts val="1650"/>
              </a:spcBef>
            </a:pP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Handles</a:t>
            </a:r>
            <a:r>
              <a:rPr sz="215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UI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dispatches tasks to 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model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view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072521" y="2226524"/>
            <a:ext cx="6529705" cy="2266315"/>
            <a:chOff x="11072521" y="2226524"/>
            <a:chExt cx="6529705" cy="2266315"/>
          </a:xfrm>
        </p:grpSpPr>
        <p:sp>
          <p:nvSpPr>
            <p:cNvPr id="26" name="object 26"/>
            <p:cNvSpPr/>
            <p:nvPr/>
          </p:nvSpPr>
          <p:spPr>
            <a:xfrm>
              <a:off x="11305671" y="2737020"/>
              <a:ext cx="6240780" cy="1097915"/>
            </a:xfrm>
            <a:custGeom>
              <a:avLst/>
              <a:gdLst/>
              <a:ahLst/>
              <a:cxnLst/>
              <a:rect l="l" t="t" r="r" b="b"/>
              <a:pathLst>
                <a:path w="6240780" h="1097914">
                  <a:moveTo>
                    <a:pt x="0" y="524990"/>
                  </a:moveTo>
                  <a:lnTo>
                    <a:pt x="82269" y="492056"/>
                  </a:lnTo>
                  <a:lnTo>
                    <a:pt x="130657" y="473499"/>
                  </a:lnTo>
                  <a:lnTo>
                    <a:pt x="179023" y="455299"/>
                  </a:lnTo>
                  <a:lnTo>
                    <a:pt x="227369" y="437456"/>
                  </a:lnTo>
                  <a:lnTo>
                    <a:pt x="275693" y="419969"/>
                  </a:lnTo>
                  <a:lnTo>
                    <a:pt x="323996" y="402839"/>
                  </a:lnTo>
                  <a:lnTo>
                    <a:pt x="372278" y="386065"/>
                  </a:lnTo>
                  <a:lnTo>
                    <a:pt x="420539" y="369648"/>
                  </a:lnTo>
                  <a:lnTo>
                    <a:pt x="468778" y="353588"/>
                  </a:lnTo>
                  <a:lnTo>
                    <a:pt x="516996" y="337885"/>
                  </a:lnTo>
                  <a:lnTo>
                    <a:pt x="565193" y="322538"/>
                  </a:lnTo>
                  <a:lnTo>
                    <a:pt x="613369" y="307547"/>
                  </a:lnTo>
                  <a:lnTo>
                    <a:pt x="661524" y="292914"/>
                  </a:lnTo>
                  <a:lnTo>
                    <a:pt x="709657" y="278637"/>
                  </a:lnTo>
                  <a:lnTo>
                    <a:pt x="757769" y="264716"/>
                  </a:lnTo>
                  <a:lnTo>
                    <a:pt x="805860" y="251153"/>
                  </a:lnTo>
                  <a:lnTo>
                    <a:pt x="853930" y="237946"/>
                  </a:lnTo>
                  <a:lnTo>
                    <a:pt x="901978" y="225095"/>
                  </a:lnTo>
                  <a:lnTo>
                    <a:pt x="950005" y="212601"/>
                  </a:lnTo>
                  <a:lnTo>
                    <a:pt x="998011" y="200464"/>
                  </a:lnTo>
                  <a:lnTo>
                    <a:pt x="1045996" y="188684"/>
                  </a:lnTo>
                  <a:lnTo>
                    <a:pt x="1093960" y="177260"/>
                  </a:lnTo>
                  <a:lnTo>
                    <a:pt x="1141902" y="166192"/>
                  </a:lnTo>
                  <a:lnTo>
                    <a:pt x="1189823" y="155482"/>
                  </a:lnTo>
                  <a:lnTo>
                    <a:pt x="1237723" y="145128"/>
                  </a:lnTo>
                  <a:lnTo>
                    <a:pt x="1285602" y="135131"/>
                  </a:lnTo>
                  <a:lnTo>
                    <a:pt x="1333459" y="125490"/>
                  </a:lnTo>
                  <a:lnTo>
                    <a:pt x="1381296" y="116206"/>
                  </a:lnTo>
                  <a:lnTo>
                    <a:pt x="1429111" y="107278"/>
                  </a:lnTo>
                  <a:lnTo>
                    <a:pt x="1476905" y="98708"/>
                  </a:lnTo>
                  <a:lnTo>
                    <a:pt x="1524677" y="90493"/>
                  </a:lnTo>
                  <a:lnTo>
                    <a:pt x="1572429" y="82636"/>
                  </a:lnTo>
                  <a:lnTo>
                    <a:pt x="1620159" y="75135"/>
                  </a:lnTo>
                  <a:lnTo>
                    <a:pt x="1667868" y="67991"/>
                  </a:lnTo>
                  <a:lnTo>
                    <a:pt x="1715556" y="61203"/>
                  </a:lnTo>
                  <a:lnTo>
                    <a:pt x="1763222" y="54772"/>
                  </a:lnTo>
                  <a:lnTo>
                    <a:pt x="1810868" y="48698"/>
                  </a:lnTo>
                  <a:lnTo>
                    <a:pt x="1858492" y="42980"/>
                  </a:lnTo>
                  <a:lnTo>
                    <a:pt x="1906095" y="37619"/>
                  </a:lnTo>
                  <a:lnTo>
                    <a:pt x="1953676" y="32615"/>
                  </a:lnTo>
                  <a:lnTo>
                    <a:pt x="2001237" y="27967"/>
                  </a:lnTo>
                  <a:lnTo>
                    <a:pt x="2048776" y="23676"/>
                  </a:lnTo>
                  <a:lnTo>
                    <a:pt x="2096294" y="19741"/>
                  </a:lnTo>
                  <a:lnTo>
                    <a:pt x="2143791" y="16163"/>
                  </a:lnTo>
                  <a:lnTo>
                    <a:pt x="2191267" y="12942"/>
                  </a:lnTo>
                  <a:lnTo>
                    <a:pt x="2238721" y="10077"/>
                  </a:lnTo>
                  <a:lnTo>
                    <a:pt x="2286155" y="7569"/>
                  </a:lnTo>
                  <a:lnTo>
                    <a:pt x="2333567" y="5418"/>
                  </a:lnTo>
                  <a:lnTo>
                    <a:pt x="2380957" y="3623"/>
                  </a:lnTo>
                  <a:lnTo>
                    <a:pt x="2428327" y="2185"/>
                  </a:lnTo>
                  <a:lnTo>
                    <a:pt x="2475675" y="1104"/>
                  </a:lnTo>
                  <a:lnTo>
                    <a:pt x="2523003" y="379"/>
                  </a:lnTo>
                  <a:lnTo>
                    <a:pt x="2570309" y="11"/>
                  </a:lnTo>
                  <a:lnTo>
                    <a:pt x="2617593" y="0"/>
                  </a:lnTo>
                  <a:lnTo>
                    <a:pt x="2664857" y="345"/>
                  </a:lnTo>
                  <a:lnTo>
                    <a:pt x="2712099" y="1046"/>
                  </a:lnTo>
                  <a:lnTo>
                    <a:pt x="2759320" y="2105"/>
                  </a:lnTo>
                  <a:lnTo>
                    <a:pt x="2806520" y="3520"/>
                  </a:lnTo>
                  <a:lnTo>
                    <a:pt x="2853699" y="5291"/>
                  </a:lnTo>
                  <a:lnTo>
                    <a:pt x="2900857" y="7420"/>
                  </a:lnTo>
                  <a:lnTo>
                    <a:pt x="2947993" y="9905"/>
                  </a:lnTo>
                  <a:lnTo>
                    <a:pt x="2995108" y="12746"/>
                  </a:lnTo>
                  <a:lnTo>
                    <a:pt x="3042202" y="15944"/>
                  </a:lnTo>
                  <a:lnTo>
                    <a:pt x="3089275" y="19499"/>
                  </a:lnTo>
                  <a:lnTo>
                    <a:pt x="3136326" y="23411"/>
                  </a:lnTo>
                  <a:lnTo>
                    <a:pt x="3183357" y="27679"/>
                  </a:lnTo>
                  <a:lnTo>
                    <a:pt x="3230366" y="32303"/>
                  </a:lnTo>
                  <a:lnTo>
                    <a:pt x="3277353" y="37285"/>
                  </a:lnTo>
                  <a:lnTo>
                    <a:pt x="3324320" y="42623"/>
                  </a:lnTo>
                  <a:lnTo>
                    <a:pt x="3371266" y="48317"/>
                  </a:lnTo>
                  <a:lnTo>
                    <a:pt x="3418190" y="54369"/>
                  </a:lnTo>
                  <a:lnTo>
                    <a:pt x="3465093" y="60777"/>
                  </a:lnTo>
                  <a:lnTo>
                    <a:pt x="3511975" y="67541"/>
                  </a:lnTo>
                  <a:lnTo>
                    <a:pt x="3558835" y="74662"/>
                  </a:lnTo>
                  <a:lnTo>
                    <a:pt x="3605675" y="82140"/>
                  </a:lnTo>
                  <a:lnTo>
                    <a:pt x="3652493" y="89975"/>
                  </a:lnTo>
                  <a:lnTo>
                    <a:pt x="3699290" y="98166"/>
                  </a:lnTo>
                  <a:lnTo>
                    <a:pt x="3746066" y="106713"/>
                  </a:lnTo>
                  <a:lnTo>
                    <a:pt x="3792821" y="115618"/>
                  </a:lnTo>
                  <a:lnTo>
                    <a:pt x="3839554" y="124879"/>
                  </a:lnTo>
                  <a:lnTo>
                    <a:pt x="3886266" y="134496"/>
                  </a:lnTo>
                  <a:lnTo>
                    <a:pt x="3932957" y="144470"/>
                  </a:lnTo>
                  <a:lnTo>
                    <a:pt x="3979627" y="154801"/>
                  </a:lnTo>
                  <a:lnTo>
                    <a:pt x="4026276" y="165489"/>
                  </a:lnTo>
                  <a:lnTo>
                    <a:pt x="4072903" y="176533"/>
                  </a:lnTo>
                  <a:lnTo>
                    <a:pt x="4119509" y="187934"/>
                  </a:lnTo>
                  <a:lnTo>
                    <a:pt x="4166095" y="199691"/>
                  </a:lnTo>
                  <a:lnTo>
                    <a:pt x="4212658" y="211805"/>
                  </a:lnTo>
                  <a:lnTo>
                    <a:pt x="4259201" y="224276"/>
                  </a:lnTo>
                  <a:lnTo>
                    <a:pt x="4305722" y="237103"/>
                  </a:lnTo>
                  <a:lnTo>
                    <a:pt x="4352223" y="250287"/>
                  </a:lnTo>
                  <a:lnTo>
                    <a:pt x="4398702" y="263827"/>
                  </a:lnTo>
                  <a:lnTo>
                    <a:pt x="4445159" y="277724"/>
                  </a:lnTo>
                  <a:lnTo>
                    <a:pt x="4491596" y="291978"/>
                  </a:lnTo>
                  <a:lnTo>
                    <a:pt x="4538011" y="306589"/>
                  </a:lnTo>
                  <a:lnTo>
                    <a:pt x="4584406" y="321556"/>
                  </a:lnTo>
                  <a:lnTo>
                    <a:pt x="4630779" y="336879"/>
                  </a:lnTo>
                  <a:lnTo>
                    <a:pt x="4677131" y="352560"/>
                  </a:lnTo>
                  <a:lnTo>
                    <a:pt x="4723461" y="368597"/>
                  </a:lnTo>
                  <a:lnTo>
                    <a:pt x="4769771" y="384990"/>
                  </a:lnTo>
                  <a:lnTo>
                    <a:pt x="4816059" y="401741"/>
                  </a:lnTo>
                  <a:lnTo>
                    <a:pt x="4862326" y="418847"/>
                  </a:lnTo>
                  <a:lnTo>
                    <a:pt x="4908572" y="436311"/>
                  </a:lnTo>
                  <a:lnTo>
                    <a:pt x="4954796" y="454131"/>
                  </a:lnTo>
                  <a:lnTo>
                    <a:pt x="5001000" y="472308"/>
                  </a:lnTo>
                  <a:lnTo>
                    <a:pt x="5047182" y="490841"/>
                  </a:lnTo>
                  <a:lnTo>
                    <a:pt x="5093343" y="509731"/>
                  </a:lnTo>
                  <a:lnTo>
                    <a:pt x="5139483" y="528978"/>
                  </a:lnTo>
                  <a:lnTo>
                    <a:pt x="5185602" y="548581"/>
                  </a:lnTo>
                  <a:lnTo>
                    <a:pt x="5231699" y="568541"/>
                  </a:lnTo>
                  <a:lnTo>
                    <a:pt x="5277775" y="588857"/>
                  </a:lnTo>
                  <a:lnTo>
                    <a:pt x="5323831" y="609531"/>
                  </a:lnTo>
                  <a:lnTo>
                    <a:pt x="5369864" y="630560"/>
                  </a:lnTo>
                  <a:lnTo>
                    <a:pt x="5415877" y="651947"/>
                  </a:lnTo>
                  <a:lnTo>
                    <a:pt x="5461869" y="673690"/>
                  </a:lnTo>
                  <a:lnTo>
                    <a:pt x="5507839" y="695789"/>
                  </a:lnTo>
                  <a:lnTo>
                    <a:pt x="5553788" y="718246"/>
                  </a:lnTo>
                  <a:lnTo>
                    <a:pt x="5599716" y="741059"/>
                  </a:lnTo>
                  <a:lnTo>
                    <a:pt x="5645623" y="764228"/>
                  </a:lnTo>
                  <a:lnTo>
                    <a:pt x="5691508" y="787754"/>
                  </a:lnTo>
                  <a:lnTo>
                    <a:pt x="5737373" y="811637"/>
                  </a:lnTo>
                  <a:lnTo>
                    <a:pt x="5783216" y="835877"/>
                  </a:lnTo>
                  <a:lnTo>
                    <a:pt x="5829038" y="860473"/>
                  </a:lnTo>
                  <a:lnTo>
                    <a:pt x="5874838" y="885425"/>
                  </a:lnTo>
                  <a:lnTo>
                    <a:pt x="5920618" y="910735"/>
                  </a:lnTo>
                  <a:lnTo>
                    <a:pt x="5966376" y="936401"/>
                  </a:lnTo>
                  <a:lnTo>
                    <a:pt x="6012114" y="962423"/>
                  </a:lnTo>
                  <a:lnTo>
                    <a:pt x="6057830" y="988802"/>
                  </a:lnTo>
                  <a:lnTo>
                    <a:pt x="6103524" y="1015538"/>
                  </a:lnTo>
                  <a:lnTo>
                    <a:pt x="6149198" y="1042631"/>
                  </a:lnTo>
                  <a:lnTo>
                    <a:pt x="6194850" y="1070080"/>
                  </a:lnTo>
                  <a:lnTo>
                    <a:pt x="6240482" y="1097885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72521" y="3114485"/>
              <a:ext cx="322580" cy="267335"/>
            </a:xfrm>
            <a:custGeom>
              <a:avLst/>
              <a:gdLst/>
              <a:ahLst/>
              <a:cxnLst/>
              <a:rect l="l" t="t" r="r" b="b"/>
              <a:pathLst>
                <a:path w="322579" h="267335">
                  <a:moveTo>
                    <a:pt x="211731" y="0"/>
                  </a:moveTo>
                  <a:lnTo>
                    <a:pt x="0" y="244070"/>
                  </a:lnTo>
                  <a:lnTo>
                    <a:pt x="322293" y="267009"/>
                  </a:lnTo>
                  <a:lnTo>
                    <a:pt x="21173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49533" y="2226524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4">
                  <a:moveTo>
                    <a:pt x="236901" y="0"/>
                  </a:moveTo>
                  <a:lnTo>
                    <a:pt x="191653" y="4336"/>
                  </a:lnTo>
                  <a:lnTo>
                    <a:pt x="147753" y="17346"/>
                  </a:lnTo>
                  <a:lnTo>
                    <a:pt x="106547" y="39030"/>
                  </a:lnTo>
                  <a:lnTo>
                    <a:pt x="69382" y="69387"/>
                  </a:lnTo>
                  <a:lnTo>
                    <a:pt x="39027" y="106551"/>
                  </a:lnTo>
                  <a:lnTo>
                    <a:pt x="17345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5" y="326051"/>
                  </a:lnTo>
                  <a:lnTo>
                    <a:pt x="39027" y="367256"/>
                  </a:lnTo>
                  <a:lnTo>
                    <a:pt x="69382" y="404420"/>
                  </a:lnTo>
                  <a:lnTo>
                    <a:pt x="106547" y="434777"/>
                  </a:lnTo>
                  <a:lnTo>
                    <a:pt x="147753" y="456460"/>
                  </a:lnTo>
                  <a:lnTo>
                    <a:pt x="191653" y="469470"/>
                  </a:lnTo>
                  <a:lnTo>
                    <a:pt x="236901" y="473807"/>
                  </a:lnTo>
                  <a:lnTo>
                    <a:pt x="282148" y="469470"/>
                  </a:lnTo>
                  <a:lnTo>
                    <a:pt x="326048" y="456460"/>
                  </a:lnTo>
                  <a:lnTo>
                    <a:pt x="367254" y="434777"/>
                  </a:lnTo>
                  <a:lnTo>
                    <a:pt x="404419" y="404420"/>
                  </a:lnTo>
                  <a:lnTo>
                    <a:pt x="434777" y="367256"/>
                  </a:lnTo>
                  <a:lnTo>
                    <a:pt x="456462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2" y="147756"/>
                  </a:lnTo>
                  <a:lnTo>
                    <a:pt x="434777" y="106551"/>
                  </a:lnTo>
                  <a:lnTo>
                    <a:pt x="404419" y="69387"/>
                  </a:lnTo>
                  <a:lnTo>
                    <a:pt x="367254" y="39030"/>
                  </a:lnTo>
                  <a:lnTo>
                    <a:pt x="326048" y="17346"/>
                  </a:lnTo>
                  <a:lnTo>
                    <a:pt x="282148" y="4336"/>
                  </a:lnTo>
                  <a:lnTo>
                    <a:pt x="23690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14737" y="4329092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19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75348" y="416574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7873445" y="2983758"/>
            <a:ext cx="1682114" cy="2691130"/>
            <a:chOff x="17873445" y="2983758"/>
            <a:chExt cx="1682114" cy="2691130"/>
          </a:xfrm>
        </p:grpSpPr>
        <p:sp>
          <p:nvSpPr>
            <p:cNvPr id="32" name="object 32"/>
            <p:cNvSpPr/>
            <p:nvPr/>
          </p:nvSpPr>
          <p:spPr>
            <a:xfrm>
              <a:off x="17873434" y="2983769"/>
              <a:ext cx="1682114" cy="2691130"/>
            </a:xfrm>
            <a:custGeom>
              <a:avLst/>
              <a:gdLst/>
              <a:ahLst/>
              <a:cxnLst/>
              <a:rect l="l" t="t" r="r" b="b"/>
              <a:pathLst>
                <a:path w="1682115" h="2691129">
                  <a:moveTo>
                    <a:pt x="5245" y="0"/>
                  </a:moveTo>
                  <a:lnTo>
                    <a:pt x="0" y="0"/>
                  </a:lnTo>
                  <a:lnTo>
                    <a:pt x="0" y="2690660"/>
                  </a:lnTo>
                  <a:lnTo>
                    <a:pt x="5245" y="2690660"/>
                  </a:lnTo>
                  <a:lnTo>
                    <a:pt x="5245" y="0"/>
                  </a:lnTo>
                  <a:close/>
                </a:path>
                <a:path w="1682115" h="2691129">
                  <a:moveTo>
                    <a:pt x="1681543" y="0"/>
                  </a:moveTo>
                  <a:lnTo>
                    <a:pt x="68072" y="0"/>
                  </a:lnTo>
                  <a:lnTo>
                    <a:pt x="68072" y="2690660"/>
                  </a:lnTo>
                  <a:lnTo>
                    <a:pt x="1681543" y="2690660"/>
                  </a:lnTo>
                  <a:lnTo>
                    <a:pt x="16815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10093" y="2983758"/>
              <a:ext cx="0" cy="2691130"/>
            </a:xfrm>
            <a:custGeom>
              <a:avLst/>
              <a:gdLst/>
              <a:ahLst/>
              <a:cxnLst/>
              <a:rect l="l" t="t" r="r" b="b"/>
              <a:pathLst>
                <a:path h="2691129">
                  <a:moveTo>
                    <a:pt x="0" y="2690667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49995" y="352859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4" h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2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2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0" y="469470"/>
                  </a:lnTo>
                  <a:lnTo>
                    <a:pt x="326050" y="456460"/>
                  </a:lnTo>
                  <a:lnTo>
                    <a:pt x="367255" y="434777"/>
                  </a:lnTo>
                  <a:lnTo>
                    <a:pt x="404417" y="404420"/>
                  </a:lnTo>
                  <a:lnTo>
                    <a:pt x="434775" y="367256"/>
                  </a:lnTo>
                  <a:lnTo>
                    <a:pt x="456459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59" y="147756"/>
                  </a:lnTo>
                  <a:lnTo>
                    <a:pt x="434775" y="106551"/>
                  </a:lnTo>
                  <a:lnTo>
                    <a:pt x="404417" y="69387"/>
                  </a:lnTo>
                  <a:lnTo>
                    <a:pt x="367255" y="39030"/>
                  </a:lnTo>
                  <a:lnTo>
                    <a:pt x="326050" y="17346"/>
                  </a:lnTo>
                  <a:lnTo>
                    <a:pt x="282150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292631" y="2270059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08907" y="3528593"/>
            <a:ext cx="1587500" cy="800735"/>
            <a:chOff x="7008907" y="3528593"/>
            <a:chExt cx="1587500" cy="800735"/>
          </a:xfrm>
        </p:grpSpPr>
        <p:sp>
          <p:nvSpPr>
            <p:cNvPr id="37" name="object 37"/>
            <p:cNvSpPr/>
            <p:nvPr/>
          </p:nvSpPr>
          <p:spPr>
            <a:xfrm>
              <a:off x="7293715" y="4165746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4188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08907" y="400240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94446" y="352859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1484315" y="3528593"/>
            <a:ext cx="1629410" cy="800735"/>
            <a:chOff x="11484315" y="3528593"/>
            <a:chExt cx="1629410" cy="800735"/>
          </a:xfrm>
        </p:grpSpPr>
        <p:sp>
          <p:nvSpPr>
            <p:cNvPr id="41" name="object 41"/>
            <p:cNvSpPr/>
            <p:nvPr/>
          </p:nvSpPr>
          <p:spPr>
            <a:xfrm>
              <a:off x="11526225" y="4165746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786825" y="400240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35843" y="352859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9" y="0"/>
                  </a:moveTo>
                  <a:lnTo>
                    <a:pt x="191661" y="4336"/>
                  </a:lnTo>
                  <a:lnTo>
                    <a:pt x="147761" y="17346"/>
                  </a:lnTo>
                  <a:lnTo>
                    <a:pt x="106555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5" y="434777"/>
                  </a:lnTo>
                  <a:lnTo>
                    <a:pt x="147761" y="456460"/>
                  </a:lnTo>
                  <a:lnTo>
                    <a:pt x="191661" y="469470"/>
                  </a:lnTo>
                  <a:lnTo>
                    <a:pt x="236909" y="473807"/>
                  </a:lnTo>
                  <a:lnTo>
                    <a:pt x="282156" y="469470"/>
                  </a:lnTo>
                  <a:lnTo>
                    <a:pt x="326056" y="456460"/>
                  </a:lnTo>
                  <a:lnTo>
                    <a:pt x="367262" y="434777"/>
                  </a:lnTo>
                  <a:lnTo>
                    <a:pt x="404427" y="404420"/>
                  </a:lnTo>
                  <a:lnTo>
                    <a:pt x="434782" y="367256"/>
                  </a:lnTo>
                  <a:lnTo>
                    <a:pt x="456464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4" y="147756"/>
                  </a:lnTo>
                  <a:lnTo>
                    <a:pt x="434782" y="106551"/>
                  </a:lnTo>
                  <a:lnTo>
                    <a:pt x="404427" y="69387"/>
                  </a:lnTo>
                  <a:lnTo>
                    <a:pt x="367262" y="39030"/>
                  </a:lnTo>
                  <a:lnTo>
                    <a:pt x="326056" y="17346"/>
                  </a:lnTo>
                  <a:lnTo>
                    <a:pt x="282156" y="4336"/>
                  </a:lnTo>
                  <a:lnTo>
                    <a:pt x="236909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737548" y="357212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178949" y="357212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49029" y="357212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025922" y="4440284"/>
            <a:ext cx="1587500" cy="327025"/>
            <a:chOff x="7025922" y="4440284"/>
            <a:chExt cx="1587500" cy="327025"/>
          </a:xfrm>
        </p:grpSpPr>
        <p:sp>
          <p:nvSpPr>
            <p:cNvPr id="48" name="object 48"/>
            <p:cNvSpPr/>
            <p:nvPr/>
          </p:nvSpPr>
          <p:spPr>
            <a:xfrm>
              <a:off x="7025922" y="4603630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6526" y="44402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7594446" y="4878168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11484315" y="4440284"/>
            <a:ext cx="1629410" cy="911860"/>
            <a:chOff x="11484315" y="4440284"/>
            <a:chExt cx="1629410" cy="911860"/>
          </a:xfrm>
        </p:grpSpPr>
        <p:sp>
          <p:nvSpPr>
            <p:cNvPr id="52" name="object 52"/>
            <p:cNvSpPr/>
            <p:nvPr/>
          </p:nvSpPr>
          <p:spPr>
            <a:xfrm>
              <a:off x="11526225" y="4603630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1260603" y="0"/>
                  </a:lnTo>
                  <a:lnTo>
                    <a:pt x="1302487" y="0"/>
                  </a:lnTo>
                </a:path>
              </a:pathLst>
            </a:custGeom>
            <a:ln w="83767">
              <a:solidFill>
                <a:srgbClr val="4444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786825" y="44402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059402" y="4878168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9" y="0"/>
                  </a:moveTo>
                  <a:lnTo>
                    <a:pt x="191661" y="4336"/>
                  </a:lnTo>
                  <a:lnTo>
                    <a:pt x="147761" y="17346"/>
                  </a:lnTo>
                  <a:lnTo>
                    <a:pt x="106555" y="39030"/>
                  </a:lnTo>
                  <a:lnTo>
                    <a:pt x="69390" y="69387"/>
                  </a:lnTo>
                  <a:lnTo>
                    <a:pt x="39032" y="106551"/>
                  </a:lnTo>
                  <a:lnTo>
                    <a:pt x="17347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7" y="326051"/>
                  </a:lnTo>
                  <a:lnTo>
                    <a:pt x="39032" y="367256"/>
                  </a:lnTo>
                  <a:lnTo>
                    <a:pt x="69390" y="404420"/>
                  </a:lnTo>
                  <a:lnTo>
                    <a:pt x="106555" y="434777"/>
                  </a:lnTo>
                  <a:lnTo>
                    <a:pt x="147761" y="456460"/>
                  </a:lnTo>
                  <a:lnTo>
                    <a:pt x="191661" y="469470"/>
                  </a:lnTo>
                  <a:lnTo>
                    <a:pt x="236909" y="473807"/>
                  </a:lnTo>
                  <a:lnTo>
                    <a:pt x="282156" y="469470"/>
                  </a:lnTo>
                  <a:lnTo>
                    <a:pt x="326056" y="456460"/>
                  </a:lnTo>
                  <a:lnTo>
                    <a:pt x="367262" y="434777"/>
                  </a:lnTo>
                  <a:lnTo>
                    <a:pt x="404427" y="404420"/>
                  </a:lnTo>
                  <a:lnTo>
                    <a:pt x="434782" y="367256"/>
                  </a:lnTo>
                  <a:lnTo>
                    <a:pt x="456464" y="326051"/>
                  </a:lnTo>
                  <a:lnTo>
                    <a:pt x="469473" y="282151"/>
                  </a:lnTo>
                  <a:lnTo>
                    <a:pt x="473810" y="236903"/>
                  </a:lnTo>
                  <a:lnTo>
                    <a:pt x="469473" y="191656"/>
                  </a:lnTo>
                  <a:lnTo>
                    <a:pt x="456464" y="147756"/>
                  </a:lnTo>
                  <a:lnTo>
                    <a:pt x="434782" y="106551"/>
                  </a:lnTo>
                  <a:lnTo>
                    <a:pt x="404427" y="69387"/>
                  </a:lnTo>
                  <a:lnTo>
                    <a:pt x="367262" y="39030"/>
                  </a:lnTo>
                  <a:lnTo>
                    <a:pt x="326056" y="17346"/>
                  </a:lnTo>
                  <a:lnTo>
                    <a:pt x="282156" y="4336"/>
                  </a:lnTo>
                  <a:lnTo>
                    <a:pt x="236909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737548" y="492170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202509" y="492170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571484" y="4492438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6714592" y="453597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043132" y="9007643"/>
            <a:ext cx="3041015" cy="842010"/>
          </a:xfrm>
          <a:prstGeom prst="rect">
            <a:avLst/>
          </a:prstGeom>
          <a:solidFill>
            <a:srgbClr val="F4DA1E"/>
          </a:solidFill>
        </p:spPr>
        <p:txBody>
          <a:bodyPr vert="horz" wrap="square" lIns="0" tIns="270510" rIns="0" bIns="0" rtlCol="0">
            <a:spAutoFit/>
          </a:bodyPr>
          <a:lstStyle/>
          <a:p>
            <a:pPr marL="665480">
              <a:lnSpc>
                <a:spcPct val="100000"/>
              </a:lnSpc>
              <a:spcBef>
                <a:spcPts val="2130"/>
              </a:spcBef>
            </a:pPr>
            <a:r>
              <a:rPr sz="1950" b="1" spc="25" dirty="0">
                <a:solidFill>
                  <a:srgbClr val="444444"/>
                </a:solidFill>
                <a:latin typeface="Roboto"/>
                <a:cs typeface="Roboto"/>
              </a:rPr>
              <a:t>HTTP</a:t>
            </a:r>
            <a:r>
              <a:rPr sz="1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LIBRARY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43132" y="6968330"/>
            <a:ext cx="3041015" cy="842010"/>
          </a:xfrm>
          <a:prstGeom prst="rect">
            <a:avLst/>
          </a:prstGeom>
          <a:solidFill>
            <a:srgbClr val="F3E96E"/>
          </a:solidFill>
        </p:spPr>
        <p:txBody>
          <a:bodyPr vert="horz" wrap="square" lIns="0" tIns="270510" rIns="0" bIns="0" rtlCol="0">
            <a:spAutoFit/>
          </a:bodyPr>
          <a:lstStyle/>
          <a:p>
            <a:pPr marL="533400">
              <a:lnSpc>
                <a:spcPct val="100000"/>
              </a:lnSpc>
              <a:spcBef>
                <a:spcPts val="2130"/>
              </a:spcBef>
            </a:pPr>
            <a:r>
              <a:rPr sz="1950" b="1" spc="35" dirty="0">
                <a:solidFill>
                  <a:srgbClr val="444444"/>
                </a:solidFill>
                <a:latin typeface="Roboto"/>
                <a:cs typeface="Roboto"/>
              </a:rPr>
              <a:t>BUSINESS</a:t>
            </a:r>
            <a:r>
              <a:rPr sz="1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-5" dirty="0">
                <a:solidFill>
                  <a:srgbClr val="444444"/>
                </a:solidFill>
                <a:latin typeface="Roboto"/>
                <a:cs typeface="Roboto"/>
              </a:rPr>
              <a:t>LOGIC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531651" y="6968330"/>
            <a:ext cx="3041015" cy="842010"/>
          </a:xfrm>
          <a:prstGeom prst="rect">
            <a:avLst/>
          </a:prstGeom>
          <a:solidFill>
            <a:srgbClr val="F7D019"/>
          </a:solidFill>
        </p:spPr>
        <p:txBody>
          <a:bodyPr vert="horz" wrap="square" lIns="0" tIns="27051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2130"/>
              </a:spcBef>
            </a:pP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19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-5" dirty="0">
                <a:solidFill>
                  <a:srgbClr val="444444"/>
                </a:solidFill>
                <a:latin typeface="Roboto"/>
                <a:cs typeface="Roboto"/>
              </a:rPr>
              <a:t>LOGIC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020169" y="6968330"/>
            <a:ext cx="3041015" cy="842010"/>
          </a:xfrm>
          <a:prstGeom prst="rect">
            <a:avLst/>
          </a:prstGeom>
          <a:solidFill>
            <a:srgbClr val="F8C500"/>
          </a:solidFill>
        </p:spPr>
        <p:txBody>
          <a:bodyPr vert="horz" wrap="square" lIns="0" tIns="27051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2130"/>
              </a:spcBef>
            </a:pPr>
            <a:r>
              <a:rPr sz="1950" b="1" spc="20" dirty="0">
                <a:solidFill>
                  <a:srgbClr val="444444"/>
                </a:solidFill>
                <a:latin typeface="Roboto"/>
                <a:cs typeface="Roboto"/>
              </a:rPr>
              <a:t>PRESENTATION</a:t>
            </a:r>
            <a:r>
              <a:rPr sz="19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-5" dirty="0">
                <a:solidFill>
                  <a:srgbClr val="444444"/>
                </a:solidFill>
                <a:latin typeface="Roboto"/>
                <a:cs typeface="Roboto"/>
              </a:rPr>
              <a:t>LOGIC</a:t>
            </a:r>
            <a:endParaRPr sz="195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43132" y="7987987"/>
            <a:ext cx="3041015" cy="842010"/>
          </a:xfrm>
          <a:prstGeom prst="rect">
            <a:avLst/>
          </a:prstGeom>
          <a:solidFill>
            <a:srgbClr val="F4DA1E">
              <a:alpha val="84819"/>
            </a:srgbClr>
          </a:solidFill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1950" b="1" spc="5" dirty="0">
                <a:solidFill>
                  <a:srgbClr val="444444"/>
                </a:solidFill>
                <a:latin typeface="Roboto"/>
                <a:cs typeface="Roboto"/>
              </a:rPr>
              <a:t>STATE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3824898" y="9591584"/>
            <a:ext cx="5967095" cy="1361440"/>
            <a:chOff x="13824898" y="9591584"/>
            <a:chExt cx="5967095" cy="1361440"/>
          </a:xfrm>
        </p:grpSpPr>
        <p:sp>
          <p:nvSpPr>
            <p:cNvPr id="65" name="object 65"/>
            <p:cNvSpPr/>
            <p:nvPr/>
          </p:nvSpPr>
          <p:spPr>
            <a:xfrm>
              <a:off x="13824898" y="9591584"/>
              <a:ext cx="5967095" cy="1361440"/>
            </a:xfrm>
            <a:custGeom>
              <a:avLst/>
              <a:gdLst/>
              <a:ahLst/>
              <a:cxnLst/>
              <a:rect l="l" t="t" r="r" b="b"/>
              <a:pathLst>
                <a:path w="5967094" h="1361440">
                  <a:moveTo>
                    <a:pt x="5966981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5966981" y="1361215"/>
                  </a:lnTo>
                  <a:lnTo>
                    <a:pt x="596698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101319" y="10053250"/>
              <a:ext cx="673100" cy="0"/>
            </a:xfrm>
            <a:custGeom>
              <a:avLst/>
              <a:gdLst/>
              <a:ahLst/>
              <a:cxnLst/>
              <a:rect l="l" t="t" r="r" b="b"/>
              <a:pathLst>
                <a:path w="673100">
                  <a:moveTo>
                    <a:pt x="0" y="0"/>
                  </a:moveTo>
                  <a:lnTo>
                    <a:pt x="646586" y="0"/>
                  </a:lnTo>
                  <a:lnTo>
                    <a:pt x="672763" y="0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747907" y="994644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101319" y="10491133"/>
              <a:ext cx="673100" cy="0"/>
            </a:xfrm>
            <a:custGeom>
              <a:avLst/>
              <a:gdLst/>
              <a:ahLst/>
              <a:cxnLst/>
              <a:rect l="l" t="t" r="r" b="b"/>
              <a:pathLst>
                <a:path w="673100">
                  <a:moveTo>
                    <a:pt x="0" y="0"/>
                  </a:moveTo>
                  <a:lnTo>
                    <a:pt x="646586" y="0"/>
                  </a:lnTo>
                  <a:lnTo>
                    <a:pt x="672763" y="0"/>
                  </a:lnTo>
                </a:path>
              </a:pathLst>
            </a:custGeom>
            <a:ln w="52354">
              <a:solidFill>
                <a:srgbClr val="44444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747907" y="1038433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3824898" y="9591584"/>
            <a:ext cx="5967095" cy="136144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317625" marR="337820">
              <a:lnSpc>
                <a:spcPct val="147300"/>
              </a:lnSpc>
              <a:spcBef>
                <a:spcPts val="1360"/>
              </a:spcBef>
            </a:pP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Connected 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by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call and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import </a:t>
            </a:r>
            <a:r>
              <a:rPr sz="1950" spc="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19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flow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8193100" y="3425722"/>
            <a:ext cx="1362447" cy="112268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0</a:t>
            </a:r>
            <a:endParaRPr sz="2200" dirty="0">
              <a:latin typeface="Roboto"/>
              <a:cs typeface="Roboto"/>
            </a:endParaRPr>
          </a:p>
          <a:p>
            <a:pPr marL="65405">
              <a:lnSpc>
                <a:spcPct val="100000"/>
              </a:lnSpc>
              <a:spcBef>
                <a:spcPts val="1465"/>
              </a:spcBef>
            </a:pPr>
            <a:r>
              <a:rPr sz="2800" b="1" spc="20" dirty="0">
                <a:solidFill>
                  <a:srgbClr val="444444"/>
                </a:solidFill>
                <a:latin typeface="Roboto"/>
                <a:cs typeface="Roboto"/>
              </a:rPr>
              <a:t>US</a:t>
            </a:r>
            <a:r>
              <a:rPr sz="28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80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endParaRPr sz="2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46621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45" dirty="0">
                <a:solidFill>
                  <a:srgbClr val="FAFBFB"/>
                </a:solidFill>
                <a:latin typeface="Trebuchet MS"/>
                <a:cs typeface="Trebuchet MS"/>
              </a:rPr>
              <a:t>MODEL,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VIEW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AND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CONTROLLER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IN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FORKIFY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(RECIPE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DISPLAY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ONLY)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4531" y="4161524"/>
            <a:ext cx="11675037" cy="38745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849180" y="2208708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4" h="1570354">
                <a:moveTo>
                  <a:pt x="807329" y="0"/>
                </a:moveTo>
                <a:lnTo>
                  <a:pt x="762672" y="0"/>
                </a:lnTo>
                <a:lnTo>
                  <a:pt x="718073" y="2524"/>
                </a:lnTo>
                <a:lnTo>
                  <a:pt x="673648" y="7572"/>
                </a:lnTo>
                <a:lnTo>
                  <a:pt x="629513" y="15144"/>
                </a:lnTo>
                <a:lnTo>
                  <a:pt x="585785" y="25241"/>
                </a:lnTo>
                <a:lnTo>
                  <a:pt x="542580" y="37862"/>
                </a:lnTo>
                <a:lnTo>
                  <a:pt x="500013" y="53007"/>
                </a:lnTo>
                <a:lnTo>
                  <a:pt x="458202" y="70676"/>
                </a:lnTo>
                <a:lnTo>
                  <a:pt x="417262" y="90869"/>
                </a:lnTo>
                <a:lnTo>
                  <a:pt x="377310" y="113587"/>
                </a:lnTo>
                <a:lnTo>
                  <a:pt x="338461" y="138828"/>
                </a:lnTo>
                <a:lnTo>
                  <a:pt x="300832" y="166594"/>
                </a:lnTo>
                <a:lnTo>
                  <a:pt x="264539" y="196884"/>
                </a:lnTo>
                <a:lnTo>
                  <a:pt x="229698" y="229698"/>
                </a:lnTo>
                <a:lnTo>
                  <a:pt x="196884" y="264539"/>
                </a:lnTo>
                <a:lnTo>
                  <a:pt x="166594" y="300832"/>
                </a:lnTo>
                <a:lnTo>
                  <a:pt x="138828" y="338461"/>
                </a:lnTo>
                <a:lnTo>
                  <a:pt x="113587" y="377309"/>
                </a:lnTo>
                <a:lnTo>
                  <a:pt x="90869" y="417262"/>
                </a:lnTo>
                <a:lnTo>
                  <a:pt x="70676" y="458202"/>
                </a:lnTo>
                <a:lnTo>
                  <a:pt x="53007" y="500013"/>
                </a:lnTo>
                <a:lnTo>
                  <a:pt x="37862" y="542579"/>
                </a:lnTo>
                <a:lnTo>
                  <a:pt x="25241" y="585784"/>
                </a:lnTo>
                <a:lnTo>
                  <a:pt x="15144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4" y="940488"/>
                </a:lnTo>
                <a:lnTo>
                  <a:pt x="25241" y="984216"/>
                </a:lnTo>
                <a:lnTo>
                  <a:pt x="37862" y="1027421"/>
                </a:lnTo>
                <a:lnTo>
                  <a:pt x="53007" y="1069987"/>
                </a:lnTo>
                <a:lnTo>
                  <a:pt x="70676" y="1111798"/>
                </a:lnTo>
                <a:lnTo>
                  <a:pt x="90869" y="1152738"/>
                </a:lnTo>
                <a:lnTo>
                  <a:pt x="113587" y="1192691"/>
                </a:lnTo>
                <a:lnTo>
                  <a:pt x="138828" y="1231540"/>
                </a:lnTo>
                <a:lnTo>
                  <a:pt x="166594" y="1269169"/>
                </a:lnTo>
                <a:lnTo>
                  <a:pt x="196884" y="1305462"/>
                </a:lnTo>
                <a:lnTo>
                  <a:pt x="229698" y="1340303"/>
                </a:lnTo>
                <a:lnTo>
                  <a:pt x="264539" y="1373117"/>
                </a:lnTo>
                <a:lnTo>
                  <a:pt x="300832" y="1403407"/>
                </a:lnTo>
                <a:lnTo>
                  <a:pt x="338461" y="1431172"/>
                </a:lnTo>
                <a:lnTo>
                  <a:pt x="377310" y="1456414"/>
                </a:lnTo>
                <a:lnTo>
                  <a:pt x="417262" y="1479132"/>
                </a:lnTo>
                <a:lnTo>
                  <a:pt x="458202" y="1499325"/>
                </a:lnTo>
                <a:lnTo>
                  <a:pt x="500013" y="1516994"/>
                </a:lnTo>
                <a:lnTo>
                  <a:pt x="542580" y="1532139"/>
                </a:lnTo>
                <a:lnTo>
                  <a:pt x="585785" y="1544760"/>
                </a:lnTo>
                <a:lnTo>
                  <a:pt x="629513" y="1554857"/>
                </a:lnTo>
                <a:lnTo>
                  <a:pt x="673648" y="1562429"/>
                </a:lnTo>
                <a:lnTo>
                  <a:pt x="718073" y="1567477"/>
                </a:lnTo>
                <a:lnTo>
                  <a:pt x="762672" y="1570002"/>
                </a:lnTo>
                <a:lnTo>
                  <a:pt x="807329" y="1570002"/>
                </a:lnTo>
                <a:lnTo>
                  <a:pt x="851929" y="1567477"/>
                </a:lnTo>
                <a:lnTo>
                  <a:pt x="896354" y="1562429"/>
                </a:lnTo>
                <a:lnTo>
                  <a:pt x="940488" y="1554857"/>
                </a:lnTo>
                <a:lnTo>
                  <a:pt x="984216" y="1544760"/>
                </a:lnTo>
                <a:lnTo>
                  <a:pt x="1027422" y="1532139"/>
                </a:lnTo>
                <a:lnTo>
                  <a:pt x="1069988" y="1516994"/>
                </a:lnTo>
                <a:lnTo>
                  <a:pt x="1111799" y="1499325"/>
                </a:lnTo>
                <a:lnTo>
                  <a:pt x="1152739" y="1479132"/>
                </a:lnTo>
                <a:lnTo>
                  <a:pt x="1192692" y="1456414"/>
                </a:lnTo>
                <a:lnTo>
                  <a:pt x="1231540" y="1431172"/>
                </a:lnTo>
                <a:lnTo>
                  <a:pt x="1269169" y="1403407"/>
                </a:lnTo>
                <a:lnTo>
                  <a:pt x="1305463" y="1373117"/>
                </a:lnTo>
                <a:lnTo>
                  <a:pt x="1340304" y="1340303"/>
                </a:lnTo>
                <a:lnTo>
                  <a:pt x="1373118" y="1305462"/>
                </a:lnTo>
                <a:lnTo>
                  <a:pt x="1403408" y="1269169"/>
                </a:lnTo>
                <a:lnTo>
                  <a:pt x="1431173" y="1231540"/>
                </a:lnTo>
                <a:lnTo>
                  <a:pt x="1456415" y="1192691"/>
                </a:lnTo>
                <a:lnTo>
                  <a:pt x="1479132" y="1152738"/>
                </a:lnTo>
                <a:lnTo>
                  <a:pt x="1499325" y="1111798"/>
                </a:lnTo>
                <a:lnTo>
                  <a:pt x="1516995" y="1069987"/>
                </a:lnTo>
                <a:lnTo>
                  <a:pt x="1532139" y="1027421"/>
                </a:lnTo>
                <a:lnTo>
                  <a:pt x="1544760" y="984216"/>
                </a:lnTo>
                <a:lnTo>
                  <a:pt x="1554857" y="940488"/>
                </a:lnTo>
                <a:lnTo>
                  <a:pt x="1562429" y="896353"/>
                </a:lnTo>
                <a:lnTo>
                  <a:pt x="1567478" y="851928"/>
                </a:lnTo>
                <a:lnTo>
                  <a:pt x="1570002" y="807329"/>
                </a:lnTo>
                <a:lnTo>
                  <a:pt x="1570002" y="762671"/>
                </a:lnTo>
                <a:lnTo>
                  <a:pt x="1567478" y="718072"/>
                </a:lnTo>
                <a:lnTo>
                  <a:pt x="1562429" y="673647"/>
                </a:lnTo>
                <a:lnTo>
                  <a:pt x="1554857" y="629512"/>
                </a:lnTo>
                <a:lnTo>
                  <a:pt x="1544760" y="585784"/>
                </a:lnTo>
                <a:lnTo>
                  <a:pt x="1532139" y="542579"/>
                </a:lnTo>
                <a:lnTo>
                  <a:pt x="1516995" y="500013"/>
                </a:lnTo>
                <a:lnTo>
                  <a:pt x="1499325" y="458202"/>
                </a:lnTo>
                <a:lnTo>
                  <a:pt x="1479132" y="417262"/>
                </a:lnTo>
                <a:lnTo>
                  <a:pt x="1456415" y="377309"/>
                </a:lnTo>
                <a:lnTo>
                  <a:pt x="1431173" y="338461"/>
                </a:lnTo>
                <a:lnTo>
                  <a:pt x="1403408" y="300832"/>
                </a:lnTo>
                <a:lnTo>
                  <a:pt x="1373118" y="264539"/>
                </a:lnTo>
                <a:lnTo>
                  <a:pt x="1340304" y="229698"/>
                </a:lnTo>
                <a:lnTo>
                  <a:pt x="1305463" y="196884"/>
                </a:lnTo>
                <a:lnTo>
                  <a:pt x="1269169" y="166594"/>
                </a:lnTo>
                <a:lnTo>
                  <a:pt x="1231540" y="138828"/>
                </a:lnTo>
                <a:lnTo>
                  <a:pt x="1192692" y="113587"/>
                </a:lnTo>
                <a:lnTo>
                  <a:pt x="1152739" y="90869"/>
                </a:lnTo>
                <a:lnTo>
                  <a:pt x="1111799" y="70676"/>
                </a:lnTo>
                <a:lnTo>
                  <a:pt x="1069988" y="53007"/>
                </a:lnTo>
                <a:lnTo>
                  <a:pt x="1027422" y="37862"/>
                </a:lnTo>
                <a:lnTo>
                  <a:pt x="984216" y="25241"/>
                </a:lnTo>
                <a:lnTo>
                  <a:pt x="940488" y="15144"/>
                </a:lnTo>
                <a:lnTo>
                  <a:pt x="896354" y="7572"/>
                </a:lnTo>
                <a:lnTo>
                  <a:pt x="851929" y="2524"/>
                </a:lnTo>
                <a:lnTo>
                  <a:pt x="807329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3886" y="2591532"/>
            <a:ext cx="1315649" cy="758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7950">
              <a:lnSpc>
                <a:spcPct val="1093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44444"/>
                </a:solidFill>
                <a:latin typeface="Roboto"/>
                <a:cs typeface="Roboto"/>
              </a:rPr>
              <a:t>CONT- </a:t>
            </a:r>
            <a:r>
              <a:rPr sz="220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6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OLLE</a:t>
            </a:r>
            <a:r>
              <a:rPr sz="2200" b="1" spc="6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endParaRPr sz="22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13023" y="2208708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4" h="1570354">
                <a:moveTo>
                  <a:pt x="807330" y="0"/>
                </a:moveTo>
                <a:lnTo>
                  <a:pt x="762673" y="0"/>
                </a:lnTo>
                <a:lnTo>
                  <a:pt x="718074" y="2524"/>
                </a:lnTo>
                <a:lnTo>
                  <a:pt x="673649" y="7572"/>
                </a:lnTo>
                <a:lnTo>
                  <a:pt x="629515" y="15144"/>
                </a:lnTo>
                <a:lnTo>
                  <a:pt x="585787" y="25241"/>
                </a:lnTo>
                <a:lnTo>
                  <a:pt x="542582" y="37862"/>
                </a:lnTo>
                <a:lnTo>
                  <a:pt x="500016" y="53007"/>
                </a:lnTo>
                <a:lnTo>
                  <a:pt x="458205" y="70676"/>
                </a:lnTo>
                <a:lnTo>
                  <a:pt x="417266" y="90869"/>
                </a:lnTo>
                <a:lnTo>
                  <a:pt x="377313" y="113587"/>
                </a:lnTo>
                <a:lnTo>
                  <a:pt x="338465" y="138828"/>
                </a:lnTo>
                <a:lnTo>
                  <a:pt x="300836" y="166594"/>
                </a:lnTo>
                <a:lnTo>
                  <a:pt x="264544" y="196884"/>
                </a:lnTo>
                <a:lnTo>
                  <a:pt x="229703" y="229698"/>
                </a:lnTo>
                <a:lnTo>
                  <a:pt x="196888" y="264539"/>
                </a:lnTo>
                <a:lnTo>
                  <a:pt x="166598" y="300832"/>
                </a:lnTo>
                <a:lnTo>
                  <a:pt x="138831" y="338461"/>
                </a:lnTo>
                <a:lnTo>
                  <a:pt x="113589" y="377309"/>
                </a:lnTo>
                <a:lnTo>
                  <a:pt x="90871" y="417262"/>
                </a:lnTo>
                <a:lnTo>
                  <a:pt x="70678" y="458202"/>
                </a:lnTo>
                <a:lnTo>
                  <a:pt x="53008" y="500013"/>
                </a:lnTo>
                <a:lnTo>
                  <a:pt x="37863" y="542579"/>
                </a:lnTo>
                <a:lnTo>
                  <a:pt x="25242" y="585784"/>
                </a:lnTo>
                <a:lnTo>
                  <a:pt x="15145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5" y="940488"/>
                </a:lnTo>
                <a:lnTo>
                  <a:pt x="25242" y="984216"/>
                </a:lnTo>
                <a:lnTo>
                  <a:pt x="37863" y="1027421"/>
                </a:lnTo>
                <a:lnTo>
                  <a:pt x="53008" y="1069987"/>
                </a:lnTo>
                <a:lnTo>
                  <a:pt x="70678" y="1111798"/>
                </a:lnTo>
                <a:lnTo>
                  <a:pt x="90871" y="1152738"/>
                </a:lnTo>
                <a:lnTo>
                  <a:pt x="113589" y="1192691"/>
                </a:lnTo>
                <a:lnTo>
                  <a:pt x="138831" y="1231540"/>
                </a:lnTo>
                <a:lnTo>
                  <a:pt x="166598" y="1269169"/>
                </a:lnTo>
                <a:lnTo>
                  <a:pt x="196888" y="1305462"/>
                </a:lnTo>
                <a:lnTo>
                  <a:pt x="229703" y="1340303"/>
                </a:lnTo>
                <a:lnTo>
                  <a:pt x="264544" y="1373117"/>
                </a:lnTo>
                <a:lnTo>
                  <a:pt x="300836" y="1403407"/>
                </a:lnTo>
                <a:lnTo>
                  <a:pt x="338465" y="1431172"/>
                </a:lnTo>
                <a:lnTo>
                  <a:pt x="377313" y="1456414"/>
                </a:lnTo>
                <a:lnTo>
                  <a:pt x="417266" y="1479132"/>
                </a:lnTo>
                <a:lnTo>
                  <a:pt x="458205" y="1499325"/>
                </a:lnTo>
                <a:lnTo>
                  <a:pt x="500016" y="1516994"/>
                </a:lnTo>
                <a:lnTo>
                  <a:pt x="542582" y="1532139"/>
                </a:lnTo>
                <a:lnTo>
                  <a:pt x="585787" y="1544760"/>
                </a:lnTo>
                <a:lnTo>
                  <a:pt x="629515" y="1554857"/>
                </a:lnTo>
                <a:lnTo>
                  <a:pt x="673649" y="1562429"/>
                </a:lnTo>
                <a:lnTo>
                  <a:pt x="718074" y="1567477"/>
                </a:lnTo>
                <a:lnTo>
                  <a:pt x="762673" y="1570002"/>
                </a:lnTo>
                <a:lnTo>
                  <a:pt x="807330" y="1570002"/>
                </a:lnTo>
                <a:lnTo>
                  <a:pt x="851930" y="1567477"/>
                </a:lnTo>
                <a:lnTo>
                  <a:pt x="896355" y="1562429"/>
                </a:lnTo>
                <a:lnTo>
                  <a:pt x="940489" y="1554857"/>
                </a:lnTo>
                <a:lnTo>
                  <a:pt x="984217" y="1544760"/>
                </a:lnTo>
                <a:lnTo>
                  <a:pt x="1027423" y="1532139"/>
                </a:lnTo>
                <a:lnTo>
                  <a:pt x="1069989" y="1516994"/>
                </a:lnTo>
                <a:lnTo>
                  <a:pt x="1111801" y="1499325"/>
                </a:lnTo>
                <a:lnTo>
                  <a:pt x="1152741" y="1479132"/>
                </a:lnTo>
                <a:lnTo>
                  <a:pt x="1192694" y="1456414"/>
                </a:lnTo>
                <a:lnTo>
                  <a:pt x="1231543" y="1431172"/>
                </a:lnTo>
                <a:lnTo>
                  <a:pt x="1269173" y="1403407"/>
                </a:lnTo>
                <a:lnTo>
                  <a:pt x="1305466" y="1373117"/>
                </a:lnTo>
                <a:lnTo>
                  <a:pt x="1340308" y="1340303"/>
                </a:lnTo>
                <a:lnTo>
                  <a:pt x="1373122" y="1305462"/>
                </a:lnTo>
                <a:lnTo>
                  <a:pt x="1403411" y="1269169"/>
                </a:lnTo>
                <a:lnTo>
                  <a:pt x="1431177" y="1231540"/>
                </a:lnTo>
                <a:lnTo>
                  <a:pt x="1456418" y="1192691"/>
                </a:lnTo>
                <a:lnTo>
                  <a:pt x="1479135" y="1152738"/>
                </a:lnTo>
                <a:lnTo>
                  <a:pt x="1499328" y="1111798"/>
                </a:lnTo>
                <a:lnTo>
                  <a:pt x="1516997" y="1069987"/>
                </a:lnTo>
                <a:lnTo>
                  <a:pt x="1532142" y="1027421"/>
                </a:lnTo>
                <a:lnTo>
                  <a:pt x="1544763" y="984216"/>
                </a:lnTo>
                <a:lnTo>
                  <a:pt x="1554859" y="940488"/>
                </a:lnTo>
                <a:lnTo>
                  <a:pt x="1562431" y="896353"/>
                </a:lnTo>
                <a:lnTo>
                  <a:pt x="1567480" y="851928"/>
                </a:lnTo>
                <a:lnTo>
                  <a:pt x="1570004" y="807329"/>
                </a:lnTo>
                <a:lnTo>
                  <a:pt x="1570004" y="762671"/>
                </a:lnTo>
                <a:lnTo>
                  <a:pt x="1567480" y="718072"/>
                </a:lnTo>
                <a:lnTo>
                  <a:pt x="1562431" y="673647"/>
                </a:lnTo>
                <a:lnTo>
                  <a:pt x="1554859" y="629512"/>
                </a:lnTo>
                <a:lnTo>
                  <a:pt x="1544763" y="585784"/>
                </a:lnTo>
                <a:lnTo>
                  <a:pt x="1532142" y="542579"/>
                </a:lnTo>
                <a:lnTo>
                  <a:pt x="1516997" y="500013"/>
                </a:lnTo>
                <a:lnTo>
                  <a:pt x="1499328" y="458202"/>
                </a:lnTo>
                <a:lnTo>
                  <a:pt x="1479135" y="417262"/>
                </a:lnTo>
                <a:lnTo>
                  <a:pt x="1456418" y="377309"/>
                </a:lnTo>
                <a:lnTo>
                  <a:pt x="1431177" y="338461"/>
                </a:lnTo>
                <a:lnTo>
                  <a:pt x="1403411" y="300832"/>
                </a:lnTo>
                <a:lnTo>
                  <a:pt x="1373122" y="264539"/>
                </a:lnTo>
                <a:lnTo>
                  <a:pt x="1340308" y="229698"/>
                </a:lnTo>
                <a:lnTo>
                  <a:pt x="1305466" y="196884"/>
                </a:lnTo>
                <a:lnTo>
                  <a:pt x="1269173" y="166594"/>
                </a:lnTo>
                <a:lnTo>
                  <a:pt x="1231543" y="138828"/>
                </a:lnTo>
                <a:lnTo>
                  <a:pt x="1192694" y="113587"/>
                </a:lnTo>
                <a:lnTo>
                  <a:pt x="1152741" y="90869"/>
                </a:lnTo>
                <a:lnTo>
                  <a:pt x="1111801" y="70676"/>
                </a:lnTo>
                <a:lnTo>
                  <a:pt x="1069989" y="53007"/>
                </a:lnTo>
                <a:lnTo>
                  <a:pt x="1027423" y="37862"/>
                </a:lnTo>
                <a:lnTo>
                  <a:pt x="984217" y="25241"/>
                </a:lnTo>
                <a:lnTo>
                  <a:pt x="940489" y="15144"/>
                </a:lnTo>
                <a:lnTo>
                  <a:pt x="896355" y="7572"/>
                </a:lnTo>
                <a:lnTo>
                  <a:pt x="851930" y="2524"/>
                </a:lnTo>
                <a:lnTo>
                  <a:pt x="807330" y="0"/>
                </a:lnTo>
                <a:close/>
              </a:path>
            </a:pathLst>
          </a:custGeom>
          <a:solidFill>
            <a:srgbClr val="6BCB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21419" y="2594067"/>
            <a:ext cx="1470551" cy="758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8620">
              <a:lnSpc>
                <a:spcPct val="1093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45" dirty="0">
                <a:solidFill>
                  <a:srgbClr val="444444"/>
                </a:solidFill>
                <a:latin typeface="Roboto"/>
                <a:cs typeface="Roboto"/>
              </a:rPr>
              <a:t>REM</a:t>
            </a:r>
            <a:r>
              <a:rPr sz="2200" b="1" spc="-2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200" b="1" spc="30" dirty="0">
                <a:solidFill>
                  <a:srgbClr val="444444"/>
                </a:solidFill>
                <a:latin typeface="Roboto"/>
                <a:cs typeface="Roboto"/>
              </a:rPr>
              <a:t>VE</a:t>
            </a:r>
            <a:endParaRPr sz="22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566149" y="2868058"/>
            <a:ext cx="638175" cy="251460"/>
            <a:chOff x="10566149" y="2868058"/>
            <a:chExt cx="638175" cy="251460"/>
          </a:xfrm>
        </p:grpSpPr>
        <p:sp>
          <p:nvSpPr>
            <p:cNvPr id="11" name="object 11"/>
            <p:cNvSpPr/>
            <p:nvPr/>
          </p:nvSpPr>
          <p:spPr>
            <a:xfrm>
              <a:off x="10566149" y="2993708"/>
              <a:ext cx="418465" cy="0"/>
            </a:xfrm>
            <a:custGeom>
              <a:avLst/>
              <a:gdLst/>
              <a:ahLst/>
              <a:cxnLst/>
              <a:rect l="l" t="t" r="r" b="b"/>
              <a:pathLst>
                <a:path w="418465">
                  <a:moveTo>
                    <a:pt x="0" y="0"/>
                  </a:moveTo>
                  <a:lnTo>
                    <a:pt x="386632" y="0"/>
                  </a:lnTo>
                  <a:lnTo>
                    <a:pt x="418045" y="0"/>
                  </a:lnTo>
                </a:path>
              </a:pathLst>
            </a:custGeom>
            <a:ln w="62825">
              <a:solidFill>
                <a:srgbClr val="44444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52776" y="286805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738845" y="2208708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5" h="1570354">
                <a:moveTo>
                  <a:pt x="807330" y="0"/>
                </a:moveTo>
                <a:lnTo>
                  <a:pt x="762673" y="0"/>
                </a:lnTo>
                <a:lnTo>
                  <a:pt x="718074" y="2524"/>
                </a:lnTo>
                <a:lnTo>
                  <a:pt x="673649" y="7572"/>
                </a:lnTo>
                <a:lnTo>
                  <a:pt x="629515" y="15144"/>
                </a:lnTo>
                <a:lnTo>
                  <a:pt x="585787" y="25241"/>
                </a:lnTo>
                <a:lnTo>
                  <a:pt x="542582" y="37862"/>
                </a:lnTo>
                <a:lnTo>
                  <a:pt x="500016" y="53007"/>
                </a:lnTo>
                <a:lnTo>
                  <a:pt x="458205" y="70676"/>
                </a:lnTo>
                <a:lnTo>
                  <a:pt x="417266" y="90869"/>
                </a:lnTo>
                <a:lnTo>
                  <a:pt x="377313" y="113587"/>
                </a:lnTo>
                <a:lnTo>
                  <a:pt x="338465" y="138828"/>
                </a:lnTo>
                <a:lnTo>
                  <a:pt x="300836" y="166594"/>
                </a:lnTo>
                <a:lnTo>
                  <a:pt x="264544" y="196884"/>
                </a:lnTo>
                <a:lnTo>
                  <a:pt x="229703" y="229698"/>
                </a:lnTo>
                <a:lnTo>
                  <a:pt x="196888" y="264539"/>
                </a:lnTo>
                <a:lnTo>
                  <a:pt x="166598" y="300832"/>
                </a:lnTo>
                <a:lnTo>
                  <a:pt x="138831" y="338461"/>
                </a:lnTo>
                <a:lnTo>
                  <a:pt x="113589" y="377309"/>
                </a:lnTo>
                <a:lnTo>
                  <a:pt x="90871" y="417262"/>
                </a:lnTo>
                <a:lnTo>
                  <a:pt x="70678" y="458202"/>
                </a:lnTo>
                <a:lnTo>
                  <a:pt x="53008" y="500013"/>
                </a:lnTo>
                <a:lnTo>
                  <a:pt x="37863" y="542579"/>
                </a:lnTo>
                <a:lnTo>
                  <a:pt x="25242" y="585784"/>
                </a:lnTo>
                <a:lnTo>
                  <a:pt x="15145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5" y="940488"/>
                </a:lnTo>
                <a:lnTo>
                  <a:pt x="25242" y="984216"/>
                </a:lnTo>
                <a:lnTo>
                  <a:pt x="37863" y="1027421"/>
                </a:lnTo>
                <a:lnTo>
                  <a:pt x="53008" y="1069987"/>
                </a:lnTo>
                <a:lnTo>
                  <a:pt x="70678" y="1111798"/>
                </a:lnTo>
                <a:lnTo>
                  <a:pt x="90871" y="1152738"/>
                </a:lnTo>
                <a:lnTo>
                  <a:pt x="113589" y="1192691"/>
                </a:lnTo>
                <a:lnTo>
                  <a:pt x="138831" y="1231540"/>
                </a:lnTo>
                <a:lnTo>
                  <a:pt x="166598" y="1269169"/>
                </a:lnTo>
                <a:lnTo>
                  <a:pt x="196888" y="1305462"/>
                </a:lnTo>
                <a:lnTo>
                  <a:pt x="229703" y="1340303"/>
                </a:lnTo>
                <a:lnTo>
                  <a:pt x="264544" y="1373117"/>
                </a:lnTo>
                <a:lnTo>
                  <a:pt x="300836" y="1403407"/>
                </a:lnTo>
                <a:lnTo>
                  <a:pt x="338465" y="1431172"/>
                </a:lnTo>
                <a:lnTo>
                  <a:pt x="377313" y="1456414"/>
                </a:lnTo>
                <a:lnTo>
                  <a:pt x="417266" y="1479132"/>
                </a:lnTo>
                <a:lnTo>
                  <a:pt x="458205" y="1499325"/>
                </a:lnTo>
                <a:lnTo>
                  <a:pt x="500016" y="1516994"/>
                </a:lnTo>
                <a:lnTo>
                  <a:pt x="542582" y="1532139"/>
                </a:lnTo>
                <a:lnTo>
                  <a:pt x="585787" y="1544760"/>
                </a:lnTo>
                <a:lnTo>
                  <a:pt x="629515" y="1554857"/>
                </a:lnTo>
                <a:lnTo>
                  <a:pt x="673649" y="1562429"/>
                </a:lnTo>
                <a:lnTo>
                  <a:pt x="718074" y="1567477"/>
                </a:lnTo>
                <a:lnTo>
                  <a:pt x="762673" y="1570002"/>
                </a:lnTo>
                <a:lnTo>
                  <a:pt x="807330" y="1570002"/>
                </a:lnTo>
                <a:lnTo>
                  <a:pt x="851930" y="1567477"/>
                </a:lnTo>
                <a:lnTo>
                  <a:pt x="896355" y="1562429"/>
                </a:lnTo>
                <a:lnTo>
                  <a:pt x="940489" y="1554857"/>
                </a:lnTo>
                <a:lnTo>
                  <a:pt x="984217" y="1544760"/>
                </a:lnTo>
                <a:lnTo>
                  <a:pt x="1027423" y="1532139"/>
                </a:lnTo>
                <a:lnTo>
                  <a:pt x="1069989" y="1516994"/>
                </a:lnTo>
                <a:lnTo>
                  <a:pt x="1111801" y="1499325"/>
                </a:lnTo>
                <a:lnTo>
                  <a:pt x="1152741" y="1479132"/>
                </a:lnTo>
                <a:lnTo>
                  <a:pt x="1192694" y="1456414"/>
                </a:lnTo>
                <a:lnTo>
                  <a:pt x="1231543" y="1431172"/>
                </a:lnTo>
                <a:lnTo>
                  <a:pt x="1269173" y="1403407"/>
                </a:lnTo>
                <a:lnTo>
                  <a:pt x="1305466" y="1373117"/>
                </a:lnTo>
                <a:lnTo>
                  <a:pt x="1340308" y="1340303"/>
                </a:lnTo>
                <a:lnTo>
                  <a:pt x="1373122" y="1305462"/>
                </a:lnTo>
                <a:lnTo>
                  <a:pt x="1403411" y="1269169"/>
                </a:lnTo>
                <a:lnTo>
                  <a:pt x="1431177" y="1231540"/>
                </a:lnTo>
                <a:lnTo>
                  <a:pt x="1456418" y="1192691"/>
                </a:lnTo>
                <a:lnTo>
                  <a:pt x="1479135" y="1152738"/>
                </a:lnTo>
                <a:lnTo>
                  <a:pt x="1499328" y="1111798"/>
                </a:lnTo>
                <a:lnTo>
                  <a:pt x="1516997" y="1069987"/>
                </a:lnTo>
                <a:lnTo>
                  <a:pt x="1532142" y="1027421"/>
                </a:lnTo>
                <a:lnTo>
                  <a:pt x="1544763" y="984216"/>
                </a:lnTo>
                <a:lnTo>
                  <a:pt x="1554859" y="940488"/>
                </a:lnTo>
                <a:lnTo>
                  <a:pt x="1562431" y="896353"/>
                </a:lnTo>
                <a:lnTo>
                  <a:pt x="1567480" y="851928"/>
                </a:lnTo>
                <a:lnTo>
                  <a:pt x="1570004" y="807329"/>
                </a:lnTo>
                <a:lnTo>
                  <a:pt x="1570004" y="762671"/>
                </a:lnTo>
                <a:lnTo>
                  <a:pt x="1567480" y="718072"/>
                </a:lnTo>
                <a:lnTo>
                  <a:pt x="1562431" y="673647"/>
                </a:lnTo>
                <a:lnTo>
                  <a:pt x="1554859" y="629512"/>
                </a:lnTo>
                <a:lnTo>
                  <a:pt x="1544763" y="585784"/>
                </a:lnTo>
                <a:lnTo>
                  <a:pt x="1532142" y="542579"/>
                </a:lnTo>
                <a:lnTo>
                  <a:pt x="1516997" y="500013"/>
                </a:lnTo>
                <a:lnTo>
                  <a:pt x="1499328" y="458202"/>
                </a:lnTo>
                <a:lnTo>
                  <a:pt x="1479135" y="417262"/>
                </a:lnTo>
                <a:lnTo>
                  <a:pt x="1456418" y="377309"/>
                </a:lnTo>
                <a:lnTo>
                  <a:pt x="1431177" y="338461"/>
                </a:lnTo>
                <a:lnTo>
                  <a:pt x="1403411" y="300832"/>
                </a:lnTo>
                <a:lnTo>
                  <a:pt x="1373122" y="264539"/>
                </a:lnTo>
                <a:lnTo>
                  <a:pt x="1340308" y="229698"/>
                </a:lnTo>
                <a:lnTo>
                  <a:pt x="1305466" y="196884"/>
                </a:lnTo>
                <a:lnTo>
                  <a:pt x="1269173" y="166594"/>
                </a:lnTo>
                <a:lnTo>
                  <a:pt x="1231543" y="138828"/>
                </a:lnTo>
                <a:lnTo>
                  <a:pt x="1192694" y="113587"/>
                </a:lnTo>
                <a:lnTo>
                  <a:pt x="1152741" y="90869"/>
                </a:lnTo>
                <a:lnTo>
                  <a:pt x="1111801" y="70676"/>
                </a:lnTo>
                <a:lnTo>
                  <a:pt x="1069989" y="53007"/>
                </a:lnTo>
                <a:lnTo>
                  <a:pt x="1027423" y="37862"/>
                </a:lnTo>
                <a:lnTo>
                  <a:pt x="984217" y="25241"/>
                </a:lnTo>
                <a:lnTo>
                  <a:pt x="940489" y="15144"/>
                </a:lnTo>
                <a:lnTo>
                  <a:pt x="896355" y="7572"/>
                </a:lnTo>
                <a:lnTo>
                  <a:pt x="851930" y="2524"/>
                </a:lnTo>
                <a:lnTo>
                  <a:pt x="80733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173286" y="2808040"/>
            <a:ext cx="10452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20" dirty="0">
                <a:solidFill>
                  <a:srgbClr val="444444"/>
                </a:solidFill>
                <a:latin typeface="Roboto"/>
                <a:cs typeface="Roboto"/>
              </a:rPr>
              <a:t>VIEW</a:t>
            </a:r>
            <a:endParaRPr sz="22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991971" y="2868058"/>
            <a:ext cx="638175" cy="251460"/>
            <a:chOff x="12991971" y="2868058"/>
            <a:chExt cx="638175" cy="251460"/>
          </a:xfrm>
        </p:grpSpPr>
        <p:sp>
          <p:nvSpPr>
            <p:cNvPr id="16" name="object 16"/>
            <p:cNvSpPr/>
            <p:nvPr/>
          </p:nvSpPr>
          <p:spPr>
            <a:xfrm>
              <a:off x="12991971" y="2993708"/>
              <a:ext cx="418465" cy="0"/>
            </a:xfrm>
            <a:custGeom>
              <a:avLst/>
              <a:gdLst/>
              <a:ahLst/>
              <a:cxnLst/>
              <a:rect l="l" t="t" r="r" b="b"/>
              <a:pathLst>
                <a:path w="418465">
                  <a:moveTo>
                    <a:pt x="0" y="0"/>
                  </a:moveTo>
                  <a:lnTo>
                    <a:pt x="386632" y="0"/>
                  </a:lnTo>
                  <a:lnTo>
                    <a:pt x="418045" y="0"/>
                  </a:lnTo>
                </a:path>
              </a:pathLst>
            </a:custGeom>
            <a:ln w="62825">
              <a:solidFill>
                <a:srgbClr val="44444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78598" y="286805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8887203" y="2208708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4" h="1570354">
                <a:moveTo>
                  <a:pt x="807329" y="0"/>
                </a:moveTo>
                <a:lnTo>
                  <a:pt x="762671" y="0"/>
                </a:lnTo>
                <a:lnTo>
                  <a:pt x="718072" y="2524"/>
                </a:lnTo>
                <a:lnTo>
                  <a:pt x="673647" y="7572"/>
                </a:lnTo>
                <a:lnTo>
                  <a:pt x="629512" y="15144"/>
                </a:lnTo>
                <a:lnTo>
                  <a:pt x="585784" y="25241"/>
                </a:lnTo>
                <a:lnTo>
                  <a:pt x="542579" y="37862"/>
                </a:lnTo>
                <a:lnTo>
                  <a:pt x="500013" y="53007"/>
                </a:lnTo>
                <a:lnTo>
                  <a:pt x="458202" y="70676"/>
                </a:lnTo>
                <a:lnTo>
                  <a:pt x="417262" y="90869"/>
                </a:lnTo>
                <a:lnTo>
                  <a:pt x="377309" y="113587"/>
                </a:lnTo>
                <a:lnTo>
                  <a:pt x="338461" y="138828"/>
                </a:lnTo>
                <a:lnTo>
                  <a:pt x="300832" y="166594"/>
                </a:lnTo>
                <a:lnTo>
                  <a:pt x="264539" y="196884"/>
                </a:lnTo>
                <a:lnTo>
                  <a:pt x="229698" y="229698"/>
                </a:lnTo>
                <a:lnTo>
                  <a:pt x="196884" y="264539"/>
                </a:lnTo>
                <a:lnTo>
                  <a:pt x="166594" y="300832"/>
                </a:lnTo>
                <a:lnTo>
                  <a:pt x="138828" y="338461"/>
                </a:lnTo>
                <a:lnTo>
                  <a:pt x="113587" y="377309"/>
                </a:lnTo>
                <a:lnTo>
                  <a:pt x="90869" y="417262"/>
                </a:lnTo>
                <a:lnTo>
                  <a:pt x="70676" y="458202"/>
                </a:lnTo>
                <a:lnTo>
                  <a:pt x="53007" y="500013"/>
                </a:lnTo>
                <a:lnTo>
                  <a:pt x="37862" y="542579"/>
                </a:lnTo>
                <a:lnTo>
                  <a:pt x="25241" y="585784"/>
                </a:lnTo>
                <a:lnTo>
                  <a:pt x="15144" y="629512"/>
                </a:lnTo>
                <a:lnTo>
                  <a:pt x="7572" y="673647"/>
                </a:lnTo>
                <a:lnTo>
                  <a:pt x="2524" y="718072"/>
                </a:lnTo>
                <a:lnTo>
                  <a:pt x="0" y="762671"/>
                </a:lnTo>
                <a:lnTo>
                  <a:pt x="0" y="807329"/>
                </a:lnTo>
                <a:lnTo>
                  <a:pt x="2524" y="851928"/>
                </a:lnTo>
                <a:lnTo>
                  <a:pt x="7572" y="896353"/>
                </a:lnTo>
                <a:lnTo>
                  <a:pt x="15144" y="940488"/>
                </a:lnTo>
                <a:lnTo>
                  <a:pt x="25241" y="984216"/>
                </a:lnTo>
                <a:lnTo>
                  <a:pt x="37862" y="1027421"/>
                </a:lnTo>
                <a:lnTo>
                  <a:pt x="53007" y="1069987"/>
                </a:lnTo>
                <a:lnTo>
                  <a:pt x="70676" y="1111798"/>
                </a:lnTo>
                <a:lnTo>
                  <a:pt x="90869" y="1152738"/>
                </a:lnTo>
                <a:lnTo>
                  <a:pt x="113587" y="1192691"/>
                </a:lnTo>
                <a:lnTo>
                  <a:pt x="138828" y="1231540"/>
                </a:lnTo>
                <a:lnTo>
                  <a:pt x="166594" y="1269169"/>
                </a:lnTo>
                <a:lnTo>
                  <a:pt x="196884" y="1305462"/>
                </a:lnTo>
                <a:lnTo>
                  <a:pt x="229698" y="1340303"/>
                </a:lnTo>
                <a:lnTo>
                  <a:pt x="264539" y="1373117"/>
                </a:lnTo>
                <a:lnTo>
                  <a:pt x="300832" y="1403407"/>
                </a:lnTo>
                <a:lnTo>
                  <a:pt x="338461" y="1431172"/>
                </a:lnTo>
                <a:lnTo>
                  <a:pt x="377309" y="1456414"/>
                </a:lnTo>
                <a:lnTo>
                  <a:pt x="417262" y="1479132"/>
                </a:lnTo>
                <a:lnTo>
                  <a:pt x="458202" y="1499325"/>
                </a:lnTo>
                <a:lnTo>
                  <a:pt x="500013" y="1516994"/>
                </a:lnTo>
                <a:lnTo>
                  <a:pt x="542579" y="1532139"/>
                </a:lnTo>
                <a:lnTo>
                  <a:pt x="585784" y="1544760"/>
                </a:lnTo>
                <a:lnTo>
                  <a:pt x="629512" y="1554857"/>
                </a:lnTo>
                <a:lnTo>
                  <a:pt x="673647" y="1562429"/>
                </a:lnTo>
                <a:lnTo>
                  <a:pt x="718072" y="1567477"/>
                </a:lnTo>
                <a:lnTo>
                  <a:pt x="762671" y="1570002"/>
                </a:lnTo>
                <a:lnTo>
                  <a:pt x="807329" y="1570002"/>
                </a:lnTo>
                <a:lnTo>
                  <a:pt x="851928" y="1567477"/>
                </a:lnTo>
                <a:lnTo>
                  <a:pt x="896353" y="1562429"/>
                </a:lnTo>
                <a:lnTo>
                  <a:pt x="940488" y="1554857"/>
                </a:lnTo>
                <a:lnTo>
                  <a:pt x="984216" y="1544760"/>
                </a:lnTo>
                <a:lnTo>
                  <a:pt x="1027421" y="1532139"/>
                </a:lnTo>
                <a:lnTo>
                  <a:pt x="1069987" y="1516994"/>
                </a:lnTo>
                <a:lnTo>
                  <a:pt x="1111798" y="1499325"/>
                </a:lnTo>
                <a:lnTo>
                  <a:pt x="1152738" y="1479132"/>
                </a:lnTo>
                <a:lnTo>
                  <a:pt x="1192691" y="1456414"/>
                </a:lnTo>
                <a:lnTo>
                  <a:pt x="1231540" y="1431172"/>
                </a:lnTo>
                <a:lnTo>
                  <a:pt x="1269169" y="1403407"/>
                </a:lnTo>
                <a:lnTo>
                  <a:pt x="1305462" y="1373117"/>
                </a:lnTo>
                <a:lnTo>
                  <a:pt x="1340303" y="1340303"/>
                </a:lnTo>
                <a:lnTo>
                  <a:pt x="1373117" y="1305462"/>
                </a:lnTo>
                <a:lnTo>
                  <a:pt x="1403407" y="1269169"/>
                </a:lnTo>
                <a:lnTo>
                  <a:pt x="1431172" y="1231540"/>
                </a:lnTo>
                <a:lnTo>
                  <a:pt x="1456414" y="1192691"/>
                </a:lnTo>
                <a:lnTo>
                  <a:pt x="1479132" y="1152738"/>
                </a:lnTo>
                <a:lnTo>
                  <a:pt x="1499325" y="1111798"/>
                </a:lnTo>
                <a:lnTo>
                  <a:pt x="1516994" y="1069987"/>
                </a:lnTo>
                <a:lnTo>
                  <a:pt x="1532139" y="1027421"/>
                </a:lnTo>
                <a:lnTo>
                  <a:pt x="1544760" y="984216"/>
                </a:lnTo>
                <a:lnTo>
                  <a:pt x="1554857" y="940488"/>
                </a:lnTo>
                <a:lnTo>
                  <a:pt x="1562429" y="896353"/>
                </a:lnTo>
                <a:lnTo>
                  <a:pt x="1567477" y="851928"/>
                </a:lnTo>
                <a:lnTo>
                  <a:pt x="1570002" y="807329"/>
                </a:lnTo>
                <a:lnTo>
                  <a:pt x="1570002" y="762671"/>
                </a:lnTo>
                <a:lnTo>
                  <a:pt x="1567477" y="718072"/>
                </a:lnTo>
                <a:lnTo>
                  <a:pt x="1562429" y="673647"/>
                </a:lnTo>
                <a:lnTo>
                  <a:pt x="1554857" y="629512"/>
                </a:lnTo>
                <a:lnTo>
                  <a:pt x="1544760" y="585784"/>
                </a:lnTo>
                <a:lnTo>
                  <a:pt x="1532139" y="542579"/>
                </a:lnTo>
                <a:lnTo>
                  <a:pt x="1516994" y="500013"/>
                </a:lnTo>
                <a:lnTo>
                  <a:pt x="1499325" y="458202"/>
                </a:lnTo>
                <a:lnTo>
                  <a:pt x="1479132" y="417262"/>
                </a:lnTo>
                <a:lnTo>
                  <a:pt x="1456414" y="377309"/>
                </a:lnTo>
                <a:lnTo>
                  <a:pt x="1431172" y="338461"/>
                </a:lnTo>
                <a:lnTo>
                  <a:pt x="1403407" y="300832"/>
                </a:lnTo>
                <a:lnTo>
                  <a:pt x="1373117" y="264539"/>
                </a:lnTo>
                <a:lnTo>
                  <a:pt x="1340303" y="229698"/>
                </a:lnTo>
                <a:lnTo>
                  <a:pt x="1305462" y="196884"/>
                </a:lnTo>
                <a:lnTo>
                  <a:pt x="1269169" y="166594"/>
                </a:lnTo>
                <a:lnTo>
                  <a:pt x="1231540" y="138828"/>
                </a:lnTo>
                <a:lnTo>
                  <a:pt x="1192691" y="113587"/>
                </a:lnTo>
                <a:lnTo>
                  <a:pt x="1152738" y="90869"/>
                </a:lnTo>
                <a:lnTo>
                  <a:pt x="1111798" y="70676"/>
                </a:lnTo>
                <a:lnTo>
                  <a:pt x="1069987" y="53007"/>
                </a:lnTo>
                <a:lnTo>
                  <a:pt x="1027421" y="37862"/>
                </a:lnTo>
                <a:lnTo>
                  <a:pt x="984216" y="25241"/>
                </a:lnTo>
                <a:lnTo>
                  <a:pt x="940488" y="15144"/>
                </a:lnTo>
                <a:lnTo>
                  <a:pt x="896353" y="7572"/>
                </a:lnTo>
                <a:lnTo>
                  <a:pt x="851928" y="2524"/>
                </a:lnTo>
                <a:lnTo>
                  <a:pt x="807329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89326" y="2801117"/>
            <a:ext cx="1376823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FFFFFF"/>
                </a:solidFill>
                <a:latin typeface="Roboto"/>
                <a:cs typeface="Roboto"/>
              </a:rPr>
              <a:t>MO</a:t>
            </a:r>
            <a:r>
              <a:rPr sz="2200" b="1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200" b="1" spc="5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200" b="1" spc="-20" dirty="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endParaRPr sz="2200" dirty="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31509" y="2868058"/>
            <a:ext cx="2243455" cy="251460"/>
            <a:chOff x="6531509" y="2868058"/>
            <a:chExt cx="2243455" cy="251460"/>
          </a:xfrm>
        </p:grpSpPr>
        <p:sp>
          <p:nvSpPr>
            <p:cNvPr id="21" name="object 21"/>
            <p:cNvSpPr/>
            <p:nvPr/>
          </p:nvSpPr>
          <p:spPr>
            <a:xfrm>
              <a:off x="6531509" y="2993708"/>
              <a:ext cx="2023745" cy="0"/>
            </a:xfrm>
            <a:custGeom>
              <a:avLst/>
              <a:gdLst/>
              <a:ahLst/>
              <a:cxnLst/>
              <a:rect l="l" t="t" r="r" b="b"/>
              <a:pathLst>
                <a:path w="2023745">
                  <a:moveTo>
                    <a:pt x="0" y="0"/>
                  </a:moveTo>
                  <a:lnTo>
                    <a:pt x="1992066" y="0"/>
                  </a:lnTo>
                  <a:lnTo>
                    <a:pt x="2023478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23575" y="286805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0" y="8854444"/>
            <a:ext cx="20104100" cy="2454275"/>
            <a:chOff x="0" y="8854444"/>
            <a:chExt cx="20104100" cy="2454275"/>
          </a:xfrm>
        </p:grpSpPr>
        <p:sp>
          <p:nvSpPr>
            <p:cNvPr id="24" name="object 24"/>
            <p:cNvSpPr/>
            <p:nvPr/>
          </p:nvSpPr>
          <p:spPr>
            <a:xfrm>
              <a:off x="0" y="8854444"/>
              <a:ext cx="20104100" cy="2454275"/>
            </a:xfrm>
            <a:custGeom>
              <a:avLst/>
              <a:gdLst/>
              <a:ahLst/>
              <a:cxnLst/>
              <a:rect l="l" t="t" r="r" b="b"/>
              <a:pathLst>
                <a:path w="20104100" h="2454275">
                  <a:moveTo>
                    <a:pt x="20104099" y="0"/>
                  </a:moveTo>
                  <a:lnTo>
                    <a:pt x="0" y="0"/>
                  </a:lnTo>
                  <a:lnTo>
                    <a:pt x="0" y="2454111"/>
                  </a:lnTo>
                  <a:lnTo>
                    <a:pt x="20104099" y="2454111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5517" y="8980095"/>
              <a:ext cx="10333064" cy="20536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514120" y="9788829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29977" y="0"/>
                  </a:moveTo>
                  <a:lnTo>
                    <a:pt x="81064" y="9517"/>
                  </a:lnTo>
                  <a:lnTo>
                    <a:pt x="38064" y="38070"/>
                  </a:lnTo>
                  <a:lnTo>
                    <a:pt x="9516" y="81069"/>
                  </a:lnTo>
                  <a:lnTo>
                    <a:pt x="0" y="129981"/>
                  </a:lnTo>
                  <a:lnTo>
                    <a:pt x="9516" y="178893"/>
                  </a:lnTo>
                  <a:lnTo>
                    <a:pt x="38064" y="221891"/>
                  </a:lnTo>
                  <a:lnTo>
                    <a:pt x="81064" y="250444"/>
                  </a:lnTo>
                  <a:lnTo>
                    <a:pt x="129977" y="259961"/>
                  </a:lnTo>
                  <a:lnTo>
                    <a:pt x="178891" y="250444"/>
                  </a:lnTo>
                  <a:lnTo>
                    <a:pt x="221891" y="221891"/>
                  </a:lnTo>
                  <a:lnTo>
                    <a:pt x="250445" y="178893"/>
                  </a:lnTo>
                  <a:lnTo>
                    <a:pt x="259963" y="129981"/>
                  </a:lnTo>
                  <a:lnTo>
                    <a:pt x="250445" y="81069"/>
                  </a:lnTo>
                  <a:lnTo>
                    <a:pt x="221891" y="38070"/>
                  </a:lnTo>
                  <a:lnTo>
                    <a:pt x="178891" y="9517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586342" y="9811984"/>
            <a:ext cx="1155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20" dirty="0">
                <a:solidFill>
                  <a:srgbClr val="444444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54444"/>
            <a:ext cx="20104100" cy="2454275"/>
          </a:xfrm>
          <a:custGeom>
            <a:avLst/>
            <a:gdLst/>
            <a:ahLst/>
            <a:cxnLst/>
            <a:rect l="l" t="t" r="r" b="b"/>
            <a:pathLst>
              <a:path w="20104100" h="2454275">
                <a:moveTo>
                  <a:pt x="20104099" y="0"/>
                </a:moveTo>
                <a:lnTo>
                  <a:pt x="0" y="0"/>
                </a:lnTo>
                <a:lnTo>
                  <a:pt x="0" y="2454111"/>
                </a:lnTo>
                <a:lnTo>
                  <a:pt x="20104099" y="2454111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09" y="2009126"/>
            <a:ext cx="19181709" cy="64153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107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MV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C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IMPLEMENTATIO</a:t>
            </a:r>
            <a:r>
              <a:rPr sz="4950" b="1" spc="-105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5" dirty="0">
                <a:solidFill>
                  <a:srgbClr val="FAFBFB"/>
                </a:solidFill>
                <a:latin typeface="Trebuchet MS"/>
                <a:cs typeface="Trebuchet MS"/>
              </a:rPr>
              <a:t>(RECIP</a:t>
            </a:r>
            <a:r>
              <a:rPr sz="4950" b="1" spc="-969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DISPLA</a:t>
            </a: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ONLY)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41416" y="5955602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2" y="39030"/>
                </a:lnTo>
                <a:lnTo>
                  <a:pt x="69390" y="69388"/>
                </a:lnTo>
                <a:lnTo>
                  <a:pt x="39032" y="106551"/>
                </a:lnTo>
                <a:lnTo>
                  <a:pt x="17347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7" y="326050"/>
                </a:lnTo>
                <a:lnTo>
                  <a:pt x="39032" y="367256"/>
                </a:lnTo>
                <a:lnTo>
                  <a:pt x="69390" y="404419"/>
                </a:lnTo>
                <a:lnTo>
                  <a:pt x="106552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6"/>
                </a:lnTo>
                <a:lnTo>
                  <a:pt x="404417" y="404419"/>
                </a:lnTo>
                <a:lnTo>
                  <a:pt x="434775" y="367256"/>
                </a:lnTo>
                <a:lnTo>
                  <a:pt x="456459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59" y="147757"/>
                </a:lnTo>
                <a:lnTo>
                  <a:pt x="434775" y="106551"/>
                </a:lnTo>
                <a:lnTo>
                  <a:pt x="404417" y="69388"/>
                </a:lnTo>
                <a:lnTo>
                  <a:pt x="367255" y="39030"/>
                </a:lnTo>
                <a:lnTo>
                  <a:pt x="326050" y="17347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84523" y="5999136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0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84291" y="5687285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1" y="0"/>
                </a:moveTo>
                <a:lnTo>
                  <a:pt x="191653" y="4336"/>
                </a:lnTo>
                <a:lnTo>
                  <a:pt x="147753" y="17347"/>
                </a:lnTo>
                <a:lnTo>
                  <a:pt x="106547" y="39030"/>
                </a:lnTo>
                <a:lnTo>
                  <a:pt x="69382" y="69388"/>
                </a:lnTo>
                <a:lnTo>
                  <a:pt x="39027" y="106551"/>
                </a:lnTo>
                <a:lnTo>
                  <a:pt x="17345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19"/>
                </a:lnTo>
                <a:lnTo>
                  <a:pt x="106547" y="434776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1"/>
                </a:lnTo>
                <a:lnTo>
                  <a:pt x="473810" y="236904"/>
                </a:lnTo>
                <a:lnTo>
                  <a:pt x="469473" y="191656"/>
                </a:lnTo>
                <a:lnTo>
                  <a:pt x="456462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4" y="39030"/>
                </a:lnTo>
                <a:lnTo>
                  <a:pt x="326048" y="17347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227391" y="5730820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51509" y="642940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1" y="39030"/>
                </a:lnTo>
                <a:lnTo>
                  <a:pt x="69387" y="69388"/>
                </a:lnTo>
                <a:lnTo>
                  <a:pt x="39030" y="106551"/>
                </a:lnTo>
                <a:lnTo>
                  <a:pt x="17346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19"/>
                </a:lnTo>
                <a:lnTo>
                  <a:pt x="106551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6"/>
                </a:lnTo>
                <a:lnTo>
                  <a:pt x="404420" y="404419"/>
                </a:lnTo>
                <a:lnTo>
                  <a:pt x="434777" y="367256"/>
                </a:lnTo>
                <a:lnTo>
                  <a:pt x="456460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60" y="147757"/>
                </a:lnTo>
                <a:lnTo>
                  <a:pt x="434777" y="106551"/>
                </a:lnTo>
                <a:lnTo>
                  <a:pt x="404420" y="69388"/>
                </a:lnTo>
                <a:lnTo>
                  <a:pt x="367256" y="39030"/>
                </a:lnTo>
                <a:lnTo>
                  <a:pt x="326051" y="17347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94611" y="6472944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4109" y="404961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4" y="0"/>
                </a:moveTo>
                <a:lnTo>
                  <a:pt x="191656" y="4336"/>
                </a:lnTo>
                <a:lnTo>
                  <a:pt x="147757" y="17346"/>
                </a:lnTo>
                <a:lnTo>
                  <a:pt x="106551" y="39030"/>
                </a:lnTo>
                <a:lnTo>
                  <a:pt x="69388" y="69387"/>
                </a:lnTo>
                <a:lnTo>
                  <a:pt x="39030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0" y="367256"/>
                </a:lnTo>
                <a:lnTo>
                  <a:pt x="69388" y="404420"/>
                </a:lnTo>
                <a:lnTo>
                  <a:pt x="106551" y="434777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7"/>
                </a:lnTo>
                <a:lnTo>
                  <a:pt x="404419" y="404420"/>
                </a:lnTo>
                <a:lnTo>
                  <a:pt x="434776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6" y="106551"/>
                </a:lnTo>
                <a:lnTo>
                  <a:pt x="404419" y="69387"/>
                </a:lnTo>
                <a:lnTo>
                  <a:pt x="367256" y="39030"/>
                </a:lnTo>
                <a:lnTo>
                  <a:pt x="326050" y="17346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57212" y="4093150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363100" y="3399526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1" y="0"/>
                </a:moveTo>
                <a:lnTo>
                  <a:pt x="191653" y="4336"/>
                </a:lnTo>
                <a:lnTo>
                  <a:pt x="147753" y="17347"/>
                </a:lnTo>
                <a:lnTo>
                  <a:pt x="106547" y="39030"/>
                </a:lnTo>
                <a:lnTo>
                  <a:pt x="69382" y="69388"/>
                </a:lnTo>
                <a:lnTo>
                  <a:pt x="39027" y="106551"/>
                </a:lnTo>
                <a:lnTo>
                  <a:pt x="17345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19"/>
                </a:lnTo>
                <a:lnTo>
                  <a:pt x="106547" y="434776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1"/>
                </a:lnTo>
                <a:lnTo>
                  <a:pt x="473810" y="236904"/>
                </a:lnTo>
                <a:lnTo>
                  <a:pt x="469473" y="191656"/>
                </a:lnTo>
                <a:lnTo>
                  <a:pt x="456462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4" y="39030"/>
                </a:lnTo>
                <a:lnTo>
                  <a:pt x="326048" y="17347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506198" y="3443061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860816" y="4286518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003924" y="4330053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621848" y="642940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4" y="0"/>
                </a:moveTo>
                <a:lnTo>
                  <a:pt x="191656" y="4336"/>
                </a:lnTo>
                <a:lnTo>
                  <a:pt x="147757" y="17347"/>
                </a:lnTo>
                <a:lnTo>
                  <a:pt x="106551" y="39030"/>
                </a:lnTo>
                <a:lnTo>
                  <a:pt x="69388" y="69388"/>
                </a:lnTo>
                <a:lnTo>
                  <a:pt x="39030" y="106551"/>
                </a:lnTo>
                <a:lnTo>
                  <a:pt x="17347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7" y="326050"/>
                </a:lnTo>
                <a:lnTo>
                  <a:pt x="39030" y="367256"/>
                </a:lnTo>
                <a:lnTo>
                  <a:pt x="69388" y="404419"/>
                </a:lnTo>
                <a:lnTo>
                  <a:pt x="106551" y="434776"/>
                </a:lnTo>
                <a:lnTo>
                  <a:pt x="147757" y="456460"/>
                </a:lnTo>
                <a:lnTo>
                  <a:pt x="191656" y="469470"/>
                </a:lnTo>
                <a:lnTo>
                  <a:pt x="236904" y="473807"/>
                </a:lnTo>
                <a:lnTo>
                  <a:pt x="282151" y="469470"/>
                </a:lnTo>
                <a:lnTo>
                  <a:pt x="326050" y="456460"/>
                </a:lnTo>
                <a:lnTo>
                  <a:pt x="367256" y="434776"/>
                </a:lnTo>
                <a:lnTo>
                  <a:pt x="404419" y="404419"/>
                </a:lnTo>
                <a:lnTo>
                  <a:pt x="434777" y="367256"/>
                </a:lnTo>
                <a:lnTo>
                  <a:pt x="456461" y="326050"/>
                </a:lnTo>
                <a:lnTo>
                  <a:pt x="469471" y="282151"/>
                </a:lnTo>
                <a:lnTo>
                  <a:pt x="473808" y="236904"/>
                </a:lnTo>
                <a:lnTo>
                  <a:pt x="469471" y="191656"/>
                </a:lnTo>
                <a:lnTo>
                  <a:pt x="456461" y="147757"/>
                </a:lnTo>
                <a:lnTo>
                  <a:pt x="434777" y="106551"/>
                </a:lnTo>
                <a:lnTo>
                  <a:pt x="404419" y="69388"/>
                </a:lnTo>
                <a:lnTo>
                  <a:pt x="367256" y="39030"/>
                </a:lnTo>
                <a:lnTo>
                  <a:pt x="326050" y="17347"/>
                </a:lnTo>
                <a:lnTo>
                  <a:pt x="282151" y="4336"/>
                </a:lnTo>
                <a:lnTo>
                  <a:pt x="23690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4951" y="6472944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29899" y="3141680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7"/>
                </a:lnTo>
                <a:lnTo>
                  <a:pt x="106551" y="39030"/>
                </a:lnTo>
                <a:lnTo>
                  <a:pt x="69387" y="69388"/>
                </a:lnTo>
                <a:lnTo>
                  <a:pt x="39030" y="106551"/>
                </a:lnTo>
                <a:lnTo>
                  <a:pt x="17346" y="147757"/>
                </a:lnTo>
                <a:lnTo>
                  <a:pt x="4336" y="191656"/>
                </a:lnTo>
                <a:lnTo>
                  <a:pt x="0" y="236904"/>
                </a:lnTo>
                <a:lnTo>
                  <a:pt x="4336" y="282151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19"/>
                </a:lnTo>
                <a:lnTo>
                  <a:pt x="106551" y="434776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6"/>
                </a:lnTo>
                <a:lnTo>
                  <a:pt x="404420" y="404419"/>
                </a:lnTo>
                <a:lnTo>
                  <a:pt x="434777" y="367256"/>
                </a:lnTo>
                <a:lnTo>
                  <a:pt x="456460" y="326050"/>
                </a:lnTo>
                <a:lnTo>
                  <a:pt x="469470" y="282151"/>
                </a:lnTo>
                <a:lnTo>
                  <a:pt x="473807" y="236904"/>
                </a:lnTo>
                <a:lnTo>
                  <a:pt x="469470" y="191656"/>
                </a:lnTo>
                <a:lnTo>
                  <a:pt x="456460" y="147757"/>
                </a:lnTo>
                <a:lnTo>
                  <a:pt x="434777" y="106551"/>
                </a:lnTo>
                <a:lnTo>
                  <a:pt x="404420" y="69388"/>
                </a:lnTo>
                <a:lnTo>
                  <a:pt x="367256" y="39030"/>
                </a:lnTo>
                <a:lnTo>
                  <a:pt x="326051" y="17347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73001" y="3185215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85517" y="8980095"/>
            <a:ext cx="10333355" cy="2054225"/>
            <a:chOff x="4885517" y="8980095"/>
            <a:chExt cx="10333355" cy="205422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5517" y="8980095"/>
              <a:ext cx="10333064" cy="20536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514121" y="9788829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29977" y="0"/>
                  </a:moveTo>
                  <a:lnTo>
                    <a:pt x="81064" y="9517"/>
                  </a:lnTo>
                  <a:lnTo>
                    <a:pt x="38064" y="38070"/>
                  </a:lnTo>
                  <a:lnTo>
                    <a:pt x="9516" y="81069"/>
                  </a:lnTo>
                  <a:lnTo>
                    <a:pt x="0" y="129981"/>
                  </a:lnTo>
                  <a:lnTo>
                    <a:pt x="9516" y="178893"/>
                  </a:lnTo>
                  <a:lnTo>
                    <a:pt x="38064" y="221891"/>
                  </a:lnTo>
                  <a:lnTo>
                    <a:pt x="81064" y="250444"/>
                  </a:lnTo>
                  <a:lnTo>
                    <a:pt x="129977" y="259961"/>
                  </a:lnTo>
                  <a:lnTo>
                    <a:pt x="178891" y="250444"/>
                  </a:lnTo>
                  <a:lnTo>
                    <a:pt x="221891" y="221891"/>
                  </a:lnTo>
                  <a:lnTo>
                    <a:pt x="250445" y="178893"/>
                  </a:lnTo>
                  <a:lnTo>
                    <a:pt x="259963" y="129981"/>
                  </a:lnTo>
                  <a:lnTo>
                    <a:pt x="250445" y="81069"/>
                  </a:lnTo>
                  <a:lnTo>
                    <a:pt x="221891" y="38070"/>
                  </a:lnTo>
                  <a:lnTo>
                    <a:pt x="178891" y="9517"/>
                  </a:lnTo>
                  <a:lnTo>
                    <a:pt x="12997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86342" y="9811984"/>
            <a:ext cx="1155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20" dirty="0">
                <a:solidFill>
                  <a:srgbClr val="444444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53260" y="2138231"/>
            <a:ext cx="1137285" cy="411480"/>
          </a:xfrm>
          <a:custGeom>
            <a:avLst/>
            <a:gdLst/>
            <a:ahLst/>
            <a:cxnLst/>
            <a:rect l="l" t="t" r="r" b="b"/>
            <a:pathLst>
              <a:path w="1137285" h="411480">
                <a:moveTo>
                  <a:pt x="0" y="0"/>
                </a:moveTo>
                <a:lnTo>
                  <a:pt x="1137166" y="0"/>
                </a:lnTo>
                <a:lnTo>
                  <a:pt x="1137166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89233" y="2138231"/>
            <a:ext cx="1137285" cy="411480"/>
          </a:xfrm>
          <a:custGeom>
            <a:avLst/>
            <a:gdLst/>
            <a:ahLst/>
            <a:cxnLst/>
            <a:rect l="l" t="t" r="r" b="b"/>
            <a:pathLst>
              <a:path w="1137284" h="411480">
                <a:moveTo>
                  <a:pt x="0" y="0"/>
                </a:moveTo>
                <a:lnTo>
                  <a:pt x="1137166" y="0"/>
                </a:lnTo>
                <a:lnTo>
                  <a:pt x="1137166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699951" y="2138231"/>
            <a:ext cx="942975" cy="411480"/>
          </a:xfrm>
          <a:custGeom>
            <a:avLst/>
            <a:gdLst/>
            <a:ahLst/>
            <a:cxnLst/>
            <a:rect l="l" t="t" r="r" b="b"/>
            <a:pathLst>
              <a:path w="942975" h="411480">
                <a:moveTo>
                  <a:pt x="0" y="0"/>
                </a:moveTo>
                <a:lnTo>
                  <a:pt x="942962" y="0"/>
                </a:lnTo>
                <a:lnTo>
                  <a:pt x="942962" y="410982"/>
                </a:lnTo>
                <a:lnTo>
                  <a:pt x="0" y="41098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28257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EVEN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HANDLIN</a:t>
            </a:r>
            <a:r>
              <a:rPr sz="4950" b="1" spc="-118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37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MVC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PUBLISHER-SUBSCRIBE</a:t>
            </a:r>
            <a:r>
              <a:rPr sz="4950" b="1" spc="-97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PATTERN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908" y="3732880"/>
            <a:ext cx="2550617" cy="94760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958517" y="8614920"/>
            <a:ext cx="16187419" cy="2100580"/>
            <a:chOff x="1958517" y="8614920"/>
            <a:chExt cx="16187419" cy="2100580"/>
          </a:xfrm>
        </p:grpSpPr>
        <p:sp>
          <p:nvSpPr>
            <p:cNvPr id="7" name="object 7"/>
            <p:cNvSpPr/>
            <p:nvPr/>
          </p:nvSpPr>
          <p:spPr>
            <a:xfrm>
              <a:off x="1958517" y="8614920"/>
              <a:ext cx="16187419" cy="2100580"/>
            </a:xfrm>
            <a:custGeom>
              <a:avLst/>
              <a:gdLst/>
              <a:ahLst/>
              <a:cxnLst/>
              <a:rect l="l" t="t" r="r" b="b"/>
              <a:pathLst>
                <a:path w="16187419" h="2100579">
                  <a:moveTo>
                    <a:pt x="16187067" y="0"/>
                  </a:moveTo>
                  <a:lnTo>
                    <a:pt x="0" y="0"/>
                  </a:lnTo>
                  <a:lnTo>
                    <a:pt x="0" y="2100211"/>
                  </a:lnTo>
                  <a:lnTo>
                    <a:pt x="16187067" y="2100211"/>
                  </a:lnTo>
                  <a:lnTo>
                    <a:pt x="1618706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103" y="9153458"/>
              <a:ext cx="303655" cy="303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9103" y="9864431"/>
              <a:ext cx="303655" cy="30365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705547" y="2356398"/>
            <a:ext cx="13531215" cy="4190365"/>
            <a:chOff x="3705547" y="2356398"/>
            <a:chExt cx="13531215" cy="41903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547" y="2356398"/>
              <a:ext cx="13530739" cy="41903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4197" y="3316820"/>
              <a:ext cx="4196724" cy="6684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20434" y="589511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236903" y="0"/>
                  </a:moveTo>
                  <a:lnTo>
                    <a:pt x="191656" y="4336"/>
                  </a:lnTo>
                  <a:lnTo>
                    <a:pt x="147756" y="17346"/>
                  </a:lnTo>
                  <a:lnTo>
                    <a:pt x="106551" y="39030"/>
                  </a:lnTo>
                  <a:lnTo>
                    <a:pt x="69387" y="69387"/>
                  </a:lnTo>
                  <a:lnTo>
                    <a:pt x="39030" y="106551"/>
                  </a:lnTo>
                  <a:lnTo>
                    <a:pt x="17346" y="147756"/>
                  </a:lnTo>
                  <a:lnTo>
                    <a:pt x="4336" y="191656"/>
                  </a:lnTo>
                  <a:lnTo>
                    <a:pt x="0" y="236903"/>
                  </a:lnTo>
                  <a:lnTo>
                    <a:pt x="4336" y="282151"/>
                  </a:lnTo>
                  <a:lnTo>
                    <a:pt x="17346" y="326051"/>
                  </a:lnTo>
                  <a:lnTo>
                    <a:pt x="39030" y="367256"/>
                  </a:lnTo>
                  <a:lnTo>
                    <a:pt x="69387" y="404420"/>
                  </a:lnTo>
                  <a:lnTo>
                    <a:pt x="106551" y="434777"/>
                  </a:lnTo>
                  <a:lnTo>
                    <a:pt x="147756" y="456460"/>
                  </a:lnTo>
                  <a:lnTo>
                    <a:pt x="191656" y="469470"/>
                  </a:lnTo>
                  <a:lnTo>
                    <a:pt x="236903" y="473807"/>
                  </a:lnTo>
                  <a:lnTo>
                    <a:pt x="282151" y="469470"/>
                  </a:lnTo>
                  <a:lnTo>
                    <a:pt x="326051" y="456460"/>
                  </a:lnTo>
                  <a:lnTo>
                    <a:pt x="367256" y="434777"/>
                  </a:lnTo>
                  <a:lnTo>
                    <a:pt x="404420" y="404420"/>
                  </a:lnTo>
                  <a:lnTo>
                    <a:pt x="434777" y="367256"/>
                  </a:lnTo>
                  <a:lnTo>
                    <a:pt x="456460" y="326051"/>
                  </a:lnTo>
                  <a:lnTo>
                    <a:pt x="469470" y="282151"/>
                  </a:lnTo>
                  <a:lnTo>
                    <a:pt x="473807" y="236903"/>
                  </a:lnTo>
                  <a:lnTo>
                    <a:pt x="469470" y="191656"/>
                  </a:lnTo>
                  <a:lnTo>
                    <a:pt x="456460" y="147756"/>
                  </a:lnTo>
                  <a:lnTo>
                    <a:pt x="434777" y="106551"/>
                  </a:lnTo>
                  <a:lnTo>
                    <a:pt x="404420" y="69387"/>
                  </a:lnTo>
                  <a:lnTo>
                    <a:pt x="367256" y="39030"/>
                  </a:lnTo>
                  <a:lnTo>
                    <a:pt x="326051" y="17346"/>
                  </a:lnTo>
                  <a:lnTo>
                    <a:pt x="282151" y="4336"/>
                  </a:lnTo>
                  <a:lnTo>
                    <a:pt x="23690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58517" y="8614920"/>
            <a:ext cx="16187419" cy="21005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830580">
              <a:lnSpc>
                <a:spcPct val="100000"/>
              </a:lnSpc>
              <a:tabLst>
                <a:tab pos="1353820" algn="l"/>
              </a:tabLst>
            </a:pPr>
            <a:r>
              <a:rPr sz="3525" baseline="236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should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be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handled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controller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(otherwise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we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would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have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application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logic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view)</a:t>
            </a:r>
            <a:endParaRPr sz="2450">
              <a:latin typeface="Roboto"/>
              <a:cs typeface="Roboto"/>
            </a:endParaRPr>
          </a:p>
          <a:p>
            <a:pPr marL="830580">
              <a:lnSpc>
                <a:spcPct val="100000"/>
              </a:lnSpc>
              <a:spcBef>
                <a:spcPts val="2660"/>
              </a:spcBef>
              <a:tabLst>
                <a:tab pos="1353820" algn="l"/>
              </a:tabLst>
            </a:pPr>
            <a:r>
              <a:rPr sz="3525" baseline="2364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should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be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listened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for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view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(otherwise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we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would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need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elements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controller)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63536" y="593864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0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5942" y="4214652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1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6" y="326051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1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1" y="469470"/>
                </a:lnTo>
                <a:lnTo>
                  <a:pt x="326051" y="456460"/>
                </a:lnTo>
                <a:lnTo>
                  <a:pt x="367256" y="434777"/>
                </a:lnTo>
                <a:lnTo>
                  <a:pt x="404420" y="404420"/>
                </a:lnTo>
                <a:lnTo>
                  <a:pt x="434777" y="367256"/>
                </a:lnTo>
                <a:lnTo>
                  <a:pt x="456460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60" y="147756"/>
                </a:lnTo>
                <a:lnTo>
                  <a:pt x="434777" y="106551"/>
                </a:lnTo>
                <a:lnTo>
                  <a:pt x="404420" y="69387"/>
                </a:lnTo>
                <a:lnTo>
                  <a:pt x="367256" y="39030"/>
                </a:lnTo>
                <a:lnTo>
                  <a:pt x="326051" y="17346"/>
                </a:lnTo>
                <a:lnTo>
                  <a:pt x="282151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89046" y="4258188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17748" y="381124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5">
                <a:moveTo>
                  <a:pt x="236903" y="0"/>
                </a:moveTo>
                <a:lnTo>
                  <a:pt x="191655" y="4336"/>
                </a:lnTo>
                <a:lnTo>
                  <a:pt x="147755" y="17346"/>
                </a:lnTo>
                <a:lnTo>
                  <a:pt x="106550" y="39030"/>
                </a:lnTo>
                <a:lnTo>
                  <a:pt x="69387" y="69387"/>
                </a:lnTo>
                <a:lnTo>
                  <a:pt x="39030" y="106551"/>
                </a:lnTo>
                <a:lnTo>
                  <a:pt x="17346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6" y="326050"/>
                </a:lnTo>
                <a:lnTo>
                  <a:pt x="39030" y="367256"/>
                </a:lnTo>
                <a:lnTo>
                  <a:pt x="69387" y="404420"/>
                </a:lnTo>
                <a:lnTo>
                  <a:pt x="106550" y="434777"/>
                </a:lnTo>
                <a:lnTo>
                  <a:pt x="147755" y="456460"/>
                </a:lnTo>
                <a:lnTo>
                  <a:pt x="191655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0"/>
                </a:lnTo>
                <a:lnTo>
                  <a:pt x="469470" y="282150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460855" y="3854777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78243" y="3811243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1" y="0"/>
                </a:moveTo>
                <a:lnTo>
                  <a:pt x="191653" y="4336"/>
                </a:lnTo>
                <a:lnTo>
                  <a:pt x="147753" y="17346"/>
                </a:lnTo>
                <a:lnTo>
                  <a:pt x="106547" y="39030"/>
                </a:lnTo>
                <a:lnTo>
                  <a:pt x="69382" y="69387"/>
                </a:lnTo>
                <a:lnTo>
                  <a:pt x="39027" y="106551"/>
                </a:lnTo>
                <a:lnTo>
                  <a:pt x="17345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0"/>
                </a:lnTo>
                <a:lnTo>
                  <a:pt x="17345" y="326050"/>
                </a:lnTo>
                <a:lnTo>
                  <a:pt x="39027" y="367256"/>
                </a:lnTo>
                <a:lnTo>
                  <a:pt x="69382" y="404420"/>
                </a:lnTo>
                <a:lnTo>
                  <a:pt x="106547" y="434777"/>
                </a:lnTo>
                <a:lnTo>
                  <a:pt x="147753" y="456460"/>
                </a:lnTo>
                <a:lnTo>
                  <a:pt x="191653" y="469470"/>
                </a:lnTo>
                <a:lnTo>
                  <a:pt x="236901" y="473807"/>
                </a:lnTo>
                <a:lnTo>
                  <a:pt x="282148" y="469470"/>
                </a:lnTo>
                <a:lnTo>
                  <a:pt x="326048" y="456460"/>
                </a:lnTo>
                <a:lnTo>
                  <a:pt x="367254" y="434777"/>
                </a:lnTo>
                <a:lnTo>
                  <a:pt x="404419" y="404420"/>
                </a:lnTo>
                <a:lnTo>
                  <a:pt x="434777" y="367256"/>
                </a:lnTo>
                <a:lnTo>
                  <a:pt x="456462" y="326050"/>
                </a:lnTo>
                <a:lnTo>
                  <a:pt x="469473" y="282150"/>
                </a:lnTo>
                <a:lnTo>
                  <a:pt x="473810" y="236903"/>
                </a:lnTo>
                <a:lnTo>
                  <a:pt x="469473" y="191656"/>
                </a:lnTo>
                <a:lnTo>
                  <a:pt x="456462" y="147756"/>
                </a:lnTo>
                <a:lnTo>
                  <a:pt x="434777" y="106551"/>
                </a:lnTo>
                <a:lnTo>
                  <a:pt x="404419" y="69387"/>
                </a:lnTo>
                <a:lnTo>
                  <a:pt x="367254" y="39030"/>
                </a:lnTo>
                <a:lnTo>
                  <a:pt x="326048" y="17346"/>
                </a:lnTo>
                <a:lnTo>
                  <a:pt x="282148" y="4336"/>
                </a:lnTo>
                <a:lnTo>
                  <a:pt x="236901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521341" y="3854777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917063" y="427997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5">
                <a:moveTo>
                  <a:pt x="236903" y="0"/>
                </a:moveTo>
                <a:lnTo>
                  <a:pt x="191656" y="4336"/>
                </a:lnTo>
                <a:lnTo>
                  <a:pt x="147756" y="17346"/>
                </a:lnTo>
                <a:lnTo>
                  <a:pt x="106552" y="39030"/>
                </a:lnTo>
                <a:lnTo>
                  <a:pt x="69390" y="69387"/>
                </a:lnTo>
                <a:lnTo>
                  <a:pt x="39032" y="106551"/>
                </a:lnTo>
                <a:lnTo>
                  <a:pt x="17347" y="147756"/>
                </a:lnTo>
                <a:lnTo>
                  <a:pt x="4336" y="191656"/>
                </a:lnTo>
                <a:lnTo>
                  <a:pt x="0" y="236903"/>
                </a:lnTo>
                <a:lnTo>
                  <a:pt x="4336" y="282151"/>
                </a:lnTo>
                <a:lnTo>
                  <a:pt x="17347" y="326051"/>
                </a:lnTo>
                <a:lnTo>
                  <a:pt x="39032" y="367256"/>
                </a:lnTo>
                <a:lnTo>
                  <a:pt x="69390" y="404420"/>
                </a:lnTo>
                <a:lnTo>
                  <a:pt x="106552" y="434777"/>
                </a:lnTo>
                <a:lnTo>
                  <a:pt x="147756" y="456460"/>
                </a:lnTo>
                <a:lnTo>
                  <a:pt x="191656" y="469470"/>
                </a:lnTo>
                <a:lnTo>
                  <a:pt x="236903" y="473807"/>
                </a:lnTo>
                <a:lnTo>
                  <a:pt x="282150" y="469470"/>
                </a:lnTo>
                <a:lnTo>
                  <a:pt x="326050" y="456460"/>
                </a:lnTo>
                <a:lnTo>
                  <a:pt x="367255" y="434777"/>
                </a:lnTo>
                <a:lnTo>
                  <a:pt x="404417" y="404420"/>
                </a:lnTo>
                <a:lnTo>
                  <a:pt x="434775" y="367256"/>
                </a:lnTo>
                <a:lnTo>
                  <a:pt x="456459" y="326051"/>
                </a:lnTo>
                <a:lnTo>
                  <a:pt x="469470" y="282151"/>
                </a:lnTo>
                <a:lnTo>
                  <a:pt x="473807" y="236903"/>
                </a:lnTo>
                <a:lnTo>
                  <a:pt x="469470" y="191656"/>
                </a:lnTo>
                <a:lnTo>
                  <a:pt x="456459" y="147756"/>
                </a:lnTo>
                <a:lnTo>
                  <a:pt x="434775" y="106551"/>
                </a:lnTo>
                <a:lnTo>
                  <a:pt x="404417" y="69387"/>
                </a:lnTo>
                <a:lnTo>
                  <a:pt x="367255" y="39030"/>
                </a:lnTo>
                <a:lnTo>
                  <a:pt x="326050" y="17346"/>
                </a:lnTo>
                <a:lnTo>
                  <a:pt x="282150" y="4336"/>
                </a:lnTo>
                <a:lnTo>
                  <a:pt x="23690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060169" y="4323509"/>
            <a:ext cx="18796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8648" y="6670078"/>
            <a:ext cx="272243" cy="2722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8648" y="7283248"/>
            <a:ext cx="272243" cy="27224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869427" y="2540118"/>
            <a:ext cx="14559915" cy="5511165"/>
            <a:chOff x="869427" y="2540118"/>
            <a:chExt cx="14559915" cy="5511165"/>
          </a:xfrm>
        </p:grpSpPr>
        <p:sp>
          <p:nvSpPr>
            <p:cNvPr id="27" name="object 27"/>
            <p:cNvSpPr/>
            <p:nvPr/>
          </p:nvSpPr>
          <p:spPr>
            <a:xfrm>
              <a:off x="8201914" y="3259500"/>
              <a:ext cx="2120265" cy="530225"/>
            </a:xfrm>
            <a:custGeom>
              <a:avLst/>
              <a:gdLst/>
              <a:ahLst/>
              <a:cxnLst/>
              <a:rect l="l" t="t" r="r" b="b"/>
              <a:pathLst>
                <a:path w="2120265" h="530225">
                  <a:moveTo>
                    <a:pt x="0" y="164584"/>
                  </a:moveTo>
                  <a:lnTo>
                    <a:pt x="76303" y="136696"/>
                  </a:lnTo>
                  <a:lnTo>
                    <a:pt x="127955" y="119609"/>
                  </a:lnTo>
                  <a:lnTo>
                    <a:pt x="179286" y="103660"/>
                  </a:lnTo>
                  <a:lnTo>
                    <a:pt x="230296" y="88851"/>
                  </a:lnTo>
                  <a:lnTo>
                    <a:pt x="280984" y="75181"/>
                  </a:lnTo>
                  <a:lnTo>
                    <a:pt x="331350" y="62650"/>
                  </a:lnTo>
                  <a:lnTo>
                    <a:pt x="381395" y="51258"/>
                  </a:lnTo>
                  <a:lnTo>
                    <a:pt x="431119" y="41006"/>
                  </a:lnTo>
                  <a:lnTo>
                    <a:pt x="480521" y="31893"/>
                  </a:lnTo>
                  <a:lnTo>
                    <a:pt x="529602" y="23919"/>
                  </a:lnTo>
                  <a:lnTo>
                    <a:pt x="578362" y="17084"/>
                  </a:lnTo>
                  <a:lnTo>
                    <a:pt x="626800" y="11389"/>
                  </a:lnTo>
                  <a:lnTo>
                    <a:pt x="674917" y="6833"/>
                  </a:lnTo>
                  <a:lnTo>
                    <a:pt x="722712" y="3416"/>
                  </a:lnTo>
                  <a:lnTo>
                    <a:pt x="770186" y="1138"/>
                  </a:lnTo>
                  <a:lnTo>
                    <a:pt x="817338" y="0"/>
                  </a:lnTo>
                  <a:lnTo>
                    <a:pt x="864169" y="0"/>
                  </a:lnTo>
                  <a:lnTo>
                    <a:pt x="910679" y="1140"/>
                  </a:lnTo>
                  <a:lnTo>
                    <a:pt x="956867" y="3419"/>
                  </a:lnTo>
                  <a:lnTo>
                    <a:pt x="1002734" y="6838"/>
                  </a:lnTo>
                  <a:lnTo>
                    <a:pt x="1048279" y="11395"/>
                  </a:lnTo>
                  <a:lnTo>
                    <a:pt x="1093503" y="17092"/>
                  </a:lnTo>
                  <a:lnTo>
                    <a:pt x="1138406" y="23928"/>
                  </a:lnTo>
                  <a:lnTo>
                    <a:pt x="1182987" y="31903"/>
                  </a:lnTo>
                  <a:lnTo>
                    <a:pt x="1227247" y="41017"/>
                  </a:lnTo>
                  <a:lnTo>
                    <a:pt x="1271186" y="51271"/>
                  </a:lnTo>
                  <a:lnTo>
                    <a:pt x="1314803" y="62664"/>
                  </a:lnTo>
                  <a:lnTo>
                    <a:pt x="1358099" y="75196"/>
                  </a:lnTo>
                  <a:lnTo>
                    <a:pt x="1401073" y="88867"/>
                  </a:lnTo>
                  <a:lnTo>
                    <a:pt x="1443726" y="103678"/>
                  </a:lnTo>
                  <a:lnTo>
                    <a:pt x="1486058" y="119627"/>
                  </a:lnTo>
                  <a:lnTo>
                    <a:pt x="1528068" y="136716"/>
                  </a:lnTo>
                  <a:lnTo>
                    <a:pt x="1569757" y="154944"/>
                  </a:lnTo>
                  <a:lnTo>
                    <a:pt x="1611125" y="174311"/>
                  </a:lnTo>
                  <a:lnTo>
                    <a:pt x="1652171" y="194818"/>
                  </a:lnTo>
                  <a:lnTo>
                    <a:pt x="1692896" y="216464"/>
                  </a:lnTo>
                  <a:lnTo>
                    <a:pt x="1733299" y="239248"/>
                  </a:lnTo>
                  <a:lnTo>
                    <a:pt x="1773382" y="263172"/>
                  </a:lnTo>
                  <a:lnTo>
                    <a:pt x="1813143" y="288236"/>
                  </a:lnTo>
                  <a:lnTo>
                    <a:pt x="1852582" y="314438"/>
                  </a:lnTo>
                  <a:lnTo>
                    <a:pt x="1891700" y="341780"/>
                  </a:lnTo>
                  <a:lnTo>
                    <a:pt x="1930497" y="370261"/>
                  </a:lnTo>
                  <a:lnTo>
                    <a:pt x="1968973" y="399881"/>
                  </a:lnTo>
                  <a:lnTo>
                    <a:pt x="2007127" y="430640"/>
                  </a:lnTo>
                  <a:lnTo>
                    <a:pt x="2044960" y="462538"/>
                  </a:lnTo>
                  <a:lnTo>
                    <a:pt x="2082472" y="495576"/>
                  </a:lnTo>
                  <a:lnTo>
                    <a:pt x="2119662" y="529752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27716" y="3315160"/>
              <a:ext cx="238125" cy="198755"/>
            </a:xfrm>
            <a:custGeom>
              <a:avLst/>
              <a:gdLst/>
              <a:ahLst/>
              <a:cxnLst/>
              <a:rect l="l" t="t" r="r" b="b"/>
              <a:pathLst>
                <a:path w="238125" h="198754">
                  <a:moveTo>
                    <a:pt x="159113" y="0"/>
                  </a:moveTo>
                  <a:lnTo>
                    <a:pt x="0" y="178094"/>
                  </a:lnTo>
                  <a:lnTo>
                    <a:pt x="237943" y="198527"/>
                  </a:lnTo>
                  <a:lnTo>
                    <a:pt x="159113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23976" y="2984574"/>
              <a:ext cx="951865" cy="603250"/>
            </a:xfrm>
            <a:custGeom>
              <a:avLst/>
              <a:gdLst/>
              <a:ahLst/>
              <a:cxnLst/>
              <a:rect l="l" t="t" r="r" b="b"/>
              <a:pathLst>
                <a:path w="951865" h="603250">
                  <a:moveTo>
                    <a:pt x="951539" y="602876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91689" y="2984574"/>
              <a:ext cx="951865" cy="603250"/>
            </a:xfrm>
            <a:custGeom>
              <a:avLst/>
              <a:gdLst/>
              <a:ahLst/>
              <a:cxnLst/>
              <a:rect l="l" t="t" r="r" b="b"/>
              <a:pathLst>
                <a:path w="951865" h="603250">
                  <a:moveTo>
                    <a:pt x="0" y="602876"/>
                  </a:moveTo>
                  <a:lnTo>
                    <a:pt x="95153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824133" y="2561060"/>
              <a:ext cx="1584325" cy="911860"/>
            </a:xfrm>
            <a:custGeom>
              <a:avLst/>
              <a:gdLst/>
              <a:ahLst/>
              <a:cxnLst/>
              <a:rect l="l" t="t" r="r" b="b"/>
              <a:pathLst>
                <a:path w="1584325" h="911860">
                  <a:moveTo>
                    <a:pt x="0" y="911294"/>
                  </a:moveTo>
                  <a:lnTo>
                    <a:pt x="35525" y="851325"/>
                  </a:lnTo>
                  <a:lnTo>
                    <a:pt x="61841" y="810744"/>
                  </a:lnTo>
                  <a:lnTo>
                    <a:pt x="88937" y="771146"/>
                  </a:lnTo>
                  <a:lnTo>
                    <a:pt x="116814" y="732531"/>
                  </a:lnTo>
                  <a:lnTo>
                    <a:pt x="145472" y="694898"/>
                  </a:lnTo>
                  <a:lnTo>
                    <a:pt x="174910" y="658247"/>
                  </a:lnTo>
                  <a:lnTo>
                    <a:pt x="205128" y="622580"/>
                  </a:lnTo>
                  <a:lnTo>
                    <a:pt x="236126" y="587894"/>
                  </a:lnTo>
                  <a:lnTo>
                    <a:pt x="267906" y="554192"/>
                  </a:lnTo>
                  <a:lnTo>
                    <a:pt x="300465" y="521472"/>
                  </a:lnTo>
                  <a:lnTo>
                    <a:pt x="333805" y="489735"/>
                  </a:lnTo>
                  <a:lnTo>
                    <a:pt x="367926" y="458980"/>
                  </a:lnTo>
                  <a:lnTo>
                    <a:pt x="402827" y="429207"/>
                  </a:lnTo>
                  <a:lnTo>
                    <a:pt x="438508" y="400418"/>
                  </a:lnTo>
                  <a:lnTo>
                    <a:pt x="474970" y="372611"/>
                  </a:lnTo>
                  <a:lnTo>
                    <a:pt x="512212" y="345786"/>
                  </a:lnTo>
                  <a:lnTo>
                    <a:pt x="550235" y="319944"/>
                  </a:lnTo>
                  <a:lnTo>
                    <a:pt x="589038" y="295085"/>
                  </a:lnTo>
                  <a:lnTo>
                    <a:pt x="628622" y="271208"/>
                  </a:lnTo>
                  <a:lnTo>
                    <a:pt x="668986" y="248313"/>
                  </a:lnTo>
                  <a:lnTo>
                    <a:pt x="710131" y="226402"/>
                  </a:lnTo>
                  <a:lnTo>
                    <a:pt x="752056" y="205472"/>
                  </a:lnTo>
                  <a:lnTo>
                    <a:pt x="794761" y="185526"/>
                  </a:lnTo>
                  <a:lnTo>
                    <a:pt x="838247" y="166562"/>
                  </a:lnTo>
                  <a:lnTo>
                    <a:pt x="882514" y="148580"/>
                  </a:lnTo>
                  <a:lnTo>
                    <a:pt x="927561" y="131581"/>
                  </a:lnTo>
                  <a:lnTo>
                    <a:pt x="973388" y="115564"/>
                  </a:lnTo>
                  <a:lnTo>
                    <a:pt x="1019996" y="100530"/>
                  </a:lnTo>
                  <a:lnTo>
                    <a:pt x="1067385" y="86478"/>
                  </a:lnTo>
                  <a:lnTo>
                    <a:pt x="1115554" y="73409"/>
                  </a:lnTo>
                  <a:lnTo>
                    <a:pt x="1164503" y="61323"/>
                  </a:lnTo>
                  <a:lnTo>
                    <a:pt x="1214233" y="50219"/>
                  </a:lnTo>
                  <a:lnTo>
                    <a:pt x="1264744" y="40097"/>
                  </a:lnTo>
                  <a:lnTo>
                    <a:pt x="1316035" y="30958"/>
                  </a:lnTo>
                  <a:lnTo>
                    <a:pt x="1368106" y="22801"/>
                  </a:lnTo>
                  <a:lnTo>
                    <a:pt x="1420958" y="15627"/>
                  </a:lnTo>
                  <a:lnTo>
                    <a:pt x="1474590" y="9435"/>
                  </a:lnTo>
                  <a:lnTo>
                    <a:pt x="1529003" y="4226"/>
                  </a:lnTo>
                  <a:lnTo>
                    <a:pt x="158419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50209" y="3411992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6607" y="0"/>
                  </a:moveTo>
                  <a:lnTo>
                    <a:pt x="0" y="196562"/>
                  </a:lnTo>
                  <a:lnTo>
                    <a:pt x="161209" y="83913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581" y="2910757"/>
              <a:ext cx="1400175" cy="693420"/>
            </a:xfrm>
            <a:custGeom>
              <a:avLst/>
              <a:gdLst/>
              <a:ahLst/>
              <a:cxnLst/>
              <a:rect l="l" t="t" r="r" b="b"/>
              <a:pathLst>
                <a:path w="1400175" h="693420">
                  <a:moveTo>
                    <a:pt x="1399854" y="693324"/>
                  </a:moveTo>
                  <a:lnTo>
                    <a:pt x="1311711" y="690688"/>
                  </a:lnTo>
                  <a:lnTo>
                    <a:pt x="1246123" y="687134"/>
                  </a:lnTo>
                  <a:lnTo>
                    <a:pt x="1182151" y="682495"/>
                  </a:lnTo>
                  <a:lnTo>
                    <a:pt x="1119793" y="676769"/>
                  </a:lnTo>
                  <a:lnTo>
                    <a:pt x="1059050" y="669957"/>
                  </a:lnTo>
                  <a:lnTo>
                    <a:pt x="999922" y="662059"/>
                  </a:lnTo>
                  <a:lnTo>
                    <a:pt x="942409" y="653075"/>
                  </a:lnTo>
                  <a:lnTo>
                    <a:pt x="886511" y="643005"/>
                  </a:lnTo>
                  <a:lnTo>
                    <a:pt x="832228" y="631849"/>
                  </a:lnTo>
                  <a:lnTo>
                    <a:pt x="779560" y="619607"/>
                  </a:lnTo>
                  <a:lnTo>
                    <a:pt x="728507" y="606279"/>
                  </a:lnTo>
                  <a:lnTo>
                    <a:pt x="679068" y="591866"/>
                  </a:lnTo>
                  <a:lnTo>
                    <a:pt x="631245" y="576366"/>
                  </a:lnTo>
                  <a:lnTo>
                    <a:pt x="585036" y="559780"/>
                  </a:lnTo>
                  <a:lnTo>
                    <a:pt x="540443" y="542108"/>
                  </a:lnTo>
                  <a:lnTo>
                    <a:pt x="497464" y="523350"/>
                  </a:lnTo>
                  <a:lnTo>
                    <a:pt x="456100" y="503506"/>
                  </a:lnTo>
                  <a:lnTo>
                    <a:pt x="416352" y="482576"/>
                  </a:lnTo>
                  <a:lnTo>
                    <a:pt x="378218" y="460560"/>
                  </a:lnTo>
                  <a:lnTo>
                    <a:pt x="341699" y="437458"/>
                  </a:lnTo>
                  <a:lnTo>
                    <a:pt x="306795" y="413270"/>
                  </a:lnTo>
                  <a:lnTo>
                    <a:pt x="273505" y="387996"/>
                  </a:lnTo>
                  <a:lnTo>
                    <a:pt x="241831" y="361636"/>
                  </a:lnTo>
                  <a:lnTo>
                    <a:pt x="211772" y="334190"/>
                  </a:lnTo>
                  <a:lnTo>
                    <a:pt x="183328" y="305658"/>
                  </a:lnTo>
                  <a:lnTo>
                    <a:pt x="156498" y="276040"/>
                  </a:lnTo>
                  <a:lnTo>
                    <a:pt x="131284" y="245336"/>
                  </a:lnTo>
                  <a:lnTo>
                    <a:pt x="107684" y="213546"/>
                  </a:lnTo>
                  <a:lnTo>
                    <a:pt x="85699" y="180670"/>
                  </a:lnTo>
                  <a:lnTo>
                    <a:pt x="65329" y="146708"/>
                  </a:lnTo>
                  <a:lnTo>
                    <a:pt x="46575" y="111660"/>
                  </a:lnTo>
                  <a:lnTo>
                    <a:pt x="29435" y="75526"/>
                  </a:lnTo>
                  <a:lnTo>
                    <a:pt x="13910" y="3830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21790" y="3515960"/>
              <a:ext cx="177165" cy="176530"/>
            </a:xfrm>
            <a:custGeom>
              <a:avLst/>
              <a:gdLst/>
              <a:ahLst/>
              <a:cxnLst/>
              <a:rect l="l" t="t" r="r" b="b"/>
              <a:pathLst>
                <a:path w="177164" h="176529">
                  <a:moveTo>
                    <a:pt x="1409" y="0"/>
                  </a:moveTo>
                  <a:lnTo>
                    <a:pt x="0" y="175905"/>
                  </a:lnTo>
                  <a:lnTo>
                    <a:pt x="176610" y="89361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67720" y="4799379"/>
              <a:ext cx="1454150" cy="995044"/>
            </a:xfrm>
            <a:custGeom>
              <a:avLst/>
              <a:gdLst/>
              <a:ahLst/>
              <a:cxnLst/>
              <a:rect l="l" t="t" r="r" b="b"/>
              <a:pathLst>
                <a:path w="1454150" h="995045">
                  <a:moveTo>
                    <a:pt x="0" y="0"/>
                  </a:moveTo>
                  <a:lnTo>
                    <a:pt x="5665" y="62211"/>
                  </a:lnTo>
                  <a:lnTo>
                    <a:pt x="12253" y="102612"/>
                  </a:lnTo>
                  <a:lnTo>
                    <a:pt x="20359" y="142137"/>
                  </a:lnTo>
                  <a:lnTo>
                    <a:pt x="29985" y="180785"/>
                  </a:lnTo>
                  <a:lnTo>
                    <a:pt x="41129" y="218557"/>
                  </a:lnTo>
                  <a:lnTo>
                    <a:pt x="53792" y="255453"/>
                  </a:lnTo>
                  <a:lnTo>
                    <a:pt x="67973" y="291472"/>
                  </a:lnTo>
                  <a:lnTo>
                    <a:pt x="83674" y="326615"/>
                  </a:lnTo>
                  <a:lnTo>
                    <a:pt x="100893" y="360881"/>
                  </a:lnTo>
                  <a:lnTo>
                    <a:pt x="119631" y="394270"/>
                  </a:lnTo>
                  <a:lnTo>
                    <a:pt x="139888" y="426783"/>
                  </a:lnTo>
                  <a:lnTo>
                    <a:pt x="161664" y="458420"/>
                  </a:lnTo>
                  <a:lnTo>
                    <a:pt x="184958" y="489180"/>
                  </a:lnTo>
                  <a:lnTo>
                    <a:pt x="209771" y="519064"/>
                  </a:lnTo>
                  <a:lnTo>
                    <a:pt x="236103" y="548071"/>
                  </a:lnTo>
                  <a:lnTo>
                    <a:pt x="263954" y="576202"/>
                  </a:lnTo>
                  <a:lnTo>
                    <a:pt x="293323" y="603456"/>
                  </a:lnTo>
                  <a:lnTo>
                    <a:pt x="324212" y="629833"/>
                  </a:lnTo>
                  <a:lnTo>
                    <a:pt x="356619" y="655335"/>
                  </a:lnTo>
                  <a:lnTo>
                    <a:pt x="390545" y="679960"/>
                  </a:lnTo>
                  <a:lnTo>
                    <a:pt x="425989" y="703708"/>
                  </a:lnTo>
                  <a:lnTo>
                    <a:pt x="462953" y="726580"/>
                  </a:lnTo>
                  <a:lnTo>
                    <a:pt x="501435" y="748575"/>
                  </a:lnTo>
                  <a:lnTo>
                    <a:pt x="541436" y="769694"/>
                  </a:lnTo>
                  <a:lnTo>
                    <a:pt x="582956" y="789936"/>
                  </a:lnTo>
                  <a:lnTo>
                    <a:pt x="625994" y="809302"/>
                  </a:lnTo>
                  <a:lnTo>
                    <a:pt x="670552" y="827791"/>
                  </a:lnTo>
                  <a:lnTo>
                    <a:pt x="716628" y="845404"/>
                  </a:lnTo>
                  <a:lnTo>
                    <a:pt x="764223" y="862141"/>
                  </a:lnTo>
                  <a:lnTo>
                    <a:pt x="813336" y="878001"/>
                  </a:lnTo>
                  <a:lnTo>
                    <a:pt x="863969" y="892984"/>
                  </a:lnTo>
                  <a:lnTo>
                    <a:pt x="916120" y="907091"/>
                  </a:lnTo>
                  <a:lnTo>
                    <a:pt x="969790" y="920322"/>
                  </a:lnTo>
                  <a:lnTo>
                    <a:pt x="1024979" y="932676"/>
                  </a:lnTo>
                  <a:lnTo>
                    <a:pt x="1081687" y="944153"/>
                  </a:lnTo>
                  <a:lnTo>
                    <a:pt x="1139913" y="954754"/>
                  </a:lnTo>
                  <a:lnTo>
                    <a:pt x="1199658" y="964479"/>
                  </a:lnTo>
                  <a:lnTo>
                    <a:pt x="1260922" y="973327"/>
                  </a:lnTo>
                  <a:lnTo>
                    <a:pt x="1323705" y="981298"/>
                  </a:lnTo>
                  <a:lnTo>
                    <a:pt x="1388006" y="988394"/>
                  </a:lnTo>
                  <a:lnTo>
                    <a:pt x="1453827" y="99461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80396" y="4644473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5" h="178435">
                  <a:moveTo>
                    <a:pt x="82910" y="0"/>
                  </a:moveTo>
                  <a:lnTo>
                    <a:pt x="0" y="178344"/>
                  </a:lnTo>
                  <a:lnTo>
                    <a:pt x="175839" y="173335"/>
                  </a:lnTo>
                  <a:lnTo>
                    <a:pt x="829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9427" y="5307058"/>
              <a:ext cx="2456180" cy="2744470"/>
            </a:xfrm>
            <a:custGeom>
              <a:avLst/>
              <a:gdLst/>
              <a:ahLst/>
              <a:cxnLst/>
              <a:rect l="l" t="t" r="r" b="b"/>
              <a:pathLst>
                <a:path w="2456179" h="2744470">
                  <a:moveTo>
                    <a:pt x="2455605" y="0"/>
                  </a:moveTo>
                  <a:lnTo>
                    <a:pt x="0" y="0"/>
                  </a:lnTo>
                  <a:lnTo>
                    <a:pt x="0" y="2744124"/>
                  </a:lnTo>
                  <a:lnTo>
                    <a:pt x="2455605" y="2744124"/>
                  </a:lnTo>
                  <a:lnTo>
                    <a:pt x="245560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5112" y="5800827"/>
              <a:ext cx="542925" cy="635"/>
            </a:xfrm>
            <a:custGeom>
              <a:avLst/>
              <a:gdLst/>
              <a:ahLst/>
              <a:cxnLst/>
              <a:rect l="l" t="t" r="r" b="b"/>
              <a:pathLst>
                <a:path w="542925" h="635">
                  <a:moveTo>
                    <a:pt x="-20941" y="105"/>
                  </a:moveTo>
                  <a:lnTo>
                    <a:pt x="563553" y="105"/>
                  </a:lnTo>
                </a:path>
              </a:pathLst>
            </a:custGeom>
            <a:ln w="4209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26749" y="57128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0" y="0"/>
                  </a:moveTo>
                  <a:lnTo>
                    <a:pt x="68" y="175910"/>
                  </a:lnTo>
                  <a:lnTo>
                    <a:pt x="175944" y="87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93588" y="7557355"/>
              <a:ext cx="354330" cy="635"/>
            </a:xfrm>
            <a:custGeom>
              <a:avLst/>
              <a:gdLst/>
              <a:ahLst/>
              <a:cxnLst/>
              <a:rect l="l" t="t" r="r" b="b"/>
              <a:pathLst>
                <a:path w="354330" h="634">
                  <a:moveTo>
                    <a:pt x="-20941" y="94"/>
                  </a:moveTo>
                  <a:lnTo>
                    <a:pt x="375077" y="94"/>
                  </a:lnTo>
                </a:path>
              </a:pathLst>
            </a:custGeom>
            <a:ln w="42072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26736" y="746941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0" y="0"/>
                  </a:moveTo>
                  <a:lnTo>
                    <a:pt x="93" y="175910"/>
                  </a:lnTo>
                  <a:lnTo>
                    <a:pt x="175956" y="87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85446" y="6593350"/>
              <a:ext cx="803910" cy="593090"/>
            </a:xfrm>
            <a:custGeom>
              <a:avLst/>
              <a:gdLst/>
              <a:ahLst/>
              <a:cxnLst/>
              <a:rect l="l" t="t" r="r" b="b"/>
              <a:pathLst>
                <a:path w="803910" h="593090">
                  <a:moveTo>
                    <a:pt x="0" y="592473"/>
                  </a:moveTo>
                  <a:lnTo>
                    <a:pt x="27047" y="527941"/>
                  </a:lnTo>
                  <a:lnTo>
                    <a:pt x="49146" y="484989"/>
                  </a:lnTo>
                  <a:lnTo>
                    <a:pt x="73007" y="443779"/>
                  </a:lnTo>
                  <a:lnTo>
                    <a:pt x="98630" y="404312"/>
                  </a:lnTo>
                  <a:lnTo>
                    <a:pt x="126016" y="366588"/>
                  </a:lnTo>
                  <a:lnTo>
                    <a:pt x="155165" y="330607"/>
                  </a:lnTo>
                  <a:lnTo>
                    <a:pt x="186077" y="296368"/>
                  </a:lnTo>
                  <a:lnTo>
                    <a:pt x="218751" y="263872"/>
                  </a:lnTo>
                  <a:lnTo>
                    <a:pt x="253187" y="233119"/>
                  </a:lnTo>
                  <a:lnTo>
                    <a:pt x="289387" y="204108"/>
                  </a:lnTo>
                  <a:lnTo>
                    <a:pt x="327349" y="176840"/>
                  </a:lnTo>
                  <a:lnTo>
                    <a:pt x="367073" y="151315"/>
                  </a:lnTo>
                  <a:lnTo>
                    <a:pt x="408561" y="127532"/>
                  </a:lnTo>
                  <a:lnTo>
                    <a:pt x="451811" y="105492"/>
                  </a:lnTo>
                  <a:lnTo>
                    <a:pt x="496823" y="85194"/>
                  </a:lnTo>
                  <a:lnTo>
                    <a:pt x="543598" y="66639"/>
                  </a:lnTo>
                  <a:lnTo>
                    <a:pt x="592136" y="49826"/>
                  </a:lnTo>
                  <a:lnTo>
                    <a:pt x="642437" y="34756"/>
                  </a:lnTo>
                  <a:lnTo>
                    <a:pt x="694500" y="21428"/>
                  </a:lnTo>
                  <a:lnTo>
                    <a:pt x="748327" y="9843"/>
                  </a:lnTo>
                  <a:lnTo>
                    <a:pt x="803915" y="0"/>
                  </a:lnTo>
                </a:path>
              </a:pathLst>
            </a:custGeom>
            <a:ln w="41883">
              <a:solidFill>
                <a:srgbClr val="44444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08842" y="7137798"/>
              <a:ext cx="167005" cy="194945"/>
            </a:xfrm>
            <a:custGeom>
              <a:avLst/>
              <a:gdLst/>
              <a:ahLst/>
              <a:cxnLst/>
              <a:rect l="l" t="t" r="r" b="b"/>
              <a:pathLst>
                <a:path w="167005" h="194945">
                  <a:moveTo>
                    <a:pt x="0" y="0"/>
                  </a:moveTo>
                  <a:lnTo>
                    <a:pt x="26937" y="194821"/>
                  </a:lnTo>
                  <a:lnTo>
                    <a:pt x="166631" y="56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1651" y="7053203"/>
              <a:ext cx="577850" cy="164465"/>
            </a:xfrm>
            <a:custGeom>
              <a:avLst/>
              <a:gdLst/>
              <a:ahLst/>
              <a:cxnLst/>
              <a:rect l="l" t="t" r="r" b="b"/>
              <a:pathLst>
                <a:path w="577850" h="164465">
                  <a:moveTo>
                    <a:pt x="0" y="164288"/>
                  </a:moveTo>
                  <a:lnTo>
                    <a:pt x="60303" y="115803"/>
                  </a:lnTo>
                  <a:lnTo>
                    <a:pt x="105759" y="86141"/>
                  </a:lnTo>
                  <a:lnTo>
                    <a:pt x="151524" y="60852"/>
                  </a:lnTo>
                  <a:lnTo>
                    <a:pt x="197600" y="39936"/>
                  </a:lnTo>
                  <a:lnTo>
                    <a:pt x="243985" y="23393"/>
                  </a:lnTo>
                  <a:lnTo>
                    <a:pt x="290679" y="11222"/>
                  </a:lnTo>
                  <a:lnTo>
                    <a:pt x="337684" y="3425"/>
                  </a:lnTo>
                  <a:lnTo>
                    <a:pt x="384998" y="0"/>
                  </a:lnTo>
                  <a:lnTo>
                    <a:pt x="432622" y="947"/>
                  </a:lnTo>
                  <a:lnTo>
                    <a:pt x="480556" y="6268"/>
                  </a:lnTo>
                  <a:lnTo>
                    <a:pt x="528800" y="15961"/>
                  </a:lnTo>
                  <a:lnTo>
                    <a:pt x="577353" y="30027"/>
                  </a:lnTo>
                </a:path>
              </a:pathLst>
            </a:custGeom>
            <a:ln w="41883">
              <a:solidFill>
                <a:srgbClr val="44444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09486" y="7139380"/>
              <a:ext cx="188595" cy="185420"/>
            </a:xfrm>
            <a:custGeom>
              <a:avLst/>
              <a:gdLst/>
              <a:ahLst/>
              <a:cxnLst/>
              <a:rect l="l" t="t" r="r" b="b"/>
              <a:pathLst>
                <a:path w="188594" h="185420">
                  <a:moveTo>
                    <a:pt x="66631" y="0"/>
                  </a:moveTo>
                  <a:lnTo>
                    <a:pt x="0" y="185042"/>
                  </a:lnTo>
                  <a:lnTo>
                    <a:pt x="188014" y="127322"/>
                  </a:lnTo>
                  <a:lnTo>
                    <a:pt x="6663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465948" y="6627763"/>
            <a:ext cx="10856595" cy="1381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35940" algn="l"/>
              </a:tabLst>
            </a:pPr>
            <a:r>
              <a:rPr sz="3150" spc="15" baseline="264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controlRecipes</a:t>
            </a:r>
            <a:r>
              <a:rPr sz="2200" b="1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ill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pa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ss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addHandlerRender</a:t>
            </a:r>
            <a:r>
              <a:rPr sz="2200" b="1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wh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200" spc="-3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og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am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s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535940" algn="l"/>
              </a:tabLst>
            </a:pPr>
            <a:r>
              <a:rPr sz="3150" spc="15" baseline="264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addHandlerRender</a:t>
            </a:r>
            <a:r>
              <a:rPr sz="2200" b="1" spc="-7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listens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events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200" spc="10" dirty="0">
                <a:solidFill>
                  <a:srgbClr val="444444"/>
                </a:solidFill>
                <a:latin typeface="Courier New"/>
                <a:cs typeface="Courier New"/>
              </a:rPr>
              <a:t>addEventListener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), and uses</a:t>
            </a:r>
            <a:endParaRPr sz="2200">
              <a:latin typeface="Roboto"/>
              <a:cs typeface="Roboto"/>
            </a:endParaRPr>
          </a:p>
          <a:p>
            <a:pPr marL="535940">
              <a:lnSpc>
                <a:spcPct val="100000"/>
              </a:lnSpc>
              <a:spcBef>
                <a:spcPts val="535"/>
              </a:spcBef>
            </a:pPr>
            <a:r>
              <a:rPr sz="2200" b="1" spc="15" dirty="0">
                <a:solidFill>
                  <a:srgbClr val="444444"/>
                </a:solidFill>
                <a:latin typeface="Courier New"/>
                <a:cs typeface="Courier New"/>
              </a:rPr>
              <a:t>controlRecipes</a:t>
            </a:r>
            <a:r>
              <a:rPr sz="2200" b="1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allba</a:t>
            </a: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endParaRPr sz="22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602980" y="2206946"/>
            <a:ext cx="2792095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knows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when</a:t>
            </a:r>
            <a:endParaRPr sz="2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react: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PUBLISHER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8107" y="2090021"/>
            <a:ext cx="244221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Code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 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wants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react: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15" dirty="0">
                <a:solidFill>
                  <a:srgbClr val="F2425D"/>
                </a:solidFill>
                <a:latin typeface="Roboto"/>
                <a:cs typeface="Roboto"/>
              </a:rPr>
              <a:t>SUBSCRIBER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35077" y="5410532"/>
            <a:ext cx="445833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Subscribe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publisher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by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passing in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the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subscriber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73967" y="5499933"/>
            <a:ext cx="1649095" cy="223774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19"/>
              </a:spcBef>
              <a:tabLst>
                <a:tab pos="1409065" algn="l"/>
              </a:tabLst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A()	B</a:t>
            </a:r>
            <a:endParaRPr sz="23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1480"/>
              </a:spcBef>
              <a:tabLst>
                <a:tab pos="1434465" algn="l"/>
              </a:tabLst>
            </a:pPr>
            <a:r>
              <a:rPr sz="6150" b="1" spc="15" baseline="-20325" dirty="0">
                <a:solidFill>
                  <a:srgbClr val="F2425D"/>
                </a:solidFill>
                <a:latin typeface="Courier New"/>
                <a:cs typeface="Courier New"/>
              </a:rPr>
              <a:t>≠	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endParaRPr sz="2300">
              <a:latin typeface="Courier New"/>
              <a:cs typeface="Courier New"/>
            </a:endParaRPr>
          </a:p>
          <a:p>
            <a:pPr marR="30480" algn="r">
              <a:lnSpc>
                <a:spcPct val="100000"/>
              </a:lnSpc>
              <a:spcBef>
                <a:spcPts val="77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endParaRPr sz="2300">
              <a:latin typeface="Courier New"/>
              <a:cs typeface="Courier New"/>
            </a:endParaRPr>
          </a:p>
          <a:p>
            <a:pPr marR="30480" algn="r">
              <a:lnSpc>
                <a:spcPct val="100000"/>
              </a:lnSpc>
              <a:spcBef>
                <a:spcPts val="1140"/>
              </a:spcBef>
              <a:tabLst>
                <a:tab pos="1409065" algn="l"/>
              </a:tabLst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A(X)	X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199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13753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IMPROVEMEN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0" dirty="0">
                <a:solidFill>
                  <a:srgbClr val="FAFBFB"/>
                </a:solidFill>
                <a:latin typeface="Trebuchet MS"/>
                <a:cs typeface="Trebuchet MS"/>
              </a:rPr>
              <a:t>FEATUR</a:t>
            </a: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IDEAS</a:t>
            </a:r>
            <a:r>
              <a:rPr sz="4950" b="1" spc="-62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CHALLENGE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🤓</a:t>
            </a:r>
            <a:endParaRPr sz="4950">
              <a:latin typeface="Segoe UI Symbol"/>
              <a:cs typeface="Segoe UI Symbo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2662822"/>
            <a:ext cx="282713" cy="2827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00195" y="2618709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3414632"/>
            <a:ext cx="282713" cy="282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00195" y="3370519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4166441"/>
            <a:ext cx="282713" cy="28271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00195" y="4122328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4918251"/>
            <a:ext cx="282713" cy="2827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00195" y="4874138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9196" y="2611460"/>
            <a:ext cx="10473055" cy="314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Display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number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pages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between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pagination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buttons;</a:t>
            </a:r>
            <a:endParaRPr sz="2450">
              <a:latin typeface="Roboto"/>
              <a:cs typeface="Roboto"/>
            </a:endParaRPr>
          </a:p>
          <a:p>
            <a:pPr marL="12700" marR="1178560">
              <a:lnSpc>
                <a:spcPts val="5920"/>
              </a:lnSpc>
              <a:spcBef>
                <a:spcPts val="695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Ability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sort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search results by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duration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or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number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ingredients;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Perform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ingredient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validation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Roboto"/>
                <a:cs typeface="Roboto"/>
              </a:rPr>
              <a:t>view,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before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submitting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form;</a:t>
            </a:r>
            <a:endParaRPr sz="2450">
              <a:latin typeface="Roboto"/>
              <a:cs typeface="Roboto"/>
            </a:endParaRPr>
          </a:p>
          <a:p>
            <a:pPr marL="12700" marR="5080">
              <a:lnSpc>
                <a:spcPct val="131200"/>
              </a:lnSpc>
              <a:spcBef>
                <a:spcPts val="1370"/>
              </a:spcBef>
            </a:pP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Improve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recipe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ingredient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input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: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separate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multiple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fields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allow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more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than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6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ingredients;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7037558"/>
            <a:ext cx="282713" cy="28271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00195" y="699344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7789367"/>
            <a:ext cx="282713" cy="28271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00195" y="774525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895" y="9031215"/>
            <a:ext cx="282713" cy="28271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400195" y="8987102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09196" y="6986196"/>
            <a:ext cx="10436225" cy="2886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Shopping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list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 feature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: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button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recipe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add ingredients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list;</a:t>
            </a:r>
            <a:endParaRPr sz="2450">
              <a:latin typeface="Roboto"/>
              <a:cs typeface="Roboto"/>
            </a:endParaRPr>
          </a:p>
          <a:p>
            <a:pPr marL="12700" marR="5080">
              <a:lnSpc>
                <a:spcPct val="131200"/>
              </a:lnSpc>
              <a:spcBef>
                <a:spcPts val="2065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Weekly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meal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planning feature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: assign recipes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to the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next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7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days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 show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weekly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calendar;</a:t>
            </a:r>
            <a:endParaRPr sz="2450">
              <a:latin typeface="Roboto"/>
              <a:cs typeface="Roboto"/>
            </a:endParaRPr>
          </a:p>
          <a:p>
            <a:pPr marL="12700" marR="838200">
              <a:lnSpc>
                <a:spcPct val="131200"/>
              </a:lnSpc>
              <a:spcBef>
                <a:spcPts val="206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Get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nutrition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each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ingredient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spoonacular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API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450" u="heavy" spc="10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Roboto"/>
                <a:cs typeface="Roboto"/>
              </a:rPr>
              <a:t>https://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u="heavy" spc="-1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Roboto"/>
                <a:cs typeface="Roboto"/>
              </a:rPr>
              <a:t>spoonacular.com/food-api</a:t>
            </a:r>
            <a:r>
              <a:rPr sz="2450" spc="-15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calculate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total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calories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recipe.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676755" y="4508389"/>
            <a:ext cx="7131050" cy="4249420"/>
            <a:chOff x="12676755" y="4508389"/>
            <a:chExt cx="7131050" cy="42494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6755" y="4508389"/>
              <a:ext cx="7130760" cy="42488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5008" y="4822516"/>
              <a:ext cx="5874254" cy="2992336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96314" y="286504"/>
            <a:ext cx="2385637" cy="788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7980" y="6614996"/>
            <a:ext cx="14424025" cy="3829050"/>
          </a:xfrm>
          <a:custGeom>
            <a:avLst/>
            <a:gdLst/>
            <a:ahLst/>
            <a:cxnLst/>
            <a:rect l="l" t="t" r="r" b="b"/>
            <a:pathLst>
              <a:path w="14424025" h="3829050">
                <a:moveTo>
                  <a:pt x="14423435" y="0"/>
                </a:moveTo>
                <a:lnTo>
                  <a:pt x="0" y="0"/>
                </a:lnTo>
                <a:lnTo>
                  <a:pt x="0" y="3828949"/>
                </a:lnTo>
                <a:lnTo>
                  <a:pt x="14423435" y="3828949"/>
                </a:lnTo>
                <a:lnTo>
                  <a:pt x="1442343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3812" y="7192537"/>
            <a:ext cx="90627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reasons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why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should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forget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Good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-55" dirty="0">
                <a:solidFill>
                  <a:srgbClr val="444444"/>
                </a:solidFill>
                <a:latin typeface="Roboto"/>
                <a:cs typeface="Roboto"/>
              </a:rPr>
              <a:t>Ol’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JavaScript: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3249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0" dirty="0">
                <a:solidFill>
                  <a:srgbClr val="FAFBFB"/>
                </a:solidFill>
                <a:latin typeface="Trebuchet MS"/>
                <a:cs typeface="Trebuchet MS"/>
              </a:rPr>
              <a:t>FRO</a:t>
            </a:r>
            <a:r>
              <a:rPr sz="4950" b="1" spc="-1275" dirty="0">
                <a:solidFill>
                  <a:srgbClr val="FAFBFB"/>
                </a:solidFill>
                <a:latin typeface="Trebuchet MS"/>
                <a:cs typeface="Trebuchet MS"/>
              </a:rPr>
              <a:t>M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BEGINNING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82304" y="8118580"/>
            <a:ext cx="283210" cy="1682114"/>
            <a:chOff x="5482304" y="8118580"/>
            <a:chExt cx="283210" cy="168211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2304" y="8118580"/>
              <a:ext cx="282713" cy="2827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2304" y="8818035"/>
              <a:ext cx="282713" cy="2827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2304" y="9517490"/>
              <a:ext cx="282713" cy="28271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82304" y="8074467"/>
            <a:ext cx="295910" cy="176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1306" y="8067218"/>
            <a:ext cx="8372475" cy="1801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will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better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understand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how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JavaScript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actually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works;</a:t>
            </a:r>
            <a:endParaRPr sz="2450">
              <a:latin typeface="Roboto Lt"/>
              <a:cs typeface="Roboto Lt"/>
            </a:endParaRPr>
          </a:p>
          <a:p>
            <a:pPr marR="5080">
              <a:lnSpc>
                <a:spcPct val="187300"/>
              </a:lnSpc>
              <a:spcBef>
                <a:spcPts val="5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Many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tutorials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and code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find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online today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still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in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ES5; </a:t>
            </a:r>
            <a:r>
              <a:rPr sz="2450" spc="-58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When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working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on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old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codebases,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these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will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be written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ES5.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87980" y="2335360"/>
            <a:ext cx="14424025" cy="3305810"/>
            <a:chOff x="2787980" y="2335360"/>
            <a:chExt cx="14424025" cy="3305810"/>
          </a:xfrm>
        </p:grpSpPr>
        <p:sp>
          <p:nvSpPr>
            <p:cNvPr id="13" name="object 13"/>
            <p:cNvSpPr/>
            <p:nvPr/>
          </p:nvSpPr>
          <p:spPr>
            <a:xfrm>
              <a:off x="2787980" y="2335360"/>
              <a:ext cx="14424025" cy="3305810"/>
            </a:xfrm>
            <a:custGeom>
              <a:avLst/>
              <a:gdLst/>
              <a:ahLst/>
              <a:cxnLst/>
              <a:rect l="l" t="t" r="r" b="b"/>
              <a:pathLst>
                <a:path w="14424025" h="3305810">
                  <a:moveTo>
                    <a:pt x="14423435" y="0"/>
                  </a:moveTo>
                  <a:lnTo>
                    <a:pt x="0" y="0"/>
                  </a:lnTo>
                  <a:lnTo>
                    <a:pt x="0" y="3305489"/>
                  </a:lnTo>
                  <a:lnTo>
                    <a:pt x="14423435" y="3305489"/>
                  </a:lnTo>
                  <a:lnTo>
                    <a:pt x="1442343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1547" y="3011338"/>
              <a:ext cx="429306" cy="4293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1547" y="3943247"/>
              <a:ext cx="429306" cy="42930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787980" y="2335360"/>
            <a:ext cx="14424025" cy="33058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imes New Roman"/>
              <a:cs typeface="Times New Roman"/>
            </a:endParaRPr>
          </a:p>
          <a:p>
            <a:pPr marL="953135">
              <a:lnSpc>
                <a:spcPct val="100000"/>
              </a:lnSpc>
              <a:tabLst>
                <a:tab pos="1633855" algn="l"/>
              </a:tabLst>
            </a:pPr>
            <a:r>
              <a:rPr sz="3350" spc="10" dirty="0">
                <a:solidFill>
                  <a:srgbClr val="444444"/>
                </a:solidFill>
                <a:latin typeface="Segoe UI Symbol"/>
                <a:cs typeface="Segoe UI Symbol"/>
              </a:rPr>
              <a:t>🔥	</a:t>
            </a:r>
            <a:r>
              <a:rPr sz="4200" spc="-22" baseline="1984" dirty="0">
                <a:solidFill>
                  <a:srgbClr val="444444"/>
                </a:solidFill>
                <a:latin typeface="Roboto Lt"/>
                <a:cs typeface="Roboto Lt"/>
              </a:rPr>
              <a:t>Learn</a:t>
            </a:r>
            <a:r>
              <a:rPr sz="4200" spc="-15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modern JavaScript 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 beginning!</a:t>
            </a:r>
            <a:endParaRPr sz="4200" baseline="1984">
              <a:latin typeface="Roboto Lt"/>
              <a:cs typeface="Roboto Lt"/>
            </a:endParaRPr>
          </a:p>
          <a:p>
            <a:pPr marL="1633855" marR="1048385" indent="-680720">
              <a:lnSpc>
                <a:spcPct val="122500"/>
              </a:lnSpc>
              <a:spcBef>
                <a:spcPts val="2415"/>
              </a:spcBef>
              <a:tabLst>
                <a:tab pos="1633855" algn="l"/>
              </a:tabLst>
            </a:pPr>
            <a:r>
              <a:rPr sz="3350" spc="1685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But,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also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learn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how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some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things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used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be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done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b="1" spc="15" baseline="1984" dirty="0">
                <a:solidFill>
                  <a:srgbClr val="444444"/>
                </a:solidFill>
                <a:latin typeface="Roboto"/>
                <a:cs typeface="Roboto"/>
              </a:rPr>
              <a:t>before</a:t>
            </a:r>
            <a:r>
              <a:rPr sz="4200" b="1" spc="-15" baseline="198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modern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JavaScript </a:t>
            </a:r>
            <a:r>
              <a:rPr sz="4200" spc="-99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(e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.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g.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800" spc="-10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&amp;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800" spc="-10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800" spc="-10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d 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un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cti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n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on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u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 vs </a:t>
            </a:r>
            <a:r>
              <a:rPr sz="280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6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class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).</a:t>
            </a:r>
            <a:endParaRPr sz="28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A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24310" y="3074127"/>
            <a:ext cx="9250680" cy="5051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950" spc="2220" dirty="0">
                <a:solidFill>
                  <a:srgbClr val="38464D"/>
                </a:solidFill>
                <a:latin typeface="Tahoma"/>
                <a:cs typeface="Tahoma"/>
              </a:rPr>
              <a:t>E</a:t>
            </a:r>
            <a:r>
              <a:rPr sz="32950" spc="4850" dirty="0">
                <a:solidFill>
                  <a:srgbClr val="38464D"/>
                </a:solidFill>
                <a:latin typeface="Tahoma"/>
                <a:cs typeface="Tahoma"/>
              </a:rPr>
              <a:t>N</a:t>
            </a:r>
            <a:r>
              <a:rPr sz="32950" spc="2730" dirty="0">
                <a:solidFill>
                  <a:srgbClr val="38464D"/>
                </a:solidFill>
                <a:latin typeface="Tahoma"/>
                <a:cs typeface="Tahoma"/>
              </a:rPr>
              <a:t>D</a:t>
            </a:r>
            <a:endParaRPr sz="3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009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3309" y="293573"/>
            <a:ext cx="96647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📖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835" dirty="0">
                <a:solidFill>
                  <a:srgbClr val="FAFBFB"/>
                </a:solidFill>
                <a:latin typeface="Trebuchet MS"/>
                <a:cs typeface="Trebuchet MS"/>
              </a:rPr>
              <a:t>TABL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55" dirty="0">
                <a:solidFill>
                  <a:srgbClr val="FAFBFB"/>
                </a:solidFill>
                <a:latin typeface="Trebuchet MS"/>
                <a:cs typeface="Trebuchet MS"/>
              </a:rPr>
              <a:t>CONTENTS</a:t>
            </a:r>
            <a:r>
              <a:rPr sz="4950" b="1" spc="-62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THEOR</a:t>
            </a:r>
            <a:r>
              <a:rPr sz="4950" b="1" spc="-969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LECTURES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54731" y="293573"/>
            <a:ext cx="4247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(CLIC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K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TITLES)</a:t>
            </a:r>
            <a:endParaRPr sz="495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76381"/>
              </p:ext>
            </p:extLst>
          </p:nvPr>
        </p:nvGraphicFramePr>
        <p:xfrm>
          <a:off x="530772" y="1859050"/>
          <a:ext cx="19257643" cy="8849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56020"/>
                <a:gridCol w="600709"/>
                <a:gridCol w="5920105"/>
                <a:gridCol w="552450"/>
                <a:gridCol w="5928359"/>
              </a:tblGrid>
              <a:tr h="40499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00"/>
                        </a:spcBef>
                        <a:tabLst>
                          <a:tab pos="483234" algn="l"/>
                        </a:tabLst>
                      </a:pPr>
                      <a:endParaRPr sz="1800" dirty="0">
                        <a:latin typeface="Roboto"/>
                        <a:cs typeface="Roboto"/>
                      </a:endParaRPr>
                    </a:p>
                  </a:txBody>
                  <a:tcPr marL="0" marR="0" marT="127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19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4699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Summary: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Which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 Data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Structure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4" action="ppaction://hlinksldjump"/>
                        </a:rPr>
                        <a:t>Use?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27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37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3873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How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the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Web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Works: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Requests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and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Responses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2700" marB="0">
                    <a:solidFill>
                      <a:srgbClr val="F7F7F7"/>
                    </a:solidFill>
                  </a:tcPr>
                </a:tc>
              </a:tr>
              <a:tr h="50046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94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 smtClean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	</a:t>
                      </a:r>
                      <a:r>
                        <a:rPr sz="1800" spc="35" dirty="0" smtClean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A</a:t>
                      </a:r>
                      <a:r>
                        <a:rPr sz="1800" spc="-10" dirty="0" smtClean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Brief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Introduction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5" action="ppaction://hlinksldjump"/>
                        </a:rPr>
                        <a:t>JavaScript</a:t>
                      </a:r>
                      <a:endParaRPr sz="1800" dirty="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20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79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First-Class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 </a:t>
                      </a:r>
                      <a:r>
                        <a:rPr sz="1800" spc="-2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Higher-Order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6" action="ppaction://hlinksldjump"/>
                        </a:rPr>
                        <a:t>Functions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38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033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Promises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the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Fetch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API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solidFill>
                      <a:srgbClr val="F7F7F7"/>
                    </a:solidFill>
                  </a:tcPr>
                </a:tc>
              </a:tr>
              <a:tr h="50126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	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7" action="ppaction://hlinksldjump"/>
                        </a:rPr>
                        <a:t>Data</a:t>
                      </a:r>
                      <a:r>
                        <a:rPr sz="1800" spc="-4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7" action="ppaction://hlinksldjump"/>
                        </a:rPr>
                        <a:t> 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7" action="ppaction://hlinksldjump"/>
                        </a:rPr>
                        <a:t>Types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795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21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224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8" action="ppaction://hlinksldjump"/>
                        </a:rPr>
                        <a:t>Closures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795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39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3462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Asynchronous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Behind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the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Scenes: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The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Event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Loop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7950" marB="0">
                    <a:solidFill>
                      <a:srgbClr val="F7F7F7"/>
                    </a:solidFill>
                  </a:tcPr>
                </a:tc>
              </a:tr>
              <a:tr h="50522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90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	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9" action="ppaction://hlinksldjump"/>
                        </a:rPr>
                        <a:t>Boolean</a:t>
                      </a:r>
                      <a:r>
                        <a:rPr sz="1800" spc="-2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9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9" action="ppaction://hlinksldjump"/>
                        </a:rPr>
                        <a:t>Logic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22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859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Data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Transformations: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map,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 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filter,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0" action="ppaction://hlinksldjump"/>
                        </a:rPr>
                        <a:t>reduce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40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097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An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Overview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of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Modern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JavaScript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Development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solidFill>
                      <a:srgbClr val="F7F7F7"/>
                    </a:solidFill>
                  </a:tcPr>
                </a:tc>
              </a:tr>
              <a:tr h="50640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19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5	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JavaScript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Releases: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 </a:t>
                      </a:r>
                      <a:r>
                        <a:rPr sz="1800" spc="2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ES5,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 </a:t>
                      </a:r>
                      <a:r>
                        <a:rPr sz="1800" spc="2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ES6+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 </a:t>
                      </a:r>
                      <a:r>
                        <a:rPr sz="1800" spc="2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1" action="ppaction://hlinksldjump"/>
                        </a:rPr>
                        <a:t>ESNext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23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98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Summary: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Which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Array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Method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2" action="ppaction://hlinksldjump"/>
                        </a:rPr>
                        <a:t>Use?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620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41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160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An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Overview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of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Modules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in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JavaScript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6205" marB="0">
                    <a:solidFill>
                      <a:srgbClr val="F7F7F7"/>
                    </a:solidFill>
                  </a:tcPr>
                </a:tc>
              </a:tr>
              <a:tr h="50141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75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19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6	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Functions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Calling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Other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3" action="ppaction://hlinksldjump"/>
                        </a:rPr>
                        <a:t>Functions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12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24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922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How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the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DOM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Really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4" action="ppaction://hlinksldjump"/>
                        </a:rPr>
                        <a:t>Works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12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42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160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Modern,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Clean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and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Declarative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JavaScript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</a:rPr>
                        <a:t>Programming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125" marB="0">
                    <a:solidFill>
                      <a:srgbClr val="F7F7F7"/>
                    </a:solidFill>
                  </a:tcPr>
                </a:tc>
              </a:tr>
              <a:tr h="49895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7	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5" action="ppaction://hlinksldjump"/>
                        </a:rPr>
                        <a:t>Reviewing</a:t>
                      </a:r>
                      <a:r>
                        <a:rPr sz="1800" spc="-3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5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5" action="ppaction://hlinksldjump"/>
                        </a:rPr>
                        <a:t>Functions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25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287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Event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Propagation: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Bubbling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6" action="ppaction://hlinksldjump"/>
                        </a:rPr>
                        <a:t>Capturing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43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352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Forkify: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Project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Overview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and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Planning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</a:tr>
              <a:tr h="49998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5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19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8	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Learning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How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to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7" action="ppaction://hlinksldjump"/>
                        </a:rPr>
                        <a:t>Code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858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26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17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Efficient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Script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Loading: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 defer and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8" action="ppaction://hlinksldjump"/>
                        </a:rPr>
                        <a:t>async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858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44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414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The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MVC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Architecture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8585" marB="0">
                    <a:solidFill>
                      <a:srgbClr val="F7F7F7"/>
                    </a:solidFill>
                  </a:tcPr>
                </a:tc>
              </a:tr>
              <a:tr h="50855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930"/>
                        </a:spcBef>
                        <a:tabLst>
                          <a:tab pos="483234" algn="l"/>
                        </a:tabLst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9	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How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to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Think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 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Like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a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19" action="ppaction://hlinksldjump"/>
                        </a:rPr>
                        <a:t>Developer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81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27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625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0" action="ppaction://hlinksldjump"/>
                        </a:rPr>
                        <a:t>What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0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0" action="ppaction://hlinksldjump"/>
                        </a:rPr>
                        <a:t>is 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0" action="ppaction://hlinksldjump"/>
                        </a:rPr>
                        <a:t>Object-Oriented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0" action="ppaction://hlinksldjump"/>
                        </a:rPr>
                        <a:t> Programming?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45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494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Event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Handlers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in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MVC: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Publisher-Subscriber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Pattern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solidFill>
                      <a:srgbClr val="F7F7F7"/>
                    </a:solidFill>
                  </a:tcPr>
                </a:tc>
              </a:tr>
              <a:tr h="5030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19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10	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1" action="ppaction://hlinksldjump"/>
                        </a:rPr>
                        <a:t>Debugging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1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1" action="ppaction://hlinksldjump"/>
                        </a:rPr>
                        <a:t>(Fixing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1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1" action="ppaction://hlinksldjump"/>
                        </a:rPr>
                        <a:t>Errors)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28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606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2" action="ppaction://hlinksldjump"/>
                        </a:rPr>
                        <a:t>OOP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2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2" action="ppaction://hlinksldjump"/>
                        </a:rPr>
                        <a:t>in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2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2" action="ppaction://hlinksldjump"/>
                        </a:rPr>
                        <a:t>JavaScript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46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303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Forkify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Project: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Final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Considerations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</a:tr>
              <a:tr h="4993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11	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What's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the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 DOM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and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 DOM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3" action="ppaction://hlinksldjump"/>
                        </a:rPr>
                        <a:t> Manipulation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29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24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Prototypal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Inheritance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and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The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4" action="ppaction://hlinksldjump"/>
                        </a:rPr>
                        <a:t>Prototype Chain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49822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5"/>
                        </a:spcBef>
                        <a:tabLst>
                          <a:tab pos="483234" algn="l"/>
                        </a:tabLst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12	</a:t>
                      </a: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An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 </a:t>
                      </a:r>
                      <a:r>
                        <a:rPr sz="1800" spc="-3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high-level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Overview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 </a:t>
                      </a:r>
                      <a:r>
                        <a:rPr sz="1800" spc="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of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5" action="ppaction://hlinksldjump"/>
                        </a:rPr>
                        <a:t>JavaScript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858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30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606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6" action="ppaction://hlinksldjump"/>
                        </a:rPr>
                        <a:t>Object.create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795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5069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05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13	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The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JavaScript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Engine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and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7" action="ppaction://hlinksldjump"/>
                        </a:rPr>
                        <a:t>Runtime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493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31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557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Inheritance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Between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"Classes":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Constructor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8" action="ppaction://hlinksldjump"/>
                        </a:rPr>
                        <a:t>Functions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176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50126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3831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14	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Execution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Contexts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and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The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Call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29" action="ppaction://hlinksldjump"/>
                        </a:rPr>
                        <a:t>Stack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03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32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494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Inheritance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Between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"Classes":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0" action="ppaction://hlinksldjump"/>
                        </a:rPr>
                        <a:t>Object.create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03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50394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25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5747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15	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Scope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and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The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Scope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1" action="ppaction://hlinksldjump"/>
                        </a:rPr>
                        <a:t>Chain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747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33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79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3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2" action="ppaction://hlinksldjump"/>
                        </a:rPr>
                        <a:t>ES6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2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2" action="ppaction://hlinksldjump"/>
                        </a:rPr>
                        <a:t>Classes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2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2" action="ppaction://hlinksldjump"/>
                        </a:rPr>
                        <a:t>summary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922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5042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19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16	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Variable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environment: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Hoisting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The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 </a:t>
                      </a:r>
                      <a:r>
                        <a:rPr sz="1800" spc="-2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3" action="ppaction://hlinksldjump"/>
                        </a:rPr>
                        <a:t>TDZ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795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34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517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Mapty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Project: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How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to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Plan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a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Web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4" action="ppaction://hlinksldjump"/>
                        </a:rPr>
                        <a:t>Project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684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50093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5747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17	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5" action="ppaction://hlinksldjump"/>
                        </a:rPr>
                        <a:t>The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5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5" action="ppaction://hlinksldjump"/>
                        </a:rPr>
                        <a:t>this</a:t>
                      </a:r>
                      <a:r>
                        <a:rPr sz="1800" spc="-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5" action="ppaction://hlinksldjump"/>
                        </a:rPr>
                        <a:t> 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5" action="ppaction://hlinksldjump"/>
                        </a:rPr>
                        <a:t>Keyword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922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35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097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Mapty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Project: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Final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Considerations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0922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4045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483234" algn="l"/>
                        </a:tabLst>
                      </a:pPr>
                      <a:r>
                        <a:rPr sz="2175" spc="22" baseline="5747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18	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Primitives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 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vs.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Objects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(Primitive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 vs. </a:t>
                      </a:r>
                      <a:r>
                        <a:rPr sz="1800" spc="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Reference</a:t>
                      </a:r>
                      <a:r>
                        <a:rPr sz="180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rId36" action="ppaction://hlinksldjump"/>
                        </a:rPr>
                        <a:t>Types)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03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50" spc="15" dirty="0">
                          <a:solidFill>
                            <a:srgbClr val="444444"/>
                          </a:solidFill>
                          <a:latin typeface="Roboto Lt"/>
                          <a:cs typeface="Roboto Lt"/>
                        </a:rPr>
                        <a:t>36</a:t>
                      </a:r>
                      <a:endParaRPr sz="1450">
                        <a:latin typeface="Roboto Lt"/>
                        <a:cs typeface="Roboto Lt"/>
                      </a:endParaRPr>
                    </a:p>
                  </a:txBody>
                  <a:tcPr marL="0" marR="0" marT="14795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Asynchronous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JavaScript,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AJAX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and</a:t>
                      </a:r>
                      <a:r>
                        <a:rPr sz="1800" spc="-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 </a:t>
                      </a:r>
                      <a:r>
                        <a:rPr sz="1800" spc="15" dirty="0">
                          <a:solidFill>
                            <a:srgbClr val="444444"/>
                          </a:solidFill>
                          <a:latin typeface="Roboto"/>
                          <a:cs typeface="Roboto"/>
                          <a:hlinkClick r:id="" action="ppaction://noaction"/>
                        </a:rPr>
                        <a:t>APIs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T="11303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8622" y="2326184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622" y="2820934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69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622" y="3328708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622" y="383488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622" y="4341056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622" y="483580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622" y="534358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6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622" y="585488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3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8" y="326907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8622" y="6361061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622" y="685581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622" y="736358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8622" y="785673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8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6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8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8622" y="8362908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8622" y="885765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8622" y="936543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2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8622" y="9858581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8622" y="1036635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6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3" y="27568"/>
                </a:lnTo>
                <a:lnTo>
                  <a:pt x="55136" y="55136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3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6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8" y="326908"/>
                </a:lnTo>
                <a:lnTo>
                  <a:pt x="354476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6" y="89883"/>
                </a:lnTo>
                <a:lnTo>
                  <a:pt x="326908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2196" y="182770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2196" y="2333879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72196" y="2828629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69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72196" y="333640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72196" y="384257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72196" y="4348751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72196" y="484350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72196" y="535127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2" y="354475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5"/>
                </a:lnTo>
                <a:lnTo>
                  <a:pt x="326907" y="326907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2196" y="586258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72196" y="636875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72196" y="6863506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72196" y="737128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72196" y="786443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72196" y="837060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72196" y="8865353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5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2196" y="937312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2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72196" y="9866276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7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2"/>
                </a:lnTo>
                <a:lnTo>
                  <a:pt x="55136" y="326908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5"/>
                </a:lnTo>
                <a:lnTo>
                  <a:pt x="212065" y="382045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8"/>
                </a:lnTo>
                <a:lnTo>
                  <a:pt x="354475" y="292162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9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7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72196" y="10374051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70" h="382270">
                <a:moveTo>
                  <a:pt x="212065" y="0"/>
                </a:moveTo>
                <a:lnTo>
                  <a:pt x="169978" y="0"/>
                </a:lnTo>
                <a:lnTo>
                  <a:pt x="128707" y="9189"/>
                </a:lnTo>
                <a:lnTo>
                  <a:pt x="89882" y="27568"/>
                </a:lnTo>
                <a:lnTo>
                  <a:pt x="55136" y="55136"/>
                </a:lnTo>
                <a:lnTo>
                  <a:pt x="27568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8" y="292161"/>
                </a:lnTo>
                <a:lnTo>
                  <a:pt x="55136" y="326907"/>
                </a:lnTo>
                <a:lnTo>
                  <a:pt x="89882" y="354476"/>
                </a:lnTo>
                <a:lnTo>
                  <a:pt x="128707" y="372855"/>
                </a:lnTo>
                <a:lnTo>
                  <a:pt x="169978" y="382044"/>
                </a:lnTo>
                <a:lnTo>
                  <a:pt x="212065" y="382044"/>
                </a:lnTo>
                <a:lnTo>
                  <a:pt x="253337" y="372855"/>
                </a:lnTo>
                <a:lnTo>
                  <a:pt x="292161" y="354476"/>
                </a:lnTo>
                <a:lnTo>
                  <a:pt x="326907" y="326907"/>
                </a:lnTo>
                <a:lnTo>
                  <a:pt x="354475" y="292161"/>
                </a:lnTo>
                <a:lnTo>
                  <a:pt x="372855" y="253337"/>
                </a:lnTo>
                <a:lnTo>
                  <a:pt x="382044" y="212066"/>
                </a:lnTo>
                <a:lnTo>
                  <a:pt x="382044" y="169978"/>
                </a:lnTo>
                <a:lnTo>
                  <a:pt x="372855" y="128707"/>
                </a:lnTo>
                <a:lnTo>
                  <a:pt x="354475" y="89883"/>
                </a:lnTo>
                <a:lnTo>
                  <a:pt x="326907" y="55136"/>
                </a:lnTo>
                <a:lnTo>
                  <a:pt x="292161" y="27568"/>
                </a:lnTo>
                <a:lnTo>
                  <a:pt x="253337" y="9189"/>
                </a:lnTo>
                <a:lnTo>
                  <a:pt x="212065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444830" y="1820009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8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5"/>
                </a:lnTo>
                <a:lnTo>
                  <a:pt x="212064" y="382045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9"/>
                </a:lnTo>
                <a:lnTo>
                  <a:pt x="372852" y="128708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444830" y="2326184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444830" y="2820934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69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444830" y="3328708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444830" y="3834882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444830" y="4341056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444830" y="4835805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444830" y="5343580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7"/>
                </a:lnTo>
                <a:lnTo>
                  <a:pt x="27567" y="89883"/>
                </a:lnTo>
                <a:lnTo>
                  <a:pt x="9189" y="128707"/>
                </a:lnTo>
                <a:lnTo>
                  <a:pt x="0" y="169979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5"/>
                </a:lnTo>
                <a:lnTo>
                  <a:pt x="212064" y="382045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9"/>
                </a:lnTo>
                <a:lnTo>
                  <a:pt x="372852" y="128707"/>
                </a:lnTo>
                <a:lnTo>
                  <a:pt x="354474" y="89883"/>
                </a:lnTo>
                <a:lnTo>
                  <a:pt x="326906" y="55137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444830" y="5854887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5"/>
                </a:lnTo>
                <a:lnTo>
                  <a:pt x="9189" y="253337"/>
                </a:lnTo>
                <a:lnTo>
                  <a:pt x="27567" y="292161"/>
                </a:lnTo>
                <a:lnTo>
                  <a:pt x="55134" y="326907"/>
                </a:lnTo>
                <a:lnTo>
                  <a:pt x="89880" y="354475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5"/>
                </a:lnTo>
                <a:lnTo>
                  <a:pt x="326906" y="326907"/>
                </a:lnTo>
                <a:lnTo>
                  <a:pt x="354474" y="292161"/>
                </a:lnTo>
                <a:lnTo>
                  <a:pt x="372852" y="253337"/>
                </a:lnTo>
                <a:lnTo>
                  <a:pt x="382041" y="212065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44830" y="6361061"/>
            <a:ext cx="382270" cy="382270"/>
          </a:xfrm>
          <a:custGeom>
            <a:avLst/>
            <a:gdLst/>
            <a:ahLst/>
            <a:cxnLst/>
            <a:rect l="l" t="t" r="r" b="b"/>
            <a:pathLst>
              <a:path w="382269" h="382270">
                <a:moveTo>
                  <a:pt x="212064" y="0"/>
                </a:moveTo>
                <a:lnTo>
                  <a:pt x="169976" y="0"/>
                </a:lnTo>
                <a:lnTo>
                  <a:pt x="128705" y="9189"/>
                </a:lnTo>
                <a:lnTo>
                  <a:pt x="89880" y="27568"/>
                </a:lnTo>
                <a:lnTo>
                  <a:pt x="55134" y="55136"/>
                </a:lnTo>
                <a:lnTo>
                  <a:pt x="27567" y="89882"/>
                </a:lnTo>
                <a:lnTo>
                  <a:pt x="9189" y="128707"/>
                </a:lnTo>
                <a:lnTo>
                  <a:pt x="0" y="169978"/>
                </a:lnTo>
                <a:lnTo>
                  <a:pt x="0" y="212066"/>
                </a:lnTo>
                <a:lnTo>
                  <a:pt x="9189" y="253337"/>
                </a:lnTo>
                <a:lnTo>
                  <a:pt x="27567" y="292162"/>
                </a:lnTo>
                <a:lnTo>
                  <a:pt x="55134" y="326908"/>
                </a:lnTo>
                <a:lnTo>
                  <a:pt x="89880" y="354476"/>
                </a:lnTo>
                <a:lnTo>
                  <a:pt x="128705" y="372855"/>
                </a:lnTo>
                <a:lnTo>
                  <a:pt x="169976" y="382044"/>
                </a:lnTo>
                <a:lnTo>
                  <a:pt x="212064" y="382044"/>
                </a:lnTo>
                <a:lnTo>
                  <a:pt x="253336" y="372855"/>
                </a:lnTo>
                <a:lnTo>
                  <a:pt x="292161" y="354476"/>
                </a:lnTo>
                <a:lnTo>
                  <a:pt x="326906" y="326908"/>
                </a:lnTo>
                <a:lnTo>
                  <a:pt x="354474" y="292162"/>
                </a:lnTo>
                <a:lnTo>
                  <a:pt x="372852" y="253337"/>
                </a:lnTo>
                <a:lnTo>
                  <a:pt x="382041" y="212066"/>
                </a:lnTo>
                <a:lnTo>
                  <a:pt x="382041" y="169978"/>
                </a:lnTo>
                <a:lnTo>
                  <a:pt x="372852" y="128707"/>
                </a:lnTo>
                <a:lnTo>
                  <a:pt x="354474" y="89882"/>
                </a:lnTo>
                <a:lnTo>
                  <a:pt x="326906" y="55136"/>
                </a:lnTo>
                <a:lnTo>
                  <a:pt x="292161" y="27568"/>
                </a:lnTo>
                <a:lnTo>
                  <a:pt x="253336" y="9189"/>
                </a:lnTo>
                <a:lnTo>
                  <a:pt x="212064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3819" y="1862151"/>
            <a:ext cx="12456458" cy="8879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7436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CALLING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9" dirty="0">
                <a:solidFill>
                  <a:srgbClr val="FAFBFB"/>
                </a:solidFill>
                <a:latin typeface="Trebuchet MS"/>
                <a:cs typeface="Trebuchet MS"/>
              </a:rPr>
              <a:t>FUNCTION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15" dirty="0">
                <a:solidFill>
                  <a:srgbClr val="FAFBFB"/>
                </a:solidFill>
                <a:latin typeface="Trebuchet MS"/>
                <a:cs typeface="Trebuchet MS"/>
              </a:rPr>
              <a:t>INSIDE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75" dirty="0">
                <a:solidFill>
                  <a:srgbClr val="FAFBFB"/>
                </a:solidFill>
                <a:latin typeface="Trebuchet MS"/>
                <a:cs typeface="Trebuchet MS"/>
              </a:rPr>
              <a:t>FUNCTION: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5" dirty="0">
                <a:solidFill>
                  <a:srgbClr val="FAFBFB"/>
                </a:solidFill>
                <a:latin typeface="Trebuchet MS"/>
                <a:cs typeface="Trebuchet MS"/>
              </a:rPr>
              <a:t>DATA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5" dirty="0">
                <a:solidFill>
                  <a:srgbClr val="FAFBFB"/>
                </a:solidFill>
                <a:latin typeface="Trebuchet MS"/>
                <a:cs typeface="Trebuchet MS"/>
              </a:rPr>
              <a:t>FLOW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3933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242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1629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EC7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63580" y="2265281"/>
            <a:ext cx="9841865" cy="7488555"/>
            <a:chOff x="5263580" y="2265281"/>
            <a:chExt cx="9841865" cy="7488555"/>
          </a:xfrm>
        </p:grpSpPr>
        <p:sp>
          <p:nvSpPr>
            <p:cNvPr id="9" name="object 9"/>
            <p:cNvSpPr/>
            <p:nvPr/>
          </p:nvSpPr>
          <p:spPr>
            <a:xfrm>
              <a:off x="9848346" y="4737448"/>
              <a:ext cx="1429385" cy="4958715"/>
            </a:xfrm>
            <a:custGeom>
              <a:avLst/>
              <a:gdLst/>
              <a:ahLst/>
              <a:cxnLst/>
              <a:rect l="l" t="t" r="r" b="b"/>
              <a:pathLst>
                <a:path w="1429384" h="4958715">
                  <a:moveTo>
                    <a:pt x="482458" y="4958156"/>
                  </a:moveTo>
                  <a:lnTo>
                    <a:pt x="459897" y="4908232"/>
                  </a:lnTo>
                  <a:lnTo>
                    <a:pt x="437877" y="4858426"/>
                  </a:lnTo>
                  <a:lnTo>
                    <a:pt x="416397" y="4808740"/>
                  </a:lnTo>
                  <a:lnTo>
                    <a:pt x="395458" y="4759173"/>
                  </a:lnTo>
                  <a:lnTo>
                    <a:pt x="375058" y="4709725"/>
                  </a:lnTo>
                  <a:lnTo>
                    <a:pt x="355199" y="4660396"/>
                  </a:lnTo>
                  <a:lnTo>
                    <a:pt x="335879" y="4611187"/>
                  </a:lnTo>
                  <a:lnTo>
                    <a:pt x="317100" y="4562097"/>
                  </a:lnTo>
                  <a:lnTo>
                    <a:pt x="298861" y="4513126"/>
                  </a:lnTo>
                  <a:lnTo>
                    <a:pt x="281163" y="4464274"/>
                  </a:lnTo>
                  <a:lnTo>
                    <a:pt x="264004" y="4415542"/>
                  </a:lnTo>
                  <a:lnTo>
                    <a:pt x="247385" y="4366928"/>
                  </a:lnTo>
                  <a:lnTo>
                    <a:pt x="231307" y="4318434"/>
                  </a:lnTo>
                  <a:lnTo>
                    <a:pt x="215769" y="4270060"/>
                  </a:lnTo>
                  <a:lnTo>
                    <a:pt x="200771" y="4221804"/>
                  </a:lnTo>
                  <a:lnTo>
                    <a:pt x="186313" y="4173668"/>
                  </a:lnTo>
                  <a:lnTo>
                    <a:pt x="172395" y="4125650"/>
                  </a:lnTo>
                  <a:lnTo>
                    <a:pt x="159017" y="4077752"/>
                  </a:lnTo>
                  <a:lnTo>
                    <a:pt x="146180" y="4029974"/>
                  </a:lnTo>
                  <a:lnTo>
                    <a:pt x="133883" y="3982314"/>
                  </a:lnTo>
                  <a:lnTo>
                    <a:pt x="122125" y="3934774"/>
                  </a:lnTo>
                  <a:lnTo>
                    <a:pt x="110908" y="3887353"/>
                  </a:lnTo>
                  <a:lnTo>
                    <a:pt x="100232" y="3840051"/>
                  </a:lnTo>
                  <a:lnTo>
                    <a:pt x="90095" y="3792868"/>
                  </a:lnTo>
                  <a:lnTo>
                    <a:pt x="80498" y="3745805"/>
                  </a:lnTo>
                  <a:lnTo>
                    <a:pt x="71442" y="3698861"/>
                  </a:lnTo>
                  <a:lnTo>
                    <a:pt x="62926" y="3652036"/>
                  </a:lnTo>
                  <a:lnTo>
                    <a:pt x="54949" y="3605330"/>
                  </a:lnTo>
                  <a:lnTo>
                    <a:pt x="47513" y="3558744"/>
                  </a:lnTo>
                  <a:lnTo>
                    <a:pt x="40618" y="3512276"/>
                  </a:lnTo>
                  <a:lnTo>
                    <a:pt x="34262" y="3465928"/>
                  </a:lnTo>
                  <a:lnTo>
                    <a:pt x="28446" y="3419699"/>
                  </a:lnTo>
                  <a:lnTo>
                    <a:pt x="23171" y="3373590"/>
                  </a:lnTo>
                  <a:lnTo>
                    <a:pt x="18436" y="3327599"/>
                  </a:lnTo>
                  <a:lnTo>
                    <a:pt x="14241" y="3281728"/>
                  </a:lnTo>
                  <a:lnTo>
                    <a:pt x="10586" y="3235976"/>
                  </a:lnTo>
                  <a:lnTo>
                    <a:pt x="7471" y="3190344"/>
                  </a:lnTo>
                  <a:lnTo>
                    <a:pt x="4896" y="3144830"/>
                  </a:lnTo>
                  <a:lnTo>
                    <a:pt x="2862" y="3099436"/>
                  </a:lnTo>
                  <a:lnTo>
                    <a:pt x="1368" y="3054161"/>
                  </a:lnTo>
                  <a:lnTo>
                    <a:pt x="414" y="3009005"/>
                  </a:lnTo>
                  <a:lnTo>
                    <a:pt x="0" y="2963968"/>
                  </a:lnTo>
                  <a:lnTo>
                    <a:pt x="126" y="2919051"/>
                  </a:lnTo>
                  <a:lnTo>
                    <a:pt x="792" y="2874253"/>
                  </a:lnTo>
                  <a:lnTo>
                    <a:pt x="1998" y="2829574"/>
                  </a:lnTo>
                  <a:lnTo>
                    <a:pt x="3745" y="2785014"/>
                  </a:lnTo>
                  <a:lnTo>
                    <a:pt x="6032" y="2740574"/>
                  </a:lnTo>
                  <a:lnTo>
                    <a:pt x="8859" y="2696252"/>
                  </a:lnTo>
                  <a:lnTo>
                    <a:pt x="12226" y="2652050"/>
                  </a:lnTo>
                  <a:lnTo>
                    <a:pt x="16133" y="2607968"/>
                  </a:lnTo>
                  <a:lnTo>
                    <a:pt x="20580" y="2564004"/>
                  </a:lnTo>
                  <a:lnTo>
                    <a:pt x="25568" y="2520160"/>
                  </a:lnTo>
                  <a:lnTo>
                    <a:pt x="31095" y="2476434"/>
                  </a:lnTo>
                  <a:lnTo>
                    <a:pt x="37163" y="2432828"/>
                  </a:lnTo>
                  <a:lnTo>
                    <a:pt x="43771" y="2389342"/>
                  </a:lnTo>
                  <a:lnTo>
                    <a:pt x="50919" y="2345974"/>
                  </a:lnTo>
                  <a:lnTo>
                    <a:pt x="58607" y="2302726"/>
                  </a:lnTo>
                  <a:lnTo>
                    <a:pt x="66836" y="2259597"/>
                  </a:lnTo>
                  <a:lnTo>
                    <a:pt x="75604" y="2216587"/>
                  </a:lnTo>
                  <a:lnTo>
                    <a:pt x="84913" y="2173696"/>
                  </a:lnTo>
                  <a:lnTo>
                    <a:pt x="94762" y="2130925"/>
                  </a:lnTo>
                  <a:lnTo>
                    <a:pt x="105151" y="2088273"/>
                  </a:lnTo>
                  <a:lnTo>
                    <a:pt x="116080" y="2045740"/>
                  </a:lnTo>
                  <a:lnTo>
                    <a:pt x="127549" y="2003326"/>
                  </a:lnTo>
                  <a:lnTo>
                    <a:pt x="139558" y="1961032"/>
                  </a:lnTo>
                  <a:lnTo>
                    <a:pt x="152108" y="1918857"/>
                  </a:lnTo>
                  <a:lnTo>
                    <a:pt x="165198" y="1876800"/>
                  </a:lnTo>
                  <a:lnTo>
                    <a:pt x="178828" y="1834864"/>
                  </a:lnTo>
                  <a:lnTo>
                    <a:pt x="192998" y="1793046"/>
                  </a:lnTo>
                  <a:lnTo>
                    <a:pt x="207708" y="1751348"/>
                  </a:lnTo>
                  <a:lnTo>
                    <a:pt x="222958" y="1709768"/>
                  </a:lnTo>
                  <a:lnTo>
                    <a:pt x="238749" y="1668309"/>
                  </a:lnTo>
                  <a:lnTo>
                    <a:pt x="255079" y="1626968"/>
                  </a:lnTo>
                  <a:lnTo>
                    <a:pt x="271950" y="1585746"/>
                  </a:lnTo>
                  <a:lnTo>
                    <a:pt x="289361" y="1544644"/>
                  </a:lnTo>
                  <a:lnTo>
                    <a:pt x="307312" y="1503661"/>
                  </a:lnTo>
                  <a:lnTo>
                    <a:pt x="325803" y="1462797"/>
                  </a:lnTo>
                  <a:lnTo>
                    <a:pt x="344835" y="1422053"/>
                  </a:lnTo>
                  <a:lnTo>
                    <a:pt x="364406" y="1381427"/>
                  </a:lnTo>
                  <a:lnTo>
                    <a:pt x="384518" y="1340921"/>
                  </a:lnTo>
                  <a:lnTo>
                    <a:pt x="405170" y="1300534"/>
                  </a:lnTo>
                  <a:lnTo>
                    <a:pt x="426362" y="1260266"/>
                  </a:lnTo>
                  <a:lnTo>
                    <a:pt x="448094" y="1220118"/>
                  </a:lnTo>
                  <a:lnTo>
                    <a:pt x="470366" y="1180089"/>
                  </a:lnTo>
                  <a:lnTo>
                    <a:pt x="493179" y="1140179"/>
                  </a:lnTo>
                  <a:lnTo>
                    <a:pt x="516531" y="1100388"/>
                  </a:lnTo>
                  <a:lnTo>
                    <a:pt x="540424" y="1060716"/>
                  </a:lnTo>
                  <a:lnTo>
                    <a:pt x="564857" y="1021164"/>
                  </a:lnTo>
                  <a:lnTo>
                    <a:pt x="589830" y="981731"/>
                  </a:lnTo>
                  <a:lnTo>
                    <a:pt x="615343" y="942417"/>
                  </a:lnTo>
                  <a:lnTo>
                    <a:pt x="641396" y="903222"/>
                  </a:lnTo>
                  <a:lnTo>
                    <a:pt x="667990" y="864146"/>
                  </a:lnTo>
                  <a:lnTo>
                    <a:pt x="695123" y="825190"/>
                  </a:lnTo>
                  <a:lnTo>
                    <a:pt x="722797" y="786353"/>
                  </a:lnTo>
                  <a:lnTo>
                    <a:pt x="751011" y="747635"/>
                  </a:lnTo>
                  <a:lnTo>
                    <a:pt x="779765" y="709037"/>
                  </a:lnTo>
                  <a:lnTo>
                    <a:pt x="809060" y="670557"/>
                  </a:lnTo>
                  <a:lnTo>
                    <a:pt x="838894" y="632197"/>
                  </a:lnTo>
                  <a:lnTo>
                    <a:pt x="869268" y="593956"/>
                  </a:lnTo>
                  <a:lnTo>
                    <a:pt x="900183" y="555835"/>
                  </a:lnTo>
                  <a:lnTo>
                    <a:pt x="931638" y="517832"/>
                  </a:lnTo>
                  <a:lnTo>
                    <a:pt x="963633" y="479949"/>
                  </a:lnTo>
                  <a:lnTo>
                    <a:pt x="996168" y="442185"/>
                  </a:lnTo>
                  <a:lnTo>
                    <a:pt x="1029243" y="404540"/>
                  </a:lnTo>
                  <a:lnTo>
                    <a:pt x="1062859" y="367014"/>
                  </a:lnTo>
                  <a:lnTo>
                    <a:pt x="1097014" y="329608"/>
                  </a:lnTo>
                  <a:lnTo>
                    <a:pt x="1131710" y="292321"/>
                  </a:lnTo>
                  <a:lnTo>
                    <a:pt x="1166946" y="255153"/>
                  </a:lnTo>
                  <a:lnTo>
                    <a:pt x="1202722" y="218104"/>
                  </a:lnTo>
                  <a:lnTo>
                    <a:pt x="1239038" y="181175"/>
                  </a:lnTo>
                  <a:lnTo>
                    <a:pt x="1275895" y="144364"/>
                  </a:lnTo>
                  <a:lnTo>
                    <a:pt x="1313291" y="107673"/>
                  </a:lnTo>
                  <a:lnTo>
                    <a:pt x="1351228" y="71101"/>
                  </a:lnTo>
                  <a:lnTo>
                    <a:pt x="1389704" y="34649"/>
                  </a:lnTo>
                  <a:lnTo>
                    <a:pt x="1428973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5054" y="4506060"/>
              <a:ext cx="434975" cy="417195"/>
            </a:xfrm>
            <a:custGeom>
              <a:avLst/>
              <a:gdLst/>
              <a:ahLst/>
              <a:cxnLst/>
              <a:rect l="l" t="t" r="r" b="b"/>
              <a:pathLst>
                <a:path w="434975" h="417195">
                  <a:moveTo>
                    <a:pt x="434499" y="0"/>
                  </a:moveTo>
                  <a:lnTo>
                    <a:pt x="0" y="115278"/>
                  </a:lnTo>
                  <a:lnTo>
                    <a:pt x="266023" y="416774"/>
                  </a:lnTo>
                  <a:lnTo>
                    <a:pt x="4344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6022" y="2467960"/>
              <a:ext cx="3239770" cy="957580"/>
            </a:xfrm>
            <a:custGeom>
              <a:avLst/>
              <a:gdLst/>
              <a:ahLst/>
              <a:cxnLst/>
              <a:rect l="l" t="t" r="r" b="b"/>
              <a:pathLst>
                <a:path w="3239770" h="957579">
                  <a:moveTo>
                    <a:pt x="3239179" y="0"/>
                  </a:moveTo>
                  <a:lnTo>
                    <a:pt x="3211843" y="39017"/>
                  </a:lnTo>
                  <a:lnTo>
                    <a:pt x="3184116" y="77223"/>
                  </a:lnTo>
                  <a:lnTo>
                    <a:pt x="3155998" y="114617"/>
                  </a:lnTo>
                  <a:lnTo>
                    <a:pt x="3127490" y="151199"/>
                  </a:lnTo>
                  <a:lnTo>
                    <a:pt x="3098591" y="186970"/>
                  </a:lnTo>
                  <a:lnTo>
                    <a:pt x="3069301" y="221928"/>
                  </a:lnTo>
                  <a:lnTo>
                    <a:pt x="3039621" y="256075"/>
                  </a:lnTo>
                  <a:lnTo>
                    <a:pt x="3009550" y="289410"/>
                  </a:lnTo>
                  <a:lnTo>
                    <a:pt x="2979089" y="321934"/>
                  </a:lnTo>
                  <a:lnTo>
                    <a:pt x="2948236" y="353645"/>
                  </a:lnTo>
                  <a:lnTo>
                    <a:pt x="2916993" y="384544"/>
                  </a:lnTo>
                  <a:lnTo>
                    <a:pt x="2885360" y="414632"/>
                  </a:lnTo>
                  <a:lnTo>
                    <a:pt x="2853336" y="443908"/>
                  </a:lnTo>
                  <a:lnTo>
                    <a:pt x="2820921" y="472372"/>
                  </a:lnTo>
                  <a:lnTo>
                    <a:pt x="2788115" y="500025"/>
                  </a:lnTo>
                  <a:lnTo>
                    <a:pt x="2754919" y="526865"/>
                  </a:lnTo>
                  <a:lnTo>
                    <a:pt x="2721332" y="552894"/>
                  </a:lnTo>
                  <a:lnTo>
                    <a:pt x="2687354" y="578111"/>
                  </a:lnTo>
                  <a:lnTo>
                    <a:pt x="2652986" y="602516"/>
                  </a:lnTo>
                  <a:lnTo>
                    <a:pt x="2618227" y="626109"/>
                  </a:lnTo>
                  <a:lnTo>
                    <a:pt x="2583078" y="648890"/>
                  </a:lnTo>
                  <a:lnTo>
                    <a:pt x="2547537" y="670860"/>
                  </a:lnTo>
                  <a:lnTo>
                    <a:pt x="2511606" y="692018"/>
                  </a:lnTo>
                  <a:lnTo>
                    <a:pt x="2475285" y="712364"/>
                  </a:lnTo>
                  <a:lnTo>
                    <a:pt x="2438573" y="731898"/>
                  </a:lnTo>
                  <a:lnTo>
                    <a:pt x="2401470" y="750620"/>
                  </a:lnTo>
                  <a:lnTo>
                    <a:pt x="2363976" y="768531"/>
                  </a:lnTo>
                  <a:lnTo>
                    <a:pt x="2326092" y="785629"/>
                  </a:lnTo>
                  <a:lnTo>
                    <a:pt x="2287817" y="801916"/>
                  </a:lnTo>
                  <a:lnTo>
                    <a:pt x="2249152" y="817391"/>
                  </a:lnTo>
                  <a:lnTo>
                    <a:pt x="2210095" y="832055"/>
                  </a:lnTo>
                  <a:lnTo>
                    <a:pt x="2170648" y="845906"/>
                  </a:lnTo>
                  <a:lnTo>
                    <a:pt x="2130811" y="858946"/>
                  </a:lnTo>
                  <a:lnTo>
                    <a:pt x="2090583" y="871174"/>
                  </a:lnTo>
                  <a:lnTo>
                    <a:pt x="2049964" y="882590"/>
                  </a:lnTo>
                  <a:lnTo>
                    <a:pt x="2008954" y="893194"/>
                  </a:lnTo>
                  <a:lnTo>
                    <a:pt x="1967554" y="902986"/>
                  </a:lnTo>
                  <a:lnTo>
                    <a:pt x="1925763" y="911967"/>
                  </a:lnTo>
                  <a:lnTo>
                    <a:pt x="1883582" y="920136"/>
                  </a:lnTo>
                  <a:lnTo>
                    <a:pt x="1841010" y="927493"/>
                  </a:lnTo>
                  <a:lnTo>
                    <a:pt x="1798047" y="934038"/>
                  </a:lnTo>
                  <a:lnTo>
                    <a:pt x="1754693" y="939771"/>
                  </a:lnTo>
                  <a:lnTo>
                    <a:pt x="1710949" y="944693"/>
                  </a:lnTo>
                  <a:lnTo>
                    <a:pt x="1666814" y="948802"/>
                  </a:lnTo>
                  <a:lnTo>
                    <a:pt x="1622289" y="952100"/>
                  </a:lnTo>
                  <a:lnTo>
                    <a:pt x="1577372" y="954586"/>
                  </a:lnTo>
                  <a:lnTo>
                    <a:pt x="1532066" y="956261"/>
                  </a:lnTo>
                  <a:lnTo>
                    <a:pt x="1486368" y="957123"/>
                  </a:lnTo>
                  <a:lnTo>
                    <a:pt x="1440280" y="957174"/>
                  </a:lnTo>
                  <a:lnTo>
                    <a:pt x="1393801" y="956413"/>
                  </a:lnTo>
                  <a:lnTo>
                    <a:pt x="1346932" y="954840"/>
                  </a:lnTo>
                  <a:lnTo>
                    <a:pt x="1299671" y="952455"/>
                  </a:lnTo>
                  <a:lnTo>
                    <a:pt x="1252021" y="949258"/>
                  </a:lnTo>
                  <a:lnTo>
                    <a:pt x="1203979" y="945250"/>
                  </a:lnTo>
                  <a:lnTo>
                    <a:pt x="1155547" y="940429"/>
                  </a:lnTo>
                  <a:lnTo>
                    <a:pt x="1106724" y="934797"/>
                  </a:lnTo>
                  <a:lnTo>
                    <a:pt x="1057511" y="928354"/>
                  </a:lnTo>
                  <a:lnTo>
                    <a:pt x="1007907" y="921098"/>
                  </a:lnTo>
                  <a:lnTo>
                    <a:pt x="957912" y="913030"/>
                  </a:lnTo>
                  <a:lnTo>
                    <a:pt x="907526" y="904151"/>
                  </a:lnTo>
                  <a:lnTo>
                    <a:pt x="856750" y="894460"/>
                  </a:lnTo>
                  <a:lnTo>
                    <a:pt x="805583" y="883957"/>
                  </a:lnTo>
                  <a:lnTo>
                    <a:pt x="754026" y="872642"/>
                  </a:lnTo>
                  <a:lnTo>
                    <a:pt x="702078" y="860516"/>
                  </a:lnTo>
                  <a:lnTo>
                    <a:pt x="649739" y="847577"/>
                  </a:lnTo>
                  <a:lnTo>
                    <a:pt x="597009" y="833827"/>
                  </a:lnTo>
                  <a:lnTo>
                    <a:pt x="543889" y="819265"/>
                  </a:lnTo>
                  <a:lnTo>
                    <a:pt x="490379" y="803891"/>
                  </a:lnTo>
                  <a:lnTo>
                    <a:pt x="436477" y="787706"/>
                  </a:lnTo>
                  <a:lnTo>
                    <a:pt x="382185" y="770708"/>
                  </a:lnTo>
                  <a:lnTo>
                    <a:pt x="327502" y="752899"/>
                  </a:lnTo>
                  <a:lnTo>
                    <a:pt x="272429" y="734278"/>
                  </a:lnTo>
                  <a:lnTo>
                    <a:pt x="216965" y="714845"/>
                  </a:lnTo>
                  <a:lnTo>
                    <a:pt x="161110" y="694600"/>
                  </a:lnTo>
                  <a:lnTo>
                    <a:pt x="104864" y="673544"/>
                  </a:lnTo>
                  <a:lnTo>
                    <a:pt x="48228" y="651675"/>
                  </a:lnTo>
                  <a:lnTo>
                    <a:pt x="0" y="631031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4509" y="2934773"/>
              <a:ext cx="448945" cy="370205"/>
            </a:xfrm>
            <a:custGeom>
              <a:avLst/>
              <a:gdLst/>
              <a:ahLst/>
              <a:cxnLst/>
              <a:rect l="l" t="t" r="r" b="b"/>
              <a:pathLst>
                <a:path w="448945" h="370204">
                  <a:moveTo>
                    <a:pt x="448753" y="0"/>
                  </a:moveTo>
                  <a:lnTo>
                    <a:pt x="0" y="26599"/>
                  </a:lnTo>
                  <a:lnTo>
                    <a:pt x="290531" y="369642"/>
                  </a:lnTo>
                  <a:lnTo>
                    <a:pt x="448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5968" y="3092239"/>
              <a:ext cx="4194810" cy="2060575"/>
            </a:xfrm>
            <a:custGeom>
              <a:avLst/>
              <a:gdLst/>
              <a:ahLst/>
              <a:cxnLst/>
              <a:rect l="l" t="t" r="r" b="b"/>
              <a:pathLst>
                <a:path w="4194809" h="2060575">
                  <a:moveTo>
                    <a:pt x="0" y="0"/>
                  </a:moveTo>
                  <a:lnTo>
                    <a:pt x="55865" y="12264"/>
                  </a:lnTo>
                  <a:lnTo>
                    <a:pt x="111489" y="24734"/>
                  </a:lnTo>
                  <a:lnTo>
                    <a:pt x="166869" y="37411"/>
                  </a:lnTo>
                  <a:lnTo>
                    <a:pt x="222007" y="50295"/>
                  </a:lnTo>
                  <a:lnTo>
                    <a:pt x="276902" y="63384"/>
                  </a:lnTo>
                  <a:lnTo>
                    <a:pt x="331554" y="76680"/>
                  </a:lnTo>
                  <a:lnTo>
                    <a:pt x="385964" y="90182"/>
                  </a:lnTo>
                  <a:lnTo>
                    <a:pt x="440131" y="103890"/>
                  </a:lnTo>
                  <a:lnTo>
                    <a:pt x="494055" y="117805"/>
                  </a:lnTo>
                  <a:lnTo>
                    <a:pt x="547737" y="131926"/>
                  </a:lnTo>
                  <a:lnTo>
                    <a:pt x="601175" y="146253"/>
                  </a:lnTo>
                  <a:lnTo>
                    <a:pt x="654372" y="160786"/>
                  </a:lnTo>
                  <a:lnTo>
                    <a:pt x="707325" y="175526"/>
                  </a:lnTo>
                  <a:lnTo>
                    <a:pt x="760036" y="190472"/>
                  </a:lnTo>
                  <a:lnTo>
                    <a:pt x="812504" y="205624"/>
                  </a:lnTo>
                  <a:lnTo>
                    <a:pt x="864729" y="220983"/>
                  </a:lnTo>
                  <a:lnTo>
                    <a:pt x="916711" y="236548"/>
                  </a:lnTo>
                  <a:lnTo>
                    <a:pt x="968451" y="252319"/>
                  </a:lnTo>
                  <a:lnTo>
                    <a:pt x="1019948" y="268296"/>
                  </a:lnTo>
                  <a:lnTo>
                    <a:pt x="1071203" y="284480"/>
                  </a:lnTo>
                  <a:lnTo>
                    <a:pt x="1122215" y="300870"/>
                  </a:lnTo>
                  <a:lnTo>
                    <a:pt x="1172984" y="317466"/>
                  </a:lnTo>
                  <a:lnTo>
                    <a:pt x="1223510" y="334269"/>
                  </a:lnTo>
                  <a:lnTo>
                    <a:pt x="1273794" y="351278"/>
                  </a:lnTo>
                  <a:lnTo>
                    <a:pt x="1323834" y="368493"/>
                  </a:lnTo>
                  <a:lnTo>
                    <a:pt x="1373633" y="385914"/>
                  </a:lnTo>
                  <a:lnTo>
                    <a:pt x="1423188" y="403542"/>
                  </a:lnTo>
                  <a:lnTo>
                    <a:pt x="1472501" y="421376"/>
                  </a:lnTo>
                  <a:lnTo>
                    <a:pt x="1521571" y="439416"/>
                  </a:lnTo>
                  <a:lnTo>
                    <a:pt x="1570398" y="457662"/>
                  </a:lnTo>
                  <a:lnTo>
                    <a:pt x="1618983" y="476115"/>
                  </a:lnTo>
                  <a:lnTo>
                    <a:pt x="1667325" y="494774"/>
                  </a:lnTo>
                  <a:lnTo>
                    <a:pt x="1715424" y="513640"/>
                  </a:lnTo>
                  <a:lnTo>
                    <a:pt x="1763281" y="532711"/>
                  </a:lnTo>
                  <a:lnTo>
                    <a:pt x="1810895" y="551989"/>
                  </a:lnTo>
                  <a:lnTo>
                    <a:pt x="1858266" y="571474"/>
                  </a:lnTo>
                  <a:lnTo>
                    <a:pt x="1905394" y="591164"/>
                  </a:lnTo>
                  <a:lnTo>
                    <a:pt x="1952280" y="611061"/>
                  </a:lnTo>
                  <a:lnTo>
                    <a:pt x="1998923" y="631164"/>
                  </a:lnTo>
                  <a:lnTo>
                    <a:pt x="2045323" y="651473"/>
                  </a:lnTo>
                  <a:lnTo>
                    <a:pt x="2091481" y="671989"/>
                  </a:lnTo>
                  <a:lnTo>
                    <a:pt x="2137396" y="692711"/>
                  </a:lnTo>
                  <a:lnTo>
                    <a:pt x="2183068" y="713639"/>
                  </a:lnTo>
                  <a:lnTo>
                    <a:pt x="2228497" y="734774"/>
                  </a:lnTo>
                  <a:lnTo>
                    <a:pt x="2273684" y="756114"/>
                  </a:lnTo>
                  <a:lnTo>
                    <a:pt x="2318628" y="777661"/>
                  </a:lnTo>
                  <a:lnTo>
                    <a:pt x="2363329" y="799415"/>
                  </a:lnTo>
                  <a:lnTo>
                    <a:pt x="2407788" y="821374"/>
                  </a:lnTo>
                  <a:lnTo>
                    <a:pt x="2452004" y="843540"/>
                  </a:lnTo>
                  <a:lnTo>
                    <a:pt x="2495977" y="865912"/>
                  </a:lnTo>
                  <a:lnTo>
                    <a:pt x="2539708" y="888491"/>
                  </a:lnTo>
                  <a:lnTo>
                    <a:pt x="2583195" y="911276"/>
                  </a:lnTo>
                  <a:lnTo>
                    <a:pt x="2626440" y="934267"/>
                  </a:lnTo>
                  <a:lnTo>
                    <a:pt x="2669443" y="957464"/>
                  </a:lnTo>
                  <a:lnTo>
                    <a:pt x="2712202" y="980867"/>
                  </a:lnTo>
                  <a:lnTo>
                    <a:pt x="2754719" y="1004477"/>
                  </a:lnTo>
                  <a:lnTo>
                    <a:pt x="2796994" y="1028294"/>
                  </a:lnTo>
                  <a:lnTo>
                    <a:pt x="2839025" y="1052316"/>
                  </a:lnTo>
                  <a:lnTo>
                    <a:pt x="2880814" y="1076545"/>
                  </a:lnTo>
                  <a:lnTo>
                    <a:pt x="2922360" y="1100980"/>
                  </a:lnTo>
                  <a:lnTo>
                    <a:pt x="2963664" y="1125621"/>
                  </a:lnTo>
                  <a:lnTo>
                    <a:pt x="3004724" y="1150469"/>
                  </a:lnTo>
                  <a:lnTo>
                    <a:pt x="3045542" y="1175522"/>
                  </a:lnTo>
                  <a:lnTo>
                    <a:pt x="3086118" y="1200783"/>
                  </a:lnTo>
                  <a:lnTo>
                    <a:pt x="3126450" y="1226249"/>
                  </a:lnTo>
                  <a:lnTo>
                    <a:pt x="3166540" y="1251922"/>
                  </a:lnTo>
                  <a:lnTo>
                    <a:pt x="3206387" y="1277801"/>
                  </a:lnTo>
                  <a:lnTo>
                    <a:pt x="3245992" y="1303886"/>
                  </a:lnTo>
                  <a:lnTo>
                    <a:pt x="3285354" y="1330177"/>
                  </a:lnTo>
                  <a:lnTo>
                    <a:pt x="3324473" y="1356675"/>
                  </a:lnTo>
                  <a:lnTo>
                    <a:pt x="3363349" y="1383379"/>
                  </a:lnTo>
                  <a:lnTo>
                    <a:pt x="3401983" y="1410290"/>
                  </a:lnTo>
                  <a:lnTo>
                    <a:pt x="3440374" y="1437406"/>
                  </a:lnTo>
                  <a:lnTo>
                    <a:pt x="3478522" y="1464729"/>
                  </a:lnTo>
                  <a:lnTo>
                    <a:pt x="3516427" y="1492259"/>
                  </a:lnTo>
                  <a:lnTo>
                    <a:pt x="3554090" y="1519994"/>
                  </a:lnTo>
                  <a:lnTo>
                    <a:pt x="3591510" y="1547936"/>
                  </a:lnTo>
                  <a:lnTo>
                    <a:pt x="3628688" y="1576084"/>
                  </a:lnTo>
                  <a:lnTo>
                    <a:pt x="3665622" y="1604438"/>
                  </a:lnTo>
                  <a:lnTo>
                    <a:pt x="3702314" y="1632999"/>
                  </a:lnTo>
                  <a:lnTo>
                    <a:pt x="3738764" y="1661766"/>
                  </a:lnTo>
                  <a:lnTo>
                    <a:pt x="3774970" y="1690739"/>
                  </a:lnTo>
                  <a:lnTo>
                    <a:pt x="3810934" y="1719919"/>
                  </a:lnTo>
                  <a:lnTo>
                    <a:pt x="3846655" y="1749305"/>
                  </a:lnTo>
                  <a:lnTo>
                    <a:pt x="3882134" y="1778897"/>
                  </a:lnTo>
                  <a:lnTo>
                    <a:pt x="3917369" y="1808695"/>
                  </a:lnTo>
                  <a:lnTo>
                    <a:pt x="3952362" y="1838700"/>
                  </a:lnTo>
                  <a:lnTo>
                    <a:pt x="3987113" y="1868911"/>
                  </a:lnTo>
                  <a:lnTo>
                    <a:pt x="4021620" y="1899328"/>
                  </a:lnTo>
                  <a:lnTo>
                    <a:pt x="4055885" y="1929951"/>
                  </a:lnTo>
                  <a:lnTo>
                    <a:pt x="4089907" y="1960781"/>
                  </a:lnTo>
                  <a:lnTo>
                    <a:pt x="4123687" y="1991817"/>
                  </a:lnTo>
                  <a:lnTo>
                    <a:pt x="4157224" y="2023059"/>
                  </a:lnTo>
                  <a:lnTo>
                    <a:pt x="4194266" y="205999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31209" y="4972903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283900" y="0"/>
                  </a:moveTo>
                  <a:lnTo>
                    <a:pt x="0" y="284728"/>
                  </a:lnTo>
                  <a:lnTo>
                    <a:pt x="426679" y="426264"/>
                  </a:lnTo>
                  <a:lnTo>
                    <a:pt x="2839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10765" y="5882356"/>
              <a:ext cx="1080135" cy="337820"/>
            </a:xfrm>
            <a:custGeom>
              <a:avLst/>
              <a:gdLst/>
              <a:ahLst/>
              <a:cxnLst/>
              <a:rect l="l" t="t" r="r" b="b"/>
              <a:pathLst>
                <a:path w="1080134" h="337820">
                  <a:moveTo>
                    <a:pt x="1079892" y="0"/>
                  </a:moveTo>
                  <a:lnTo>
                    <a:pt x="1045683" y="41959"/>
                  </a:lnTo>
                  <a:lnTo>
                    <a:pt x="1011014" y="81136"/>
                  </a:lnTo>
                  <a:lnTo>
                    <a:pt x="975885" y="117532"/>
                  </a:lnTo>
                  <a:lnTo>
                    <a:pt x="940295" y="151147"/>
                  </a:lnTo>
                  <a:lnTo>
                    <a:pt x="904245" y="181980"/>
                  </a:lnTo>
                  <a:lnTo>
                    <a:pt x="867734" y="210032"/>
                  </a:lnTo>
                  <a:lnTo>
                    <a:pt x="830763" y="235302"/>
                  </a:lnTo>
                  <a:lnTo>
                    <a:pt x="793331" y="257791"/>
                  </a:lnTo>
                  <a:lnTo>
                    <a:pt x="755439" y="277498"/>
                  </a:lnTo>
                  <a:lnTo>
                    <a:pt x="717087" y="294424"/>
                  </a:lnTo>
                  <a:lnTo>
                    <a:pt x="678274" y="308568"/>
                  </a:lnTo>
                  <a:lnTo>
                    <a:pt x="639001" y="319931"/>
                  </a:lnTo>
                  <a:lnTo>
                    <a:pt x="599267" y="328512"/>
                  </a:lnTo>
                  <a:lnTo>
                    <a:pt x="559073" y="334312"/>
                  </a:lnTo>
                  <a:lnTo>
                    <a:pt x="518419" y="337330"/>
                  </a:lnTo>
                  <a:lnTo>
                    <a:pt x="477304" y="337567"/>
                  </a:lnTo>
                  <a:lnTo>
                    <a:pt x="435729" y="335022"/>
                  </a:lnTo>
                  <a:lnTo>
                    <a:pt x="393694" y="329696"/>
                  </a:lnTo>
                  <a:lnTo>
                    <a:pt x="351198" y="321588"/>
                  </a:lnTo>
                  <a:lnTo>
                    <a:pt x="308241" y="310699"/>
                  </a:lnTo>
                  <a:lnTo>
                    <a:pt x="264824" y="297028"/>
                  </a:lnTo>
                  <a:lnTo>
                    <a:pt x="220947" y="280576"/>
                  </a:lnTo>
                  <a:lnTo>
                    <a:pt x="176609" y="261342"/>
                  </a:lnTo>
                  <a:lnTo>
                    <a:pt x="131811" y="239327"/>
                  </a:lnTo>
                  <a:lnTo>
                    <a:pt x="86553" y="214531"/>
                  </a:lnTo>
                  <a:lnTo>
                    <a:pt x="40834" y="186952"/>
                  </a:lnTo>
                  <a:lnTo>
                    <a:pt x="0" y="15413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38169" y="5817398"/>
              <a:ext cx="439420" cy="408940"/>
            </a:xfrm>
            <a:custGeom>
              <a:avLst/>
              <a:gdLst/>
              <a:ahLst/>
              <a:cxnLst/>
              <a:rect l="l" t="t" r="r" b="b"/>
              <a:pathLst>
                <a:path w="439420" h="408939">
                  <a:moveTo>
                    <a:pt x="0" y="0"/>
                  </a:moveTo>
                  <a:lnTo>
                    <a:pt x="187459" y="408590"/>
                  </a:lnTo>
                  <a:lnTo>
                    <a:pt x="439347" y="95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61966" y="5839061"/>
              <a:ext cx="3416935" cy="1583690"/>
            </a:xfrm>
            <a:custGeom>
              <a:avLst/>
              <a:gdLst/>
              <a:ahLst/>
              <a:cxnLst/>
              <a:rect l="l" t="t" r="r" b="b"/>
              <a:pathLst>
                <a:path w="3416934" h="1583690">
                  <a:moveTo>
                    <a:pt x="0" y="0"/>
                  </a:moveTo>
                  <a:lnTo>
                    <a:pt x="19333" y="41423"/>
                  </a:lnTo>
                  <a:lnTo>
                    <a:pt x="39183" y="82297"/>
                  </a:lnTo>
                  <a:lnTo>
                    <a:pt x="59551" y="122623"/>
                  </a:lnTo>
                  <a:lnTo>
                    <a:pt x="80435" y="162399"/>
                  </a:lnTo>
                  <a:lnTo>
                    <a:pt x="101837" y="201626"/>
                  </a:lnTo>
                  <a:lnTo>
                    <a:pt x="123756" y="240305"/>
                  </a:lnTo>
                  <a:lnTo>
                    <a:pt x="146192" y="278434"/>
                  </a:lnTo>
                  <a:lnTo>
                    <a:pt x="169145" y="316014"/>
                  </a:lnTo>
                  <a:lnTo>
                    <a:pt x="192615" y="353045"/>
                  </a:lnTo>
                  <a:lnTo>
                    <a:pt x="216603" y="389527"/>
                  </a:lnTo>
                  <a:lnTo>
                    <a:pt x="241107" y="425460"/>
                  </a:lnTo>
                  <a:lnTo>
                    <a:pt x="266129" y="460844"/>
                  </a:lnTo>
                  <a:lnTo>
                    <a:pt x="291667" y="495679"/>
                  </a:lnTo>
                  <a:lnTo>
                    <a:pt x="317723" y="529965"/>
                  </a:lnTo>
                  <a:lnTo>
                    <a:pt x="344296" y="563701"/>
                  </a:lnTo>
                  <a:lnTo>
                    <a:pt x="371386" y="596889"/>
                  </a:lnTo>
                  <a:lnTo>
                    <a:pt x="398993" y="629528"/>
                  </a:lnTo>
                  <a:lnTo>
                    <a:pt x="427117" y="661617"/>
                  </a:lnTo>
                  <a:lnTo>
                    <a:pt x="455759" y="693158"/>
                  </a:lnTo>
                  <a:lnTo>
                    <a:pt x="484917" y="724149"/>
                  </a:lnTo>
                  <a:lnTo>
                    <a:pt x="514593" y="754591"/>
                  </a:lnTo>
                  <a:lnTo>
                    <a:pt x="544785" y="784485"/>
                  </a:lnTo>
                  <a:lnTo>
                    <a:pt x="575495" y="813829"/>
                  </a:lnTo>
                  <a:lnTo>
                    <a:pt x="606722" y="842624"/>
                  </a:lnTo>
                  <a:lnTo>
                    <a:pt x="638466" y="870871"/>
                  </a:lnTo>
                  <a:lnTo>
                    <a:pt x="670727" y="898568"/>
                  </a:lnTo>
                  <a:lnTo>
                    <a:pt x="703506" y="925716"/>
                  </a:lnTo>
                  <a:lnTo>
                    <a:pt x="736801" y="952315"/>
                  </a:lnTo>
                  <a:lnTo>
                    <a:pt x="770613" y="978365"/>
                  </a:lnTo>
                  <a:lnTo>
                    <a:pt x="804943" y="1003866"/>
                  </a:lnTo>
                  <a:lnTo>
                    <a:pt x="839790" y="1028817"/>
                  </a:lnTo>
                  <a:lnTo>
                    <a:pt x="875154" y="1053220"/>
                  </a:lnTo>
                  <a:lnTo>
                    <a:pt x="911035" y="1077074"/>
                  </a:lnTo>
                  <a:lnTo>
                    <a:pt x="947433" y="1100379"/>
                  </a:lnTo>
                  <a:lnTo>
                    <a:pt x="984348" y="1123134"/>
                  </a:lnTo>
                  <a:lnTo>
                    <a:pt x="1021780" y="1145341"/>
                  </a:lnTo>
                  <a:lnTo>
                    <a:pt x="1059729" y="1166998"/>
                  </a:lnTo>
                  <a:lnTo>
                    <a:pt x="1098196" y="1188107"/>
                  </a:lnTo>
                  <a:lnTo>
                    <a:pt x="1137180" y="1208666"/>
                  </a:lnTo>
                  <a:lnTo>
                    <a:pt x="1176680" y="1228677"/>
                  </a:lnTo>
                  <a:lnTo>
                    <a:pt x="1216698" y="1248138"/>
                  </a:lnTo>
                  <a:lnTo>
                    <a:pt x="1257233" y="1267050"/>
                  </a:lnTo>
                  <a:lnTo>
                    <a:pt x="1298285" y="1285413"/>
                  </a:lnTo>
                  <a:lnTo>
                    <a:pt x="1339854" y="1303227"/>
                  </a:lnTo>
                  <a:lnTo>
                    <a:pt x="1381941" y="1320493"/>
                  </a:lnTo>
                  <a:lnTo>
                    <a:pt x="1424544" y="1337209"/>
                  </a:lnTo>
                  <a:lnTo>
                    <a:pt x="1467665" y="1353376"/>
                  </a:lnTo>
                  <a:lnTo>
                    <a:pt x="1511302" y="1368993"/>
                  </a:lnTo>
                  <a:lnTo>
                    <a:pt x="1555457" y="1384062"/>
                  </a:lnTo>
                  <a:lnTo>
                    <a:pt x="1600129" y="1398582"/>
                  </a:lnTo>
                  <a:lnTo>
                    <a:pt x="1645318" y="1412553"/>
                  </a:lnTo>
                  <a:lnTo>
                    <a:pt x="1691024" y="1425975"/>
                  </a:lnTo>
                  <a:lnTo>
                    <a:pt x="1737247" y="1438847"/>
                  </a:lnTo>
                  <a:lnTo>
                    <a:pt x="1783988" y="1451171"/>
                  </a:lnTo>
                  <a:lnTo>
                    <a:pt x="1831245" y="1462945"/>
                  </a:lnTo>
                  <a:lnTo>
                    <a:pt x="1879020" y="1474171"/>
                  </a:lnTo>
                  <a:lnTo>
                    <a:pt x="1927311" y="1484847"/>
                  </a:lnTo>
                  <a:lnTo>
                    <a:pt x="1976120" y="1494975"/>
                  </a:lnTo>
                  <a:lnTo>
                    <a:pt x="2025446" y="1504553"/>
                  </a:lnTo>
                  <a:lnTo>
                    <a:pt x="2075289" y="1513582"/>
                  </a:lnTo>
                  <a:lnTo>
                    <a:pt x="2125649" y="1522062"/>
                  </a:lnTo>
                  <a:lnTo>
                    <a:pt x="2176526" y="1529994"/>
                  </a:lnTo>
                  <a:lnTo>
                    <a:pt x="2227921" y="1537376"/>
                  </a:lnTo>
                  <a:lnTo>
                    <a:pt x="2279832" y="1544209"/>
                  </a:lnTo>
                  <a:lnTo>
                    <a:pt x="2332261" y="1550493"/>
                  </a:lnTo>
                  <a:lnTo>
                    <a:pt x="2385207" y="1556228"/>
                  </a:lnTo>
                  <a:lnTo>
                    <a:pt x="2438669" y="1561413"/>
                  </a:lnTo>
                  <a:lnTo>
                    <a:pt x="2492649" y="1566050"/>
                  </a:lnTo>
                  <a:lnTo>
                    <a:pt x="2547146" y="1570138"/>
                  </a:lnTo>
                  <a:lnTo>
                    <a:pt x="2602160" y="1573677"/>
                  </a:lnTo>
                  <a:lnTo>
                    <a:pt x="2657692" y="1576666"/>
                  </a:lnTo>
                  <a:lnTo>
                    <a:pt x="2713740" y="1579107"/>
                  </a:lnTo>
                  <a:lnTo>
                    <a:pt x="2770306" y="1580999"/>
                  </a:lnTo>
                  <a:lnTo>
                    <a:pt x="2827388" y="1582341"/>
                  </a:lnTo>
                  <a:lnTo>
                    <a:pt x="2884988" y="1583135"/>
                  </a:lnTo>
                  <a:lnTo>
                    <a:pt x="2943105" y="1583379"/>
                  </a:lnTo>
                  <a:lnTo>
                    <a:pt x="3001739" y="1583074"/>
                  </a:lnTo>
                  <a:lnTo>
                    <a:pt x="3060890" y="1582221"/>
                  </a:lnTo>
                  <a:lnTo>
                    <a:pt x="3120558" y="1580818"/>
                  </a:lnTo>
                  <a:lnTo>
                    <a:pt x="3180743" y="1578866"/>
                  </a:lnTo>
                  <a:lnTo>
                    <a:pt x="3241446" y="1576365"/>
                  </a:lnTo>
                  <a:lnTo>
                    <a:pt x="3302665" y="1573315"/>
                  </a:lnTo>
                  <a:lnTo>
                    <a:pt x="3364402" y="1569716"/>
                  </a:lnTo>
                  <a:lnTo>
                    <a:pt x="3416565" y="1565124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08748" y="7208510"/>
              <a:ext cx="418465" cy="400685"/>
            </a:xfrm>
            <a:custGeom>
              <a:avLst/>
              <a:gdLst/>
              <a:ahLst/>
              <a:cxnLst/>
              <a:rect l="l" t="t" r="r" b="b"/>
              <a:pathLst>
                <a:path w="418465" h="400684">
                  <a:moveTo>
                    <a:pt x="0" y="0"/>
                  </a:moveTo>
                  <a:lnTo>
                    <a:pt x="35265" y="400532"/>
                  </a:lnTo>
                  <a:lnTo>
                    <a:pt x="418165" y="16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65108" y="4768896"/>
              <a:ext cx="177800" cy="389890"/>
            </a:xfrm>
            <a:custGeom>
              <a:avLst/>
              <a:gdLst/>
              <a:ahLst/>
              <a:cxnLst/>
              <a:rect l="l" t="t" r="r" b="b"/>
              <a:pathLst>
                <a:path w="177800" h="389889">
                  <a:moveTo>
                    <a:pt x="177199" y="0"/>
                  </a:moveTo>
                  <a:lnTo>
                    <a:pt x="21715" y="342109"/>
                  </a:lnTo>
                  <a:lnTo>
                    <a:pt x="0" y="389867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03745" y="5027923"/>
              <a:ext cx="366395" cy="449580"/>
            </a:xfrm>
            <a:custGeom>
              <a:avLst/>
              <a:gdLst/>
              <a:ahLst/>
              <a:cxnLst/>
              <a:rect l="l" t="t" r="r" b="b"/>
              <a:pathLst>
                <a:path w="366395" h="449579">
                  <a:moveTo>
                    <a:pt x="0" y="0"/>
                  </a:moveTo>
                  <a:lnTo>
                    <a:pt x="16669" y="449232"/>
                  </a:lnTo>
                  <a:lnTo>
                    <a:pt x="366051" y="166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16074" y="2423144"/>
              <a:ext cx="1280160" cy="3275965"/>
            </a:xfrm>
            <a:custGeom>
              <a:avLst/>
              <a:gdLst/>
              <a:ahLst/>
              <a:cxnLst/>
              <a:rect l="l" t="t" r="r" b="b"/>
              <a:pathLst>
                <a:path w="1280159" h="3275965">
                  <a:moveTo>
                    <a:pt x="1040473" y="3275508"/>
                  </a:moveTo>
                  <a:lnTo>
                    <a:pt x="1059627" y="3219830"/>
                  </a:lnTo>
                  <a:lnTo>
                    <a:pt x="1077982" y="3164533"/>
                  </a:lnTo>
                  <a:lnTo>
                    <a:pt x="1095538" y="3109616"/>
                  </a:lnTo>
                  <a:lnTo>
                    <a:pt x="1112294" y="3055080"/>
                  </a:lnTo>
                  <a:lnTo>
                    <a:pt x="1128251" y="3000924"/>
                  </a:lnTo>
                  <a:lnTo>
                    <a:pt x="1143408" y="2947149"/>
                  </a:lnTo>
                  <a:lnTo>
                    <a:pt x="1157766" y="2893754"/>
                  </a:lnTo>
                  <a:lnTo>
                    <a:pt x="1171325" y="2840740"/>
                  </a:lnTo>
                  <a:lnTo>
                    <a:pt x="1184085" y="2788106"/>
                  </a:lnTo>
                  <a:lnTo>
                    <a:pt x="1196045" y="2735853"/>
                  </a:lnTo>
                  <a:lnTo>
                    <a:pt x="1207205" y="2683980"/>
                  </a:lnTo>
                  <a:lnTo>
                    <a:pt x="1217566" y="2632488"/>
                  </a:lnTo>
                  <a:lnTo>
                    <a:pt x="1227128" y="2581376"/>
                  </a:lnTo>
                  <a:lnTo>
                    <a:pt x="1235891" y="2530645"/>
                  </a:lnTo>
                  <a:lnTo>
                    <a:pt x="1243854" y="2480294"/>
                  </a:lnTo>
                  <a:lnTo>
                    <a:pt x="1251018" y="2430324"/>
                  </a:lnTo>
                  <a:lnTo>
                    <a:pt x="1257382" y="2380735"/>
                  </a:lnTo>
                  <a:lnTo>
                    <a:pt x="1262947" y="2331525"/>
                  </a:lnTo>
                  <a:lnTo>
                    <a:pt x="1267713" y="2282697"/>
                  </a:lnTo>
                  <a:lnTo>
                    <a:pt x="1271679" y="2234249"/>
                  </a:lnTo>
                  <a:lnTo>
                    <a:pt x="1274846" y="2186181"/>
                  </a:lnTo>
                  <a:lnTo>
                    <a:pt x="1277214" y="2138494"/>
                  </a:lnTo>
                  <a:lnTo>
                    <a:pt x="1278782" y="2091187"/>
                  </a:lnTo>
                  <a:lnTo>
                    <a:pt x="1279551" y="2044261"/>
                  </a:lnTo>
                  <a:lnTo>
                    <a:pt x="1279521" y="1997715"/>
                  </a:lnTo>
                  <a:lnTo>
                    <a:pt x="1278691" y="1951550"/>
                  </a:lnTo>
                  <a:lnTo>
                    <a:pt x="1277061" y="1905766"/>
                  </a:lnTo>
                  <a:lnTo>
                    <a:pt x="1274633" y="1860362"/>
                  </a:lnTo>
                  <a:lnTo>
                    <a:pt x="1271405" y="1815338"/>
                  </a:lnTo>
                  <a:lnTo>
                    <a:pt x="1267378" y="1770695"/>
                  </a:lnTo>
                  <a:lnTo>
                    <a:pt x="1262551" y="1726432"/>
                  </a:lnTo>
                  <a:lnTo>
                    <a:pt x="1256925" y="1682550"/>
                  </a:lnTo>
                  <a:lnTo>
                    <a:pt x="1250499" y="1639049"/>
                  </a:lnTo>
                  <a:lnTo>
                    <a:pt x="1243275" y="1595928"/>
                  </a:lnTo>
                  <a:lnTo>
                    <a:pt x="1235250" y="1553187"/>
                  </a:lnTo>
                  <a:lnTo>
                    <a:pt x="1226427" y="1510827"/>
                  </a:lnTo>
                  <a:lnTo>
                    <a:pt x="1216804" y="1468847"/>
                  </a:lnTo>
                  <a:lnTo>
                    <a:pt x="1206382" y="1427248"/>
                  </a:lnTo>
                  <a:lnTo>
                    <a:pt x="1195160" y="1386030"/>
                  </a:lnTo>
                  <a:lnTo>
                    <a:pt x="1183139" y="1345192"/>
                  </a:lnTo>
                  <a:lnTo>
                    <a:pt x="1170319" y="1304734"/>
                  </a:lnTo>
                  <a:lnTo>
                    <a:pt x="1156699" y="1264657"/>
                  </a:lnTo>
                  <a:lnTo>
                    <a:pt x="1142280" y="1224960"/>
                  </a:lnTo>
                  <a:lnTo>
                    <a:pt x="1127061" y="1185644"/>
                  </a:lnTo>
                  <a:lnTo>
                    <a:pt x="1111043" y="1146709"/>
                  </a:lnTo>
                  <a:lnTo>
                    <a:pt x="1094226" y="1108154"/>
                  </a:lnTo>
                  <a:lnTo>
                    <a:pt x="1076610" y="1069979"/>
                  </a:lnTo>
                  <a:lnTo>
                    <a:pt x="1058194" y="1032185"/>
                  </a:lnTo>
                  <a:lnTo>
                    <a:pt x="1038978" y="994772"/>
                  </a:lnTo>
                  <a:lnTo>
                    <a:pt x="1018964" y="957739"/>
                  </a:lnTo>
                  <a:lnTo>
                    <a:pt x="998150" y="921086"/>
                  </a:lnTo>
                  <a:lnTo>
                    <a:pt x="976536" y="884814"/>
                  </a:lnTo>
                  <a:lnTo>
                    <a:pt x="954123" y="848923"/>
                  </a:lnTo>
                  <a:lnTo>
                    <a:pt x="930911" y="813412"/>
                  </a:lnTo>
                  <a:lnTo>
                    <a:pt x="906900" y="778281"/>
                  </a:lnTo>
                  <a:lnTo>
                    <a:pt x="882089" y="743531"/>
                  </a:lnTo>
                  <a:lnTo>
                    <a:pt x="856479" y="709162"/>
                  </a:lnTo>
                  <a:lnTo>
                    <a:pt x="830069" y="675173"/>
                  </a:lnTo>
                  <a:lnTo>
                    <a:pt x="802860" y="641564"/>
                  </a:lnTo>
                  <a:lnTo>
                    <a:pt x="774852" y="608336"/>
                  </a:lnTo>
                  <a:lnTo>
                    <a:pt x="746044" y="575489"/>
                  </a:lnTo>
                  <a:lnTo>
                    <a:pt x="716437" y="543022"/>
                  </a:lnTo>
                  <a:lnTo>
                    <a:pt x="686030" y="510935"/>
                  </a:lnTo>
                  <a:lnTo>
                    <a:pt x="654825" y="479229"/>
                  </a:lnTo>
                  <a:lnTo>
                    <a:pt x="622819" y="447904"/>
                  </a:lnTo>
                  <a:lnTo>
                    <a:pt x="590015" y="416959"/>
                  </a:lnTo>
                  <a:lnTo>
                    <a:pt x="556411" y="386395"/>
                  </a:lnTo>
                  <a:lnTo>
                    <a:pt x="522008" y="356211"/>
                  </a:lnTo>
                  <a:lnTo>
                    <a:pt x="486805" y="326407"/>
                  </a:lnTo>
                  <a:lnTo>
                    <a:pt x="450803" y="296984"/>
                  </a:lnTo>
                  <a:lnTo>
                    <a:pt x="414001" y="267942"/>
                  </a:lnTo>
                  <a:lnTo>
                    <a:pt x="376401" y="239280"/>
                  </a:lnTo>
                  <a:lnTo>
                    <a:pt x="338001" y="210998"/>
                  </a:lnTo>
                  <a:lnTo>
                    <a:pt x="298801" y="183098"/>
                  </a:lnTo>
                  <a:lnTo>
                    <a:pt x="258802" y="155577"/>
                  </a:lnTo>
                  <a:lnTo>
                    <a:pt x="218004" y="128437"/>
                  </a:lnTo>
                  <a:lnTo>
                    <a:pt x="176406" y="101678"/>
                  </a:lnTo>
                  <a:lnTo>
                    <a:pt x="134009" y="75299"/>
                  </a:lnTo>
                  <a:lnTo>
                    <a:pt x="90813" y="49300"/>
                  </a:lnTo>
                  <a:lnTo>
                    <a:pt x="46817" y="2368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04002" y="2265281"/>
              <a:ext cx="449580" cy="361315"/>
            </a:xfrm>
            <a:custGeom>
              <a:avLst/>
              <a:gdLst/>
              <a:ahLst/>
              <a:cxnLst/>
              <a:rect l="l" t="t" r="r" b="b"/>
              <a:pathLst>
                <a:path w="449579" h="361314">
                  <a:moveTo>
                    <a:pt x="0" y="0"/>
                  </a:moveTo>
                  <a:lnTo>
                    <a:pt x="268033" y="360889"/>
                  </a:lnTo>
                  <a:lnTo>
                    <a:pt x="449536" y="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50086" y="5064501"/>
              <a:ext cx="3655060" cy="4637405"/>
            </a:xfrm>
            <a:custGeom>
              <a:avLst/>
              <a:gdLst/>
              <a:ahLst/>
              <a:cxnLst/>
              <a:rect l="l" t="t" r="r" b="b"/>
              <a:pathLst>
                <a:path w="3655059" h="4637405">
                  <a:moveTo>
                    <a:pt x="0" y="4636780"/>
                  </a:moveTo>
                  <a:lnTo>
                    <a:pt x="55458" y="4615934"/>
                  </a:lnTo>
                  <a:lnTo>
                    <a:pt x="110492" y="4594876"/>
                  </a:lnTo>
                  <a:lnTo>
                    <a:pt x="165102" y="4573606"/>
                  </a:lnTo>
                  <a:lnTo>
                    <a:pt x="219288" y="4552124"/>
                  </a:lnTo>
                  <a:lnTo>
                    <a:pt x="273050" y="4530430"/>
                  </a:lnTo>
                  <a:lnTo>
                    <a:pt x="326388" y="4508524"/>
                  </a:lnTo>
                  <a:lnTo>
                    <a:pt x="379302" y="4486406"/>
                  </a:lnTo>
                  <a:lnTo>
                    <a:pt x="431792" y="4464076"/>
                  </a:lnTo>
                  <a:lnTo>
                    <a:pt x="483858" y="4441534"/>
                  </a:lnTo>
                  <a:lnTo>
                    <a:pt x="535500" y="4418780"/>
                  </a:lnTo>
                  <a:lnTo>
                    <a:pt x="586718" y="4395814"/>
                  </a:lnTo>
                  <a:lnTo>
                    <a:pt x="637512" y="4372636"/>
                  </a:lnTo>
                  <a:lnTo>
                    <a:pt x="687882" y="4349246"/>
                  </a:lnTo>
                  <a:lnTo>
                    <a:pt x="737827" y="4325645"/>
                  </a:lnTo>
                  <a:lnTo>
                    <a:pt x="787349" y="4301831"/>
                  </a:lnTo>
                  <a:lnTo>
                    <a:pt x="836447" y="4277805"/>
                  </a:lnTo>
                  <a:lnTo>
                    <a:pt x="885121" y="4253567"/>
                  </a:lnTo>
                  <a:lnTo>
                    <a:pt x="933371" y="4229117"/>
                  </a:lnTo>
                  <a:lnTo>
                    <a:pt x="981196" y="4204456"/>
                  </a:lnTo>
                  <a:lnTo>
                    <a:pt x="1028598" y="4179582"/>
                  </a:lnTo>
                  <a:lnTo>
                    <a:pt x="1075576" y="4154496"/>
                  </a:lnTo>
                  <a:lnTo>
                    <a:pt x="1122130" y="4129198"/>
                  </a:lnTo>
                  <a:lnTo>
                    <a:pt x="1168259" y="4103689"/>
                  </a:lnTo>
                  <a:lnTo>
                    <a:pt x="1213965" y="4077967"/>
                  </a:lnTo>
                  <a:lnTo>
                    <a:pt x="1259247" y="4052033"/>
                  </a:lnTo>
                  <a:lnTo>
                    <a:pt x="1304104" y="4025888"/>
                  </a:lnTo>
                  <a:lnTo>
                    <a:pt x="1348538" y="3999530"/>
                  </a:lnTo>
                  <a:lnTo>
                    <a:pt x="1392547" y="3972961"/>
                  </a:lnTo>
                  <a:lnTo>
                    <a:pt x="1436133" y="3946179"/>
                  </a:lnTo>
                  <a:lnTo>
                    <a:pt x="1479295" y="3919186"/>
                  </a:lnTo>
                  <a:lnTo>
                    <a:pt x="1522032" y="3891980"/>
                  </a:lnTo>
                  <a:lnTo>
                    <a:pt x="1564346" y="3864563"/>
                  </a:lnTo>
                  <a:lnTo>
                    <a:pt x="1606235" y="3836933"/>
                  </a:lnTo>
                  <a:lnTo>
                    <a:pt x="1647701" y="3809092"/>
                  </a:lnTo>
                  <a:lnTo>
                    <a:pt x="1688742" y="3781038"/>
                  </a:lnTo>
                  <a:lnTo>
                    <a:pt x="1729359" y="3752773"/>
                  </a:lnTo>
                  <a:lnTo>
                    <a:pt x="1769553" y="3724295"/>
                  </a:lnTo>
                  <a:lnTo>
                    <a:pt x="1809322" y="3695606"/>
                  </a:lnTo>
                  <a:lnTo>
                    <a:pt x="1848668" y="3666705"/>
                  </a:lnTo>
                  <a:lnTo>
                    <a:pt x="1887589" y="3637591"/>
                  </a:lnTo>
                  <a:lnTo>
                    <a:pt x="1926086" y="3608266"/>
                  </a:lnTo>
                  <a:lnTo>
                    <a:pt x="1964160" y="3578729"/>
                  </a:lnTo>
                  <a:lnTo>
                    <a:pt x="2001809" y="3548979"/>
                  </a:lnTo>
                  <a:lnTo>
                    <a:pt x="2039034" y="3519018"/>
                  </a:lnTo>
                  <a:lnTo>
                    <a:pt x="2075835" y="3488845"/>
                  </a:lnTo>
                  <a:lnTo>
                    <a:pt x="2112213" y="3458460"/>
                  </a:lnTo>
                  <a:lnTo>
                    <a:pt x="2148166" y="3427862"/>
                  </a:lnTo>
                  <a:lnTo>
                    <a:pt x="2183695" y="3397053"/>
                  </a:lnTo>
                  <a:lnTo>
                    <a:pt x="2218800" y="3366032"/>
                  </a:lnTo>
                  <a:lnTo>
                    <a:pt x="2253481" y="3334799"/>
                  </a:lnTo>
                  <a:lnTo>
                    <a:pt x="2287739" y="3303354"/>
                  </a:lnTo>
                  <a:lnTo>
                    <a:pt x="2321572" y="3271697"/>
                  </a:lnTo>
                  <a:lnTo>
                    <a:pt x="2354981" y="3239828"/>
                  </a:lnTo>
                  <a:lnTo>
                    <a:pt x="2387966" y="3207747"/>
                  </a:lnTo>
                  <a:lnTo>
                    <a:pt x="2420527" y="3175454"/>
                  </a:lnTo>
                  <a:lnTo>
                    <a:pt x="2452664" y="3142949"/>
                  </a:lnTo>
                  <a:lnTo>
                    <a:pt x="2484377" y="3110232"/>
                  </a:lnTo>
                  <a:lnTo>
                    <a:pt x="2515666" y="3077303"/>
                  </a:lnTo>
                  <a:lnTo>
                    <a:pt x="2546531" y="3044162"/>
                  </a:lnTo>
                  <a:lnTo>
                    <a:pt x="2576972" y="3010809"/>
                  </a:lnTo>
                  <a:lnTo>
                    <a:pt x="2606989" y="2977244"/>
                  </a:lnTo>
                  <a:lnTo>
                    <a:pt x="2636582" y="2943467"/>
                  </a:lnTo>
                  <a:lnTo>
                    <a:pt x="2665751" y="2909478"/>
                  </a:lnTo>
                  <a:lnTo>
                    <a:pt x="2694496" y="2875277"/>
                  </a:lnTo>
                  <a:lnTo>
                    <a:pt x="2722816" y="2840864"/>
                  </a:lnTo>
                  <a:lnTo>
                    <a:pt x="2750713" y="2806239"/>
                  </a:lnTo>
                  <a:lnTo>
                    <a:pt x="2778186" y="2771403"/>
                  </a:lnTo>
                  <a:lnTo>
                    <a:pt x="2805235" y="2736354"/>
                  </a:lnTo>
                  <a:lnTo>
                    <a:pt x="2831860" y="2701093"/>
                  </a:lnTo>
                  <a:lnTo>
                    <a:pt x="2858060" y="2665620"/>
                  </a:lnTo>
                  <a:lnTo>
                    <a:pt x="2883837" y="2629936"/>
                  </a:lnTo>
                  <a:lnTo>
                    <a:pt x="2909190" y="2594039"/>
                  </a:lnTo>
                  <a:lnTo>
                    <a:pt x="2934119" y="2557930"/>
                  </a:lnTo>
                  <a:lnTo>
                    <a:pt x="2958623" y="2521609"/>
                  </a:lnTo>
                  <a:lnTo>
                    <a:pt x="2982704" y="2485077"/>
                  </a:lnTo>
                  <a:lnTo>
                    <a:pt x="3006361" y="2448332"/>
                  </a:lnTo>
                  <a:lnTo>
                    <a:pt x="3029593" y="2411376"/>
                  </a:lnTo>
                  <a:lnTo>
                    <a:pt x="3052402" y="2374207"/>
                  </a:lnTo>
                  <a:lnTo>
                    <a:pt x="3074786" y="2336826"/>
                  </a:lnTo>
                  <a:lnTo>
                    <a:pt x="3096747" y="2299234"/>
                  </a:lnTo>
                  <a:lnTo>
                    <a:pt x="3118284" y="2261429"/>
                  </a:lnTo>
                  <a:lnTo>
                    <a:pt x="3139396" y="2223413"/>
                  </a:lnTo>
                  <a:lnTo>
                    <a:pt x="3160085" y="2185184"/>
                  </a:lnTo>
                  <a:lnTo>
                    <a:pt x="3180349" y="2146744"/>
                  </a:lnTo>
                  <a:lnTo>
                    <a:pt x="3200190" y="2108091"/>
                  </a:lnTo>
                  <a:lnTo>
                    <a:pt x="3219606" y="2069227"/>
                  </a:lnTo>
                  <a:lnTo>
                    <a:pt x="3238599" y="2030151"/>
                  </a:lnTo>
                  <a:lnTo>
                    <a:pt x="3257167" y="1990862"/>
                  </a:lnTo>
                  <a:lnTo>
                    <a:pt x="3275311" y="1951362"/>
                  </a:lnTo>
                  <a:lnTo>
                    <a:pt x="3293032" y="1911649"/>
                  </a:lnTo>
                  <a:lnTo>
                    <a:pt x="3310328" y="1871725"/>
                  </a:lnTo>
                  <a:lnTo>
                    <a:pt x="3327200" y="1831589"/>
                  </a:lnTo>
                  <a:lnTo>
                    <a:pt x="3343649" y="1791240"/>
                  </a:lnTo>
                  <a:lnTo>
                    <a:pt x="3359673" y="1750680"/>
                  </a:lnTo>
                  <a:lnTo>
                    <a:pt x="3375273" y="1709908"/>
                  </a:lnTo>
                  <a:lnTo>
                    <a:pt x="3390450" y="1668924"/>
                  </a:lnTo>
                  <a:lnTo>
                    <a:pt x="3405202" y="1627728"/>
                  </a:lnTo>
                  <a:lnTo>
                    <a:pt x="3419530" y="1586319"/>
                  </a:lnTo>
                  <a:lnTo>
                    <a:pt x="3433434" y="1544699"/>
                  </a:lnTo>
                  <a:lnTo>
                    <a:pt x="3446914" y="1502867"/>
                  </a:lnTo>
                  <a:lnTo>
                    <a:pt x="3459971" y="1460823"/>
                  </a:lnTo>
                  <a:lnTo>
                    <a:pt x="3472603" y="1418567"/>
                  </a:lnTo>
                  <a:lnTo>
                    <a:pt x="3484811" y="1376099"/>
                  </a:lnTo>
                  <a:lnTo>
                    <a:pt x="3496595" y="1333419"/>
                  </a:lnTo>
                  <a:lnTo>
                    <a:pt x="3507955" y="1290527"/>
                  </a:lnTo>
                  <a:lnTo>
                    <a:pt x="3518891" y="1247422"/>
                  </a:lnTo>
                  <a:lnTo>
                    <a:pt x="3529403" y="1204106"/>
                  </a:lnTo>
                  <a:lnTo>
                    <a:pt x="3539491" y="1160578"/>
                  </a:lnTo>
                  <a:lnTo>
                    <a:pt x="3549155" y="1116839"/>
                  </a:lnTo>
                  <a:lnTo>
                    <a:pt x="3558395" y="1072887"/>
                  </a:lnTo>
                  <a:lnTo>
                    <a:pt x="3567211" y="1028723"/>
                  </a:lnTo>
                  <a:lnTo>
                    <a:pt x="3575603" y="984347"/>
                  </a:lnTo>
                  <a:lnTo>
                    <a:pt x="3583571" y="939759"/>
                  </a:lnTo>
                  <a:lnTo>
                    <a:pt x="3591115" y="894959"/>
                  </a:lnTo>
                  <a:lnTo>
                    <a:pt x="3598235" y="849947"/>
                  </a:lnTo>
                  <a:lnTo>
                    <a:pt x="3604931" y="804723"/>
                  </a:lnTo>
                  <a:lnTo>
                    <a:pt x="3611203" y="759287"/>
                  </a:lnTo>
                  <a:lnTo>
                    <a:pt x="3617050" y="713640"/>
                  </a:lnTo>
                  <a:lnTo>
                    <a:pt x="3622474" y="667780"/>
                  </a:lnTo>
                  <a:lnTo>
                    <a:pt x="3627474" y="621708"/>
                  </a:lnTo>
                  <a:lnTo>
                    <a:pt x="3632050" y="575424"/>
                  </a:lnTo>
                  <a:lnTo>
                    <a:pt x="3636202" y="528929"/>
                  </a:lnTo>
                  <a:lnTo>
                    <a:pt x="3639929" y="482221"/>
                  </a:lnTo>
                  <a:lnTo>
                    <a:pt x="3643233" y="435301"/>
                  </a:lnTo>
                  <a:lnTo>
                    <a:pt x="3646113" y="388170"/>
                  </a:lnTo>
                  <a:lnTo>
                    <a:pt x="3648568" y="340826"/>
                  </a:lnTo>
                  <a:lnTo>
                    <a:pt x="3650600" y="293270"/>
                  </a:lnTo>
                  <a:lnTo>
                    <a:pt x="3652208" y="245503"/>
                  </a:lnTo>
                  <a:lnTo>
                    <a:pt x="3653391" y="197523"/>
                  </a:lnTo>
                  <a:lnTo>
                    <a:pt x="3654151" y="149332"/>
                  </a:lnTo>
                  <a:lnTo>
                    <a:pt x="3654487" y="100928"/>
                  </a:lnTo>
                  <a:lnTo>
                    <a:pt x="3654398" y="52313"/>
                  </a:lnTo>
                  <a:lnTo>
                    <a:pt x="3652268" y="0"/>
                  </a:lnTo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03615" y="4715063"/>
              <a:ext cx="401955" cy="410209"/>
            </a:xfrm>
            <a:custGeom>
              <a:avLst/>
              <a:gdLst/>
              <a:ahLst/>
              <a:cxnLst/>
              <a:rect l="l" t="t" r="r" b="b"/>
              <a:pathLst>
                <a:path w="401955" h="410210">
                  <a:moveTo>
                    <a:pt x="184517" y="0"/>
                  </a:moveTo>
                  <a:lnTo>
                    <a:pt x="0" y="409926"/>
                  </a:lnTo>
                  <a:lnTo>
                    <a:pt x="401746" y="393572"/>
                  </a:lnTo>
                  <a:lnTo>
                    <a:pt x="184517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95" y="7896302"/>
              <a:ext cx="1829324" cy="18293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24577" y="8374075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1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3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3" y="506806"/>
                  </a:lnTo>
                  <a:lnTo>
                    <a:pt x="123752" y="538109"/>
                  </a:lnTo>
                  <a:lnTo>
                    <a:pt x="164008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2" y="562456"/>
                  </a:lnTo>
                  <a:lnTo>
                    <a:pt x="470008" y="538109"/>
                  </a:lnTo>
                  <a:lnTo>
                    <a:pt x="506805" y="506806"/>
                  </a:lnTo>
                  <a:lnTo>
                    <a:pt x="538110" y="470007"/>
                  </a:lnTo>
                  <a:lnTo>
                    <a:pt x="562458" y="429751"/>
                  </a:lnTo>
                  <a:lnTo>
                    <a:pt x="579850" y="386901"/>
                  </a:lnTo>
                  <a:lnTo>
                    <a:pt x="590285" y="342323"/>
                  </a:lnTo>
                  <a:lnTo>
                    <a:pt x="593763" y="296880"/>
                  </a:lnTo>
                  <a:lnTo>
                    <a:pt x="590285" y="251437"/>
                  </a:lnTo>
                  <a:lnTo>
                    <a:pt x="579850" y="206858"/>
                  </a:lnTo>
                  <a:lnTo>
                    <a:pt x="562458" y="164009"/>
                  </a:lnTo>
                  <a:lnTo>
                    <a:pt x="538110" y="123752"/>
                  </a:lnTo>
                  <a:lnTo>
                    <a:pt x="506805" y="86954"/>
                  </a:lnTo>
                  <a:lnTo>
                    <a:pt x="470008" y="55650"/>
                  </a:lnTo>
                  <a:lnTo>
                    <a:pt x="429752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314519" y="8460879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582662" y="4237290"/>
            <a:ext cx="1829435" cy="1829435"/>
            <a:chOff x="11582662" y="4237290"/>
            <a:chExt cx="1829435" cy="182943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662" y="4237290"/>
              <a:ext cx="1829324" cy="18293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200444" y="4715064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1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4" y="562456"/>
                  </a:lnTo>
                  <a:lnTo>
                    <a:pt x="470011" y="538109"/>
                  </a:lnTo>
                  <a:lnTo>
                    <a:pt x="506811" y="506806"/>
                  </a:lnTo>
                  <a:lnTo>
                    <a:pt x="538113" y="470007"/>
                  </a:lnTo>
                  <a:lnTo>
                    <a:pt x="562459" y="429751"/>
                  </a:lnTo>
                  <a:lnTo>
                    <a:pt x="579849" y="386901"/>
                  </a:lnTo>
                  <a:lnTo>
                    <a:pt x="590284" y="342323"/>
                  </a:lnTo>
                  <a:lnTo>
                    <a:pt x="593762" y="296880"/>
                  </a:lnTo>
                  <a:lnTo>
                    <a:pt x="590284" y="251437"/>
                  </a:lnTo>
                  <a:lnTo>
                    <a:pt x="579849" y="206858"/>
                  </a:lnTo>
                  <a:lnTo>
                    <a:pt x="562459" y="164009"/>
                  </a:lnTo>
                  <a:lnTo>
                    <a:pt x="538113" y="123752"/>
                  </a:lnTo>
                  <a:lnTo>
                    <a:pt x="506811" y="86954"/>
                  </a:lnTo>
                  <a:lnTo>
                    <a:pt x="470011" y="55650"/>
                  </a:lnTo>
                  <a:lnTo>
                    <a:pt x="429754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390388" y="4801868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312305" y="2266425"/>
            <a:ext cx="1829435" cy="1829435"/>
            <a:chOff x="12312305" y="2266425"/>
            <a:chExt cx="1829435" cy="182943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2305" y="2266425"/>
              <a:ext cx="1829324" cy="18293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30090" y="274419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7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5" y="55650"/>
                  </a:lnTo>
                  <a:lnTo>
                    <a:pt x="86958" y="86954"/>
                  </a:lnTo>
                  <a:lnTo>
                    <a:pt x="55653" y="123752"/>
                  </a:lnTo>
                  <a:lnTo>
                    <a:pt x="31304" y="164009"/>
                  </a:lnTo>
                  <a:lnTo>
                    <a:pt x="13913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3" y="386901"/>
                  </a:lnTo>
                  <a:lnTo>
                    <a:pt x="31304" y="429751"/>
                  </a:lnTo>
                  <a:lnTo>
                    <a:pt x="55653" y="470007"/>
                  </a:lnTo>
                  <a:lnTo>
                    <a:pt x="86958" y="506806"/>
                  </a:lnTo>
                  <a:lnTo>
                    <a:pt x="123755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7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9" y="538109"/>
                  </a:lnTo>
                  <a:lnTo>
                    <a:pt x="506809" y="506806"/>
                  </a:lnTo>
                  <a:lnTo>
                    <a:pt x="538111" y="470007"/>
                  </a:lnTo>
                  <a:lnTo>
                    <a:pt x="562457" y="429751"/>
                  </a:lnTo>
                  <a:lnTo>
                    <a:pt x="579847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7" y="206858"/>
                  </a:lnTo>
                  <a:lnTo>
                    <a:pt x="562457" y="164009"/>
                  </a:lnTo>
                  <a:lnTo>
                    <a:pt x="538111" y="123752"/>
                  </a:lnTo>
                  <a:lnTo>
                    <a:pt x="506809" y="86954"/>
                  </a:lnTo>
                  <a:lnTo>
                    <a:pt x="470009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120031" y="2831003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715368" y="2584246"/>
            <a:ext cx="1829435" cy="1829435"/>
            <a:chOff x="9715368" y="2584246"/>
            <a:chExt cx="1829435" cy="182943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368" y="2584246"/>
              <a:ext cx="1829324" cy="18293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33150" y="306202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0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3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3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49" y="562456"/>
                  </a:lnTo>
                  <a:lnTo>
                    <a:pt x="470004" y="538109"/>
                  </a:lnTo>
                  <a:lnTo>
                    <a:pt x="506802" y="506806"/>
                  </a:lnTo>
                  <a:lnTo>
                    <a:pt x="538107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60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7" y="123752"/>
                  </a:lnTo>
                  <a:lnTo>
                    <a:pt x="506802" y="86954"/>
                  </a:lnTo>
                  <a:lnTo>
                    <a:pt x="470004" y="55650"/>
                  </a:lnTo>
                  <a:lnTo>
                    <a:pt x="429749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523094" y="3148824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72649" y="3031063"/>
            <a:ext cx="1829435" cy="1829435"/>
            <a:chOff x="5372649" y="3031063"/>
            <a:chExt cx="1829435" cy="182943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2649" y="3031063"/>
              <a:ext cx="1829324" cy="18293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90432" y="350883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9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180374" y="3595642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06941" y="5834663"/>
            <a:ext cx="1829435" cy="1829435"/>
            <a:chOff x="8106941" y="5834663"/>
            <a:chExt cx="1829435" cy="1829435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6941" y="5834663"/>
              <a:ext cx="1829324" cy="18293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24724" y="631243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6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0" y="579847"/>
                  </a:lnTo>
                  <a:lnTo>
                    <a:pt x="429750" y="562456"/>
                  </a:lnTo>
                  <a:lnTo>
                    <a:pt x="470006" y="538109"/>
                  </a:lnTo>
                  <a:lnTo>
                    <a:pt x="506805" y="506806"/>
                  </a:lnTo>
                  <a:lnTo>
                    <a:pt x="538108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914665" y="639924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61731" y="6131543"/>
            <a:ext cx="1829435" cy="1829435"/>
            <a:chOff x="6461731" y="6131543"/>
            <a:chExt cx="1829435" cy="182943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31" y="6131543"/>
              <a:ext cx="1829324" cy="18293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79513" y="660931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269455" y="669612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315847" y="5641629"/>
            <a:ext cx="1829435" cy="1829435"/>
            <a:chOff x="14315847" y="5641629"/>
            <a:chExt cx="1829435" cy="1829435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5847" y="5641629"/>
              <a:ext cx="1829324" cy="18293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933629" y="611940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7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7" y="579847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7"/>
                  </a:lnTo>
                  <a:lnTo>
                    <a:pt x="429748" y="562456"/>
                  </a:lnTo>
                  <a:lnTo>
                    <a:pt x="470004" y="538109"/>
                  </a:lnTo>
                  <a:lnTo>
                    <a:pt x="506801" y="506806"/>
                  </a:lnTo>
                  <a:lnTo>
                    <a:pt x="538106" y="470007"/>
                  </a:lnTo>
                  <a:lnTo>
                    <a:pt x="562454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4" y="164009"/>
                  </a:lnTo>
                  <a:lnTo>
                    <a:pt x="538106" y="123752"/>
                  </a:lnTo>
                  <a:lnTo>
                    <a:pt x="506801" y="86954"/>
                  </a:lnTo>
                  <a:lnTo>
                    <a:pt x="470004" y="55650"/>
                  </a:lnTo>
                  <a:lnTo>
                    <a:pt x="429748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EC7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123571" y="6206206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085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FUNCTION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0" dirty="0">
                <a:solidFill>
                  <a:srgbClr val="FAFBFB"/>
                </a:solidFill>
                <a:latin typeface="Trebuchet MS"/>
                <a:cs typeface="Trebuchet MS"/>
              </a:rPr>
              <a:t>;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DIFFEREN</a:t>
            </a:r>
            <a:r>
              <a:rPr sz="4950" b="1" spc="-103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0" dirty="0">
                <a:solidFill>
                  <a:srgbClr val="FAFBFB"/>
                </a:solidFill>
                <a:latin typeface="Trebuchet MS"/>
                <a:cs typeface="Trebuchet MS"/>
              </a:rPr>
              <a:t>FUNCTIO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60" dirty="0">
                <a:solidFill>
                  <a:srgbClr val="FAFBFB"/>
                </a:solidFill>
                <a:latin typeface="Trebuchet MS"/>
                <a:cs typeface="Trebuchet MS"/>
              </a:rPr>
              <a:t>TYPES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6421" y="2599491"/>
            <a:ext cx="10648555" cy="54014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2528813"/>
            <a:ext cx="335068" cy="33506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43393" y="2733536"/>
            <a:ext cx="2543810" cy="721360"/>
            <a:chOff x="5443393" y="2733536"/>
            <a:chExt cx="2543810" cy="721360"/>
          </a:xfrm>
        </p:grpSpPr>
        <p:sp>
          <p:nvSpPr>
            <p:cNvPr id="7" name="object 7"/>
            <p:cNvSpPr/>
            <p:nvPr/>
          </p:nvSpPr>
          <p:spPr>
            <a:xfrm>
              <a:off x="5474805" y="2764949"/>
              <a:ext cx="2299335" cy="575945"/>
            </a:xfrm>
            <a:custGeom>
              <a:avLst/>
              <a:gdLst/>
              <a:ahLst/>
              <a:cxnLst/>
              <a:rect l="l" t="t" r="r" b="b"/>
              <a:pathLst>
                <a:path w="2299334" h="575945">
                  <a:moveTo>
                    <a:pt x="0" y="0"/>
                  </a:moveTo>
                  <a:lnTo>
                    <a:pt x="2268434" y="567972"/>
                  </a:lnTo>
                  <a:lnTo>
                    <a:pt x="2298942" y="575615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2760" y="3211047"/>
              <a:ext cx="274320" cy="243840"/>
            </a:xfrm>
            <a:custGeom>
              <a:avLst/>
              <a:gdLst/>
              <a:ahLst/>
              <a:cxnLst/>
              <a:rect l="l" t="t" r="r" b="b"/>
              <a:pathLst>
                <a:path w="274320" h="243839">
                  <a:moveTo>
                    <a:pt x="61031" y="0"/>
                  </a:moveTo>
                  <a:lnTo>
                    <a:pt x="0" y="243776"/>
                  </a:lnTo>
                  <a:lnTo>
                    <a:pt x="274293" y="182921"/>
                  </a:lnTo>
                  <a:lnTo>
                    <a:pt x="610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7975" y="2467624"/>
            <a:ext cx="4119879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592455" algn="l"/>
              </a:tabLst>
            </a:pPr>
            <a:r>
              <a:rPr sz="3975" spc="30" baseline="6289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5" dirty="0">
                <a:solidFill>
                  <a:srgbClr val="444444"/>
                </a:solidFill>
                <a:latin typeface="Roboto"/>
                <a:cs typeface="Roboto"/>
              </a:rPr>
              <a:t>declaration</a:t>
            </a:r>
            <a:endParaRPr sz="2950">
              <a:latin typeface="Roboto"/>
              <a:cs typeface="Roboto"/>
            </a:endParaRPr>
          </a:p>
          <a:p>
            <a:pPr marL="622300" marR="49530">
              <a:lnSpc>
                <a:spcPct val="120300"/>
              </a:lnSpc>
              <a:spcBef>
                <a:spcPts val="1460"/>
              </a:spcBef>
            </a:pP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Function that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can be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used</a:t>
            </a:r>
            <a:r>
              <a:rPr sz="24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before</a:t>
            </a:r>
            <a:r>
              <a:rPr sz="24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Roboto"/>
                <a:cs typeface="Roboto"/>
              </a:rPr>
              <a:t>it’s</a:t>
            </a:r>
            <a:r>
              <a:rPr sz="24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declared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5151931"/>
            <a:ext cx="335068" cy="3350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7975" y="5090742"/>
            <a:ext cx="4126865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592455" algn="l"/>
              </a:tabLst>
            </a:pPr>
            <a:r>
              <a:rPr sz="3975" spc="30" baseline="6289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95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expression</a:t>
            </a:r>
            <a:endParaRPr sz="2950">
              <a:latin typeface="Roboto"/>
              <a:cs typeface="Roboto"/>
            </a:endParaRPr>
          </a:p>
          <a:p>
            <a:pPr marL="622300">
              <a:lnSpc>
                <a:spcPct val="100000"/>
              </a:lnSpc>
              <a:spcBef>
                <a:spcPts val="2060"/>
              </a:spcBef>
            </a:pP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Essentially</a:t>
            </a: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450">
              <a:latin typeface="Roboto"/>
              <a:cs typeface="Roboto"/>
            </a:endParaRPr>
          </a:p>
          <a:p>
            <a:pPr marL="622300">
              <a:lnSpc>
                <a:spcPct val="100000"/>
              </a:lnSpc>
              <a:spcBef>
                <a:spcPts val="595"/>
              </a:spcBef>
            </a:pPr>
            <a:r>
              <a:rPr sz="2450" i="1" spc="-60" dirty="0">
                <a:solidFill>
                  <a:srgbClr val="444444"/>
                </a:solidFill>
                <a:latin typeface="Roboto"/>
                <a:cs typeface="Roboto"/>
              </a:rPr>
              <a:t>value</a:t>
            </a:r>
            <a:r>
              <a:rPr sz="2450" i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stored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43427" y="5389890"/>
            <a:ext cx="2481580" cy="338455"/>
            <a:chOff x="5443427" y="5389890"/>
            <a:chExt cx="2481580" cy="338455"/>
          </a:xfrm>
        </p:grpSpPr>
        <p:sp>
          <p:nvSpPr>
            <p:cNvPr id="13" name="object 13"/>
            <p:cNvSpPr/>
            <p:nvPr/>
          </p:nvSpPr>
          <p:spPr>
            <a:xfrm>
              <a:off x="5474839" y="5421303"/>
              <a:ext cx="2230755" cy="184785"/>
            </a:xfrm>
            <a:custGeom>
              <a:avLst/>
              <a:gdLst/>
              <a:ahLst/>
              <a:cxnLst/>
              <a:rect l="l" t="t" r="r" b="b"/>
              <a:pathLst>
                <a:path w="2230754" h="184785">
                  <a:moveTo>
                    <a:pt x="0" y="0"/>
                  </a:moveTo>
                  <a:lnTo>
                    <a:pt x="2199290" y="181623"/>
                  </a:lnTo>
                  <a:lnTo>
                    <a:pt x="2230601" y="184209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3794" y="5477703"/>
              <a:ext cx="260985" cy="250825"/>
            </a:xfrm>
            <a:custGeom>
              <a:avLst/>
              <a:gdLst/>
              <a:ahLst/>
              <a:cxnLst/>
              <a:rect l="l" t="t" r="r" b="b"/>
              <a:pathLst>
                <a:path w="260984" h="250825">
                  <a:moveTo>
                    <a:pt x="20682" y="0"/>
                  </a:moveTo>
                  <a:lnTo>
                    <a:pt x="0" y="250448"/>
                  </a:lnTo>
                  <a:lnTo>
                    <a:pt x="260788" y="145906"/>
                  </a:lnTo>
                  <a:lnTo>
                    <a:pt x="20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18" y="7775050"/>
            <a:ext cx="335068" cy="3350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07318" y="7713861"/>
            <a:ext cx="4183379" cy="2011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592455" algn="l"/>
              </a:tabLst>
            </a:pPr>
            <a:r>
              <a:rPr sz="3975" spc="30" baseline="6289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950" b="1" spc="5" dirty="0">
                <a:solidFill>
                  <a:srgbClr val="444444"/>
                </a:solidFill>
                <a:latin typeface="Roboto"/>
                <a:cs typeface="Roboto"/>
              </a:rPr>
              <a:t>Arrow</a:t>
            </a:r>
            <a:r>
              <a:rPr sz="29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endParaRPr sz="2950">
              <a:latin typeface="Roboto"/>
              <a:cs typeface="Roboto"/>
            </a:endParaRPr>
          </a:p>
          <a:p>
            <a:pPr marL="622300" marR="30480">
              <a:lnSpc>
                <a:spcPct val="120400"/>
              </a:lnSpc>
              <a:spcBef>
                <a:spcPts val="1460"/>
              </a:spcBef>
            </a:pP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Great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quick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45" dirty="0">
                <a:solidFill>
                  <a:srgbClr val="444444"/>
                </a:solidFill>
                <a:latin typeface="Roboto"/>
                <a:cs typeface="Roboto"/>
              </a:rPr>
              <a:t>one-line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functions. </a:t>
            </a: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Has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no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 </a:t>
            </a:r>
            <a:r>
              <a:rPr sz="2450" spc="-14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keyword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(more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Roboto"/>
                <a:cs typeface="Roboto"/>
              </a:rPr>
              <a:t>later...)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82873" y="7318250"/>
            <a:ext cx="3100705" cy="666115"/>
            <a:chOff x="4882873" y="7318250"/>
            <a:chExt cx="3100705" cy="666115"/>
          </a:xfrm>
        </p:grpSpPr>
        <p:sp>
          <p:nvSpPr>
            <p:cNvPr id="18" name="object 18"/>
            <p:cNvSpPr/>
            <p:nvPr/>
          </p:nvSpPr>
          <p:spPr>
            <a:xfrm>
              <a:off x="4914285" y="7436300"/>
              <a:ext cx="2852420" cy="516255"/>
            </a:xfrm>
            <a:custGeom>
              <a:avLst/>
              <a:gdLst/>
              <a:ahLst/>
              <a:cxnLst/>
              <a:rect l="l" t="t" r="r" b="b"/>
              <a:pathLst>
                <a:path w="2852420" h="516254">
                  <a:moveTo>
                    <a:pt x="0" y="516161"/>
                  </a:moveTo>
                  <a:lnTo>
                    <a:pt x="2821442" y="5600"/>
                  </a:lnTo>
                  <a:lnTo>
                    <a:pt x="2852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3377" y="7318250"/>
              <a:ext cx="269875" cy="247650"/>
            </a:xfrm>
            <a:custGeom>
              <a:avLst/>
              <a:gdLst/>
              <a:ahLst/>
              <a:cxnLst/>
              <a:rect l="l" t="t" r="r" b="b"/>
              <a:pathLst>
                <a:path w="269875" h="247650">
                  <a:moveTo>
                    <a:pt x="0" y="0"/>
                  </a:moveTo>
                  <a:lnTo>
                    <a:pt x="44744" y="247286"/>
                  </a:lnTo>
                  <a:lnTo>
                    <a:pt x="269657" y="78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902828" y="8666288"/>
            <a:ext cx="11556365" cy="1871345"/>
            <a:chOff x="7902828" y="8666288"/>
            <a:chExt cx="11556365" cy="1871345"/>
          </a:xfrm>
        </p:grpSpPr>
        <p:sp>
          <p:nvSpPr>
            <p:cNvPr id="21" name="object 21"/>
            <p:cNvSpPr/>
            <p:nvPr/>
          </p:nvSpPr>
          <p:spPr>
            <a:xfrm>
              <a:off x="7902828" y="8666288"/>
              <a:ext cx="11556365" cy="1871345"/>
            </a:xfrm>
            <a:custGeom>
              <a:avLst/>
              <a:gdLst/>
              <a:ahLst/>
              <a:cxnLst/>
              <a:rect l="l" t="t" r="r" b="b"/>
              <a:pathLst>
                <a:path w="11556365" h="1871345">
                  <a:moveTo>
                    <a:pt x="11555742" y="0"/>
                  </a:moveTo>
                  <a:lnTo>
                    <a:pt x="0" y="0"/>
                  </a:lnTo>
                  <a:lnTo>
                    <a:pt x="0" y="1870777"/>
                  </a:lnTo>
                  <a:lnTo>
                    <a:pt x="11555742" y="1870777"/>
                  </a:lnTo>
                  <a:lnTo>
                    <a:pt x="1155574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3845" y="9160329"/>
              <a:ext cx="376951" cy="3769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473845" y="9095275"/>
            <a:ext cx="3898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1490" dirty="0">
                <a:solidFill>
                  <a:srgbClr val="444444"/>
                </a:solidFill>
                <a:latin typeface="Segoe UI Symbol"/>
                <a:cs typeface="Segoe UI Symbol"/>
              </a:rPr>
              <a:t>☝</a:t>
            </a:r>
            <a:endParaRPr sz="295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54453" y="9035802"/>
            <a:ext cx="9695180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Three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different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ways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writing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functions, but they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all work in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similar </a:t>
            </a:r>
            <a:r>
              <a:rPr sz="2450" spc="-45" dirty="0">
                <a:solidFill>
                  <a:srgbClr val="444444"/>
                </a:solidFill>
                <a:latin typeface="Roboto"/>
                <a:cs typeface="Roboto"/>
              </a:rPr>
              <a:t>way: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receive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input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data,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transform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data,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then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output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data.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1695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FUNCTION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ANATOM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0" dirty="0">
                <a:solidFill>
                  <a:srgbClr val="FAFBFB"/>
                </a:solidFill>
                <a:latin typeface="Trebuchet MS"/>
                <a:cs typeface="Trebuchet MS"/>
              </a:rPr>
              <a:t>FUNCTION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94642" y="3636905"/>
            <a:ext cx="13162280" cy="5718175"/>
            <a:chOff x="3994642" y="3636905"/>
            <a:chExt cx="13162280" cy="5718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4642" y="3636905"/>
              <a:ext cx="13161902" cy="48061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02077" y="7596138"/>
              <a:ext cx="294005" cy="624205"/>
            </a:xfrm>
            <a:custGeom>
              <a:avLst/>
              <a:gdLst/>
              <a:ahLst/>
              <a:cxnLst/>
              <a:rect l="l" t="t" r="r" b="b"/>
              <a:pathLst>
                <a:path w="294005" h="624204">
                  <a:moveTo>
                    <a:pt x="293965" y="0"/>
                  </a:moveTo>
                  <a:lnTo>
                    <a:pt x="0" y="0"/>
                  </a:lnTo>
                  <a:lnTo>
                    <a:pt x="0" y="623700"/>
                  </a:lnTo>
                  <a:lnTo>
                    <a:pt x="293965" y="623700"/>
                  </a:lnTo>
                  <a:lnTo>
                    <a:pt x="293965" y="0"/>
                  </a:lnTo>
                  <a:close/>
                </a:path>
              </a:pathLst>
            </a:custGeom>
            <a:solidFill>
              <a:srgbClr val="2E2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53372" y="7596137"/>
              <a:ext cx="3253740" cy="624205"/>
            </a:xfrm>
            <a:custGeom>
              <a:avLst/>
              <a:gdLst/>
              <a:ahLst/>
              <a:cxnLst/>
              <a:rect l="l" t="t" r="r" b="b"/>
              <a:pathLst>
                <a:path w="3253740" h="624204">
                  <a:moveTo>
                    <a:pt x="0" y="0"/>
                  </a:moveTo>
                  <a:lnTo>
                    <a:pt x="3253341" y="0"/>
                  </a:lnTo>
                  <a:lnTo>
                    <a:pt x="3253341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40572" y="8605747"/>
              <a:ext cx="622300" cy="709295"/>
            </a:xfrm>
            <a:custGeom>
              <a:avLst/>
              <a:gdLst/>
              <a:ahLst/>
              <a:cxnLst/>
              <a:rect l="l" t="t" r="r" b="b"/>
              <a:pathLst>
                <a:path w="622300" h="709295">
                  <a:moveTo>
                    <a:pt x="622283" y="709190"/>
                  </a:moveTo>
                  <a:lnTo>
                    <a:pt x="20724" y="23618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95545" y="8440465"/>
              <a:ext cx="260350" cy="271780"/>
            </a:xfrm>
            <a:custGeom>
              <a:avLst/>
              <a:gdLst/>
              <a:ahLst/>
              <a:cxnLst/>
              <a:rect l="l" t="t" r="r" b="b"/>
              <a:pathLst>
                <a:path w="260350" h="271779">
                  <a:moveTo>
                    <a:pt x="0" y="0"/>
                  </a:moveTo>
                  <a:lnTo>
                    <a:pt x="71296" y="271766"/>
                  </a:lnTo>
                  <a:lnTo>
                    <a:pt x="260191" y="10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6104" y="8309048"/>
              <a:ext cx="1428750" cy="1014730"/>
            </a:xfrm>
            <a:custGeom>
              <a:avLst/>
              <a:gdLst/>
              <a:ahLst/>
              <a:cxnLst/>
              <a:rect l="l" t="t" r="r" b="b"/>
              <a:pathLst>
                <a:path w="1428750" h="1014729">
                  <a:moveTo>
                    <a:pt x="0" y="1014101"/>
                  </a:moveTo>
                  <a:lnTo>
                    <a:pt x="1402729" y="18208"/>
                  </a:lnTo>
                  <a:lnTo>
                    <a:pt x="1428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56125" y="8181754"/>
              <a:ext cx="278130" cy="248285"/>
            </a:xfrm>
            <a:custGeom>
              <a:avLst/>
              <a:gdLst/>
              <a:ahLst/>
              <a:cxnLst/>
              <a:rect l="l" t="t" r="r" b="b"/>
              <a:pathLst>
                <a:path w="278129" h="248284">
                  <a:moveTo>
                    <a:pt x="277649" y="0"/>
                  </a:moveTo>
                  <a:lnTo>
                    <a:pt x="0" y="43023"/>
                  </a:lnTo>
                  <a:lnTo>
                    <a:pt x="145478" y="247933"/>
                  </a:lnTo>
                  <a:lnTo>
                    <a:pt x="27764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17173" y="7961846"/>
              <a:ext cx="1861185" cy="395605"/>
            </a:xfrm>
            <a:custGeom>
              <a:avLst/>
              <a:gdLst/>
              <a:ahLst/>
              <a:cxnLst/>
              <a:rect l="l" t="t" r="r" b="b"/>
              <a:pathLst>
                <a:path w="1861184" h="395604">
                  <a:moveTo>
                    <a:pt x="1860757" y="395040"/>
                  </a:moveTo>
                  <a:lnTo>
                    <a:pt x="30755" y="6532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02077" y="7845457"/>
              <a:ext cx="272415" cy="246379"/>
            </a:xfrm>
            <a:custGeom>
              <a:avLst/>
              <a:gdLst/>
              <a:ahLst/>
              <a:cxnLst/>
              <a:rect l="l" t="t" r="r" b="b"/>
              <a:pathLst>
                <a:path w="272415" h="246379">
                  <a:moveTo>
                    <a:pt x="271918" y="0"/>
                  </a:moveTo>
                  <a:lnTo>
                    <a:pt x="0" y="70727"/>
                  </a:lnTo>
                  <a:lnTo>
                    <a:pt x="219731" y="245822"/>
                  </a:lnTo>
                  <a:lnTo>
                    <a:pt x="2719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73721" y="9443126"/>
            <a:ext cx="3943985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90"/>
              </a:spcBef>
            </a:pPr>
            <a:r>
              <a:rPr sz="2600" b="1" spc="25" dirty="0">
                <a:solidFill>
                  <a:srgbClr val="F2425D"/>
                </a:solidFill>
                <a:latin typeface="Roboto Bk"/>
                <a:cs typeface="Roboto Bk"/>
              </a:rPr>
              <a:t>Arguments: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actual values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function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parameters,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b="1" spc="20" dirty="0">
                <a:solidFill>
                  <a:srgbClr val="F2425D"/>
                </a:solidFill>
                <a:latin typeface="Roboto Bk"/>
                <a:cs typeface="Roboto Bk"/>
              </a:rPr>
              <a:t>input</a:t>
            </a:r>
            <a:r>
              <a:rPr sz="2600" b="1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1501" y="9398727"/>
            <a:ext cx="3779520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 marR="5080" indent="-153670">
              <a:lnSpc>
                <a:spcPct val="113599"/>
              </a:lnSpc>
              <a:spcBef>
                <a:spcPts val="90"/>
              </a:spcBef>
            </a:pP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Variable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save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returned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value</a:t>
            </a:r>
            <a:r>
              <a:rPr sz="260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(function</a:t>
            </a:r>
            <a:r>
              <a:rPr sz="26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output)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07922" y="7900541"/>
            <a:ext cx="4119879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0"/>
              </a:spcBef>
            </a:pP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Calling,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running 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or invoking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6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function,</a:t>
            </a:r>
            <a:r>
              <a:rPr sz="26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using</a:t>
            </a:r>
            <a:r>
              <a:rPr sz="26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b="1" spc="20" dirty="0">
                <a:solidFill>
                  <a:srgbClr val="F2425D"/>
                </a:solidFill>
                <a:latin typeface="Courier New"/>
                <a:cs typeface="Courier New"/>
              </a:rPr>
              <a:t>()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22379" y="5817754"/>
            <a:ext cx="1128395" cy="287020"/>
            <a:chOff x="3722379" y="5817754"/>
            <a:chExt cx="1128395" cy="287020"/>
          </a:xfrm>
        </p:grpSpPr>
        <p:sp>
          <p:nvSpPr>
            <p:cNvPr id="19" name="object 19"/>
            <p:cNvSpPr/>
            <p:nvPr/>
          </p:nvSpPr>
          <p:spPr>
            <a:xfrm>
              <a:off x="3753812" y="5849187"/>
              <a:ext cx="880110" cy="136525"/>
            </a:xfrm>
            <a:custGeom>
              <a:avLst/>
              <a:gdLst/>
              <a:ahLst/>
              <a:cxnLst/>
              <a:rect l="l" t="t" r="r" b="b"/>
              <a:pathLst>
                <a:path w="880110" h="136525">
                  <a:moveTo>
                    <a:pt x="0" y="0"/>
                  </a:moveTo>
                  <a:lnTo>
                    <a:pt x="848520" y="131370"/>
                  </a:lnTo>
                  <a:lnTo>
                    <a:pt x="879580" y="136182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83126" y="5856392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445" y="0"/>
                  </a:moveTo>
                  <a:lnTo>
                    <a:pt x="0" y="248343"/>
                  </a:lnTo>
                  <a:lnTo>
                    <a:pt x="267565" y="162618"/>
                  </a:lnTo>
                  <a:lnTo>
                    <a:pt x="384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9736" y="4622046"/>
            <a:ext cx="3246755" cy="1828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5"/>
              </a:spcBef>
            </a:pPr>
            <a:r>
              <a:rPr sz="2600" b="1" spc="20" dirty="0">
                <a:solidFill>
                  <a:srgbClr val="F2425D"/>
                </a:solidFill>
                <a:latin typeface="Courier New"/>
                <a:cs typeface="Courier New"/>
              </a:rPr>
              <a:t>return</a:t>
            </a:r>
            <a:r>
              <a:rPr sz="2600" b="1" spc="-9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sta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m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o  </a:t>
            </a:r>
            <a:r>
              <a:rPr sz="2600" b="1" spc="25" dirty="0">
                <a:solidFill>
                  <a:srgbClr val="F2425D"/>
                </a:solidFill>
                <a:latin typeface="Roboto Bk"/>
                <a:cs typeface="Roboto Bk"/>
              </a:rPr>
              <a:t>output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value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from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function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and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 terminate</a:t>
            </a:r>
            <a:r>
              <a:rPr sz="260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execution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13521" y="2793017"/>
            <a:ext cx="12743180" cy="3681729"/>
            <a:chOff x="4413521" y="2793017"/>
            <a:chExt cx="12743180" cy="3681729"/>
          </a:xfrm>
        </p:grpSpPr>
        <p:sp>
          <p:nvSpPr>
            <p:cNvPr id="23" name="object 23"/>
            <p:cNvSpPr/>
            <p:nvPr/>
          </p:nvSpPr>
          <p:spPr>
            <a:xfrm>
              <a:off x="8581009" y="3834067"/>
              <a:ext cx="5059680" cy="624205"/>
            </a:xfrm>
            <a:custGeom>
              <a:avLst/>
              <a:gdLst/>
              <a:ahLst/>
              <a:cxnLst/>
              <a:rect l="l" t="t" r="r" b="b"/>
              <a:pathLst>
                <a:path w="5059680" h="624204">
                  <a:moveTo>
                    <a:pt x="0" y="0"/>
                  </a:moveTo>
                  <a:lnTo>
                    <a:pt x="5059126" y="0"/>
                  </a:lnTo>
                  <a:lnTo>
                    <a:pt x="5059126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35368" y="2824430"/>
              <a:ext cx="488315" cy="636270"/>
            </a:xfrm>
            <a:custGeom>
              <a:avLst/>
              <a:gdLst/>
              <a:ahLst/>
              <a:cxnLst/>
              <a:rect l="l" t="t" r="r" b="b"/>
              <a:pathLst>
                <a:path w="488315" h="636270">
                  <a:moveTo>
                    <a:pt x="0" y="0"/>
                  </a:moveTo>
                  <a:lnTo>
                    <a:pt x="469169" y="611005"/>
                  </a:lnTo>
                  <a:lnTo>
                    <a:pt x="488318" y="63594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04896" y="3358933"/>
              <a:ext cx="252729" cy="276225"/>
            </a:xfrm>
            <a:custGeom>
              <a:avLst/>
              <a:gdLst/>
              <a:ahLst/>
              <a:cxnLst/>
              <a:rect l="l" t="t" r="r" b="b"/>
              <a:pathLst>
                <a:path w="252729" h="276225">
                  <a:moveTo>
                    <a:pt x="199318" y="0"/>
                  </a:moveTo>
                  <a:lnTo>
                    <a:pt x="0" y="153048"/>
                  </a:lnTo>
                  <a:lnTo>
                    <a:pt x="252708" y="275843"/>
                  </a:lnTo>
                  <a:lnTo>
                    <a:pt x="1993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5404" y="4468905"/>
              <a:ext cx="12659360" cy="1964055"/>
            </a:xfrm>
            <a:custGeom>
              <a:avLst/>
              <a:gdLst/>
              <a:ahLst/>
              <a:cxnLst/>
              <a:rect l="l" t="t" r="r" b="b"/>
              <a:pathLst>
                <a:path w="12659360" h="1964054">
                  <a:moveTo>
                    <a:pt x="0" y="0"/>
                  </a:moveTo>
                  <a:lnTo>
                    <a:pt x="12659258" y="0"/>
                  </a:lnTo>
                  <a:lnTo>
                    <a:pt x="12659258" y="1963722"/>
                  </a:lnTo>
                  <a:lnTo>
                    <a:pt x="0" y="196372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222367" y="3471828"/>
              <a:ext cx="368300" cy="589280"/>
            </a:xfrm>
            <a:custGeom>
              <a:avLst/>
              <a:gdLst/>
              <a:ahLst/>
              <a:cxnLst/>
              <a:rect l="l" t="t" r="r" b="b"/>
              <a:pathLst>
                <a:path w="368300" h="589279">
                  <a:moveTo>
                    <a:pt x="367796" y="0"/>
                  </a:moveTo>
                  <a:lnTo>
                    <a:pt x="16670" y="562201"/>
                  </a:lnTo>
                  <a:lnTo>
                    <a:pt x="0" y="58889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05886" y="3967515"/>
              <a:ext cx="240029" cy="280035"/>
            </a:xfrm>
            <a:custGeom>
              <a:avLst/>
              <a:gdLst/>
              <a:ahLst/>
              <a:cxnLst/>
              <a:rect l="l" t="t" r="r" b="b"/>
              <a:pathLst>
                <a:path w="240030" h="280035">
                  <a:moveTo>
                    <a:pt x="26543" y="0"/>
                  </a:moveTo>
                  <a:lnTo>
                    <a:pt x="0" y="279706"/>
                  </a:lnTo>
                  <a:lnTo>
                    <a:pt x="239689" y="133120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79897" y="3025370"/>
              <a:ext cx="1505585" cy="838200"/>
            </a:xfrm>
            <a:custGeom>
              <a:avLst/>
              <a:gdLst/>
              <a:ahLst/>
              <a:cxnLst/>
              <a:rect l="l" t="t" r="r" b="b"/>
              <a:pathLst>
                <a:path w="1505585" h="838200">
                  <a:moveTo>
                    <a:pt x="0" y="0"/>
                  </a:moveTo>
                  <a:lnTo>
                    <a:pt x="1477656" y="822801"/>
                  </a:lnTo>
                  <a:lnTo>
                    <a:pt x="1505156" y="838117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96482" y="3738426"/>
              <a:ext cx="281305" cy="232410"/>
            </a:xfrm>
            <a:custGeom>
              <a:avLst/>
              <a:gdLst/>
              <a:ahLst/>
              <a:cxnLst/>
              <a:rect l="l" t="t" r="r" b="b"/>
              <a:pathLst>
                <a:path w="281304" h="232410">
                  <a:moveTo>
                    <a:pt x="122252" y="0"/>
                  </a:moveTo>
                  <a:lnTo>
                    <a:pt x="0" y="219559"/>
                  </a:lnTo>
                  <a:lnTo>
                    <a:pt x="280686" y="232032"/>
                  </a:lnTo>
                  <a:lnTo>
                    <a:pt x="1222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03089" y="1778901"/>
            <a:ext cx="6311900" cy="9264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600" b="1" spc="30" dirty="0">
                <a:solidFill>
                  <a:srgbClr val="F2425D"/>
                </a:solidFill>
                <a:latin typeface="Roboto Bk"/>
                <a:cs typeface="Roboto Bk"/>
              </a:rPr>
              <a:t>Parameters:</a:t>
            </a:r>
            <a:r>
              <a:rPr sz="2600" b="1" spc="-5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placeholders</a:t>
            </a:r>
            <a:r>
              <a:rPr sz="260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60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receive</a:t>
            </a:r>
            <a:r>
              <a:rPr sz="260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b="1" spc="20" dirty="0">
                <a:solidFill>
                  <a:srgbClr val="F2425D"/>
                </a:solidFill>
                <a:latin typeface="Roboto Bk"/>
                <a:cs typeface="Roboto Bk"/>
              </a:rPr>
              <a:t>input</a:t>
            </a:r>
            <a:endParaRPr sz="2600">
              <a:latin typeface="Roboto Bk"/>
              <a:cs typeface="Roboto Bk"/>
            </a:endParaRPr>
          </a:p>
          <a:p>
            <a:pPr marL="146050">
              <a:lnSpc>
                <a:spcPct val="100000"/>
              </a:lnSpc>
              <a:spcBef>
                <a:spcPts val="425"/>
              </a:spcBef>
            </a:pP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values. </a:t>
            </a: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Like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local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 variables</a:t>
            </a: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60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62579" y="1921361"/>
            <a:ext cx="5069840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90"/>
              </a:spcBef>
            </a:pPr>
            <a:r>
              <a:rPr sz="2600" b="1" spc="20" dirty="0">
                <a:solidFill>
                  <a:srgbClr val="F2425D"/>
                </a:solidFill>
                <a:latin typeface="Roboto Bk"/>
                <a:cs typeface="Roboto Bk"/>
              </a:rPr>
              <a:t>Function </a:t>
            </a:r>
            <a:r>
              <a:rPr sz="2600" b="1" spc="15" dirty="0">
                <a:solidFill>
                  <a:srgbClr val="F2425D"/>
                </a:solidFill>
                <a:latin typeface="Roboto Bk"/>
                <a:cs typeface="Roboto Bk"/>
              </a:rPr>
              <a:t>body: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block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code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that </a:t>
            </a:r>
            <a:r>
              <a:rPr sz="2600" spc="-6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we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want to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reuse.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Processes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600" spc="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-10" dirty="0">
                <a:solidFill>
                  <a:srgbClr val="F2425D"/>
                </a:solidFill>
                <a:latin typeface="Roboto Lt"/>
                <a:cs typeface="Roboto Lt"/>
              </a:rPr>
              <a:t>function’s</a:t>
            </a:r>
            <a:r>
              <a:rPr sz="26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F2425D"/>
                </a:solidFill>
                <a:latin typeface="Roboto Lt"/>
                <a:cs typeface="Roboto Lt"/>
              </a:rPr>
              <a:t>input</a:t>
            </a:r>
            <a:r>
              <a:rPr sz="26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7248" y="2446158"/>
            <a:ext cx="2279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r>
              <a:rPr sz="2600" spc="-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F2425D"/>
                </a:solidFill>
                <a:latin typeface="Roboto Lt"/>
                <a:cs typeface="Roboto Lt"/>
              </a:rPr>
              <a:t>name</a:t>
            </a:r>
            <a:endParaRPr sz="26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2605" marR="5080" indent="-2875280">
              <a:lnSpc>
                <a:spcPct val="109800"/>
              </a:lnSpc>
              <a:spcBef>
                <a:spcPts val="105"/>
              </a:spcBef>
            </a:pPr>
            <a:r>
              <a:rPr spc="710" dirty="0"/>
              <a:t>DEVELOPER</a:t>
            </a:r>
            <a:r>
              <a:rPr spc="1300" dirty="0"/>
              <a:t> </a:t>
            </a:r>
            <a:r>
              <a:rPr spc="575" dirty="0"/>
              <a:t>SKILLS</a:t>
            </a:r>
            <a:r>
              <a:rPr spc="1305" dirty="0"/>
              <a:t> </a:t>
            </a:r>
            <a:r>
              <a:rPr spc="-10" dirty="0"/>
              <a:t>&amp; </a:t>
            </a:r>
            <a:r>
              <a:rPr spc="-3265" dirty="0"/>
              <a:t> </a:t>
            </a:r>
            <a:r>
              <a:rPr spc="540" dirty="0"/>
              <a:t>EDITOR</a:t>
            </a:r>
            <a:r>
              <a:rPr spc="1300" dirty="0"/>
              <a:t> </a:t>
            </a:r>
            <a:r>
              <a:rPr spc="640" dirty="0"/>
              <a:t>SETUP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333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00717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FAI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🤦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LEARNIN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2567514"/>
            <a:ext cx="356010" cy="3560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3451257"/>
            <a:ext cx="356010" cy="3560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4799907"/>
            <a:ext cx="356010" cy="3560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5683651"/>
            <a:ext cx="356010" cy="356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6567393"/>
            <a:ext cx="356010" cy="3560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7451136"/>
            <a:ext cx="356010" cy="3560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8334879"/>
            <a:ext cx="356010" cy="35601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09870">
              <a:lnSpc>
                <a:spcPct val="100000"/>
              </a:lnSpc>
              <a:spcBef>
                <a:spcPts val="120"/>
              </a:spcBef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dirty="0"/>
              <a:t> </a:t>
            </a:r>
            <a:r>
              <a:rPr sz="2300" b="1" spc="-40" dirty="0">
                <a:latin typeface="Roboto"/>
                <a:cs typeface="Roboto"/>
              </a:rPr>
              <a:t>didn’t</a:t>
            </a:r>
            <a:r>
              <a:rPr sz="2300" b="1" dirty="0">
                <a:latin typeface="Roboto"/>
                <a:cs typeface="Roboto"/>
              </a:rPr>
              <a:t> </a:t>
            </a:r>
            <a:r>
              <a:rPr sz="2300" b="1" spc="-5" dirty="0">
                <a:latin typeface="Roboto"/>
                <a:cs typeface="Roboto"/>
              </a:rPr>
              <a:t>have</a:t>
            </a:r>
            <a:r>
              <a:rPr sz="2300" b="1" dirty="0">
                <a:latin typeface="Roboto"/>
                <a:cs typeface="Roboto"/>
              </a:rPr>
              <a:t> a </a:t>
            </a:r>
            <a:r>
              <a:rPr sz="2300" b="1" spc="5" dirty="0">
                <a:latin typeface="Roboto"/>
                <a:cs typeface="Roboto"/>
              </a:rPr>
              <a:t>clear </a:t>
            </a:r>
            <a:r>
              <a:rPr sz="2300" b="1" dirty="0">
                <a:latin typeface="Roboto"/>
                <a:cs typeface="Roboto"/>
              </a:rPr>
              <a:t>goal </a:t>
            </a:r>
            <a:r>
              <a:rPr sz="2300" spc="10" dirty="0"/>
              <a:t>at</a:t>
            </a:r>
            <a:r>
              <a:rPr sz="2300" dirty="0"/>
              <a:t> </a:t>
            </a:r>
            <a:r>
              <a:rPr sz="2300" spc="15" dirty="0"/>
              <a:t>the</a:t>
            </a:r>
            <a:r>
              <a:rPr sz="2300" dirty="0"/>
              <a:t> </a:t>
            </a:r>
            <a:r>
              <a:rPr sz="2300" spc="5" dirty="0"/>
              <a:t>beginning </a:t>
            </a:r>
            <a:r>
              <a:rPr sz="2300" spc="20" dirty="0"/>
              <a:t>of</a:t>
            </a:r>
            <a:r>
              <a:rPr sz="2300" dirty="0"/>
              <a:t> his journey</a:t>
            </a:r>
            <a:endParaRPr sz="2300">
              <a:latin typeface="Roboto"/>
              <a:cs typeface="Roboto"/>
            </a:endParaRPr>
          </a:p>
          <a:p>
            <a:pPr marL="5885180" marR="125095" indent="-575945">
              <a:lnSpc>
                <a:spcPct val="124600"/>
              </a:lnSpc>
              <a:spcBef>
                <a:spcPts val="2845"/>
              </a:spcBef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spc="5" dirty="0"/>
              <a:t> </a:t>
            </a:r>
            <a:r>
              <a:rPr sz="2300" spc="10" dirty="0"/>
              <a:t>started</a:t>
            </a:r>
            <a:r>
              <a:rPr sz="2300" spc="5" dirty="0"/>
              <a:t> </a:t>
            </a:r>
            <a:r>
              <a:rPr sz="2300" spc="-5" dirty="0"/>
              <a:t>by</a:t>
            </a:r>
            <a:r>
              <a:rPr sz="2300" spc="5" dirty="0"/>
              <a:t> watching</a:t>
            </a:r>
            <a:r>
              <a:rPr sz="2300" spc="10" dirty="0"/>
              <a:t> </a:t>
            </a:r>
            <a:r>
              <a:rPr sz="2300" spc="5" dirty="0"/>
              <a:t>courses </a:t>
            </a:r>
            <a:r>
              <a:rPr sz="2300" dirty="0"/>
              <a:t>and</a:t>
            </a:r>
            <a:r>
              <a:rPr sz="2300" spc="5" dirty="0"/>
              <a:t> </a:t>
            </a:r>
            <a:r>
              <a:rPr sz="2300" spc="-5" dirty="0"/>
              <a:t>reading</a:t>
            </a:r>
            <a:r>
              <a:rPr sz="2300" spc="5" dirty="0"/>
              <a:t> </a:t>
            </a:r>
            <a:r>
              <a:rPr sz="2300" dirty="0"/>
              <a:t>tutorials,</a:t>
            </a:r>
            <a:r>
              <a:rPr sz="2300" spc="10" dirty="0"/>
              <a:t> but</a:t>
            </a:r>
            <a:r>
              <a:rPr sz="2300" spc="5" dirty="0"/>
              <a:t> </a:t>
            </a:r>
            <a:r>
              <a:rPr sz="2300" spc="10" dirty="0"/>
              <a:t>he</a:t>
            </a:r>
            <a:r>
              <a:rPr sz="2300" spc="5" dirty="0"/>
              <a:t> </a:t>
            </a:r>
            <a:r>
              <a:rPr sz="2300" dirty="0"/>
              <a:t>would</a:t>
            </a:r>
            <a:r>
              <a:rPr sz="2300" spc="5" dirty="0"/>
              <a:t> just </a:t>
            </a:r>
            <a:r>
              <a:rPr sz="2300" b="1" dirty="0">
                <a:latin typeface="Roboto"/>
                <a:cs typeface="Roboto"/>
              </a:rPr>
              <a:t>copy</a:t>
            </a:r>
            <a:r>
              <a:rPr sz="2300" b="1" spc="5" dirty="0">
                <a:latin typeface="Roboto"/>
                <a:cs typeface="Roboto"/>
              </a:rPr>
              <a:t> the </a:t>
            </a:r>
            <a:r>
              <a:rPr sz="2300" b="1" spc="10" dirty="0">
                <a:latin typeface="Roboto"/>
                <a:cs typeface="Roboto"/>
              </a:rPr>
              <a:t> </a:t>
            </a:r>
            <a:r>
              <a:rPr sz="2300" b="1" spc="5" dirty="0">
                <a:latin typeface="Roboto"/>
                <a:cs typeface="Roboto"/>
              </a:rPr>
              <a:t>code</a:t>
            </a:r>
            <a:r>
              <a:rPr sz="2300" b="1" dirty="0">
                <a:latin typeface="Roboto"/>
                <a:cs typeface="Roboto"/>
              </a:rPr>
              <a:t> without</a:t>
            </a:r>
            <a:r>
              <a:rPr sz="2300" b="1" spc="5" dirty="0">
                <a:latin typeface="Roboto"/>
                <a:cs typeface="Roboto"/>
              </a:rPr>
              <a:t> </a:t>
            </a:r>
            <a:r>
              <a:rPr sz="2300" b="1" dirty="0">
                <a:latin typeface="Roboto"/>
                <a:cs typeface="Roboto"/>
              </a:rPr>
              <a:t>caring</a:t>
            </a:r>
            <a:r>
              <a:rPr sz="2300" b="1" spc="5" dirty="0">
                <a:latin typeface="Roboto"/>
                <a:cs typeface="Roboto"/>
              </a:rPr>
              <a:t> how </a:t>
            </a:r>
            <a:r>
              <a:rPr sz="2300" b="1" dirty="0">
                <a:latin typeface="Roboto"/>
                <a:cs typeface="Roboto"/>
              </a:rPr>
              <a:t>it</a:t>
            </a:r>
            <a:r>
              <a:rPr sz="2300" b="1" spc="5" dirty="0">
                <a:latin typeface="Roboto"/>
                <a:cs typeface="Roboto"/>
              </a:rPr>
              <a:t> </a:t>
            </a:r>
            <a:r>
              <a:rPr sz="2300" b="1" dirty="0">
                <a:latin typeface="Roboto"/>
                <a:cs typeface="Roboto"/>
              </a:rPr>
              <a:t>works</a:t>
            </a:r>
            <a:r>
              <a:rPr sz="2300" dirty="0"/>
              <a:t>.</a:t>
            </a:r>
            <a:r>
              <a:rPr sz="2300" spc="5" dirty="0"/>
              <a:t> </a:t>
            </a:r>
            <a:r>
              <a:rPr sz="2300" spc="10" dirty="0"/>
              <a:t>Sometimes</a:t>
            </a:r>
            <a:r>
              <a:rPr sz="2300" spc="5" dirty="0"/>
              <a:t> </a:t>
            </a:r>
            <a:r>
              <a:rPr sz="2300" spc="10" dirty="0"/>
              <a:t>he</a:t>
            </a:r>
            <a:r>
              <a:rPr sz="2300" spc="5" dirty="0"/>
              <a:t> </a:t>
            </a:r>
            <a:r>
              <a:rPr sz="2300" dirty="0"/>
              <a:t>would</a:t>
            </a:r>
            <a:r>
              <a:rPr sz="2300" spc="5" dirty="0"/>
              <a:t> just copy</a:t>
            </a:r>
            <a:r>
              <a:rPr sz="2300" dirty="0"/>
              <a:t> and</a:t>
            </a:r>
            <a:r>
              <a:rPr sz="2300" spc="5" dirty="0"/>
              <a:t> paste </a:t>
            </a:r>
            <a:r>
              <a:rPr sz="2300" spc="10" dirty="0"/>
              <a:t>code!</a:t>
            </a:r>
            <a:endParaRPr sz="2300">
              <a:latin typeface="Roboto"/>
              <a:cs typeface="Roboto"/>
            </a:endParaRPr>
          </a:p>
          <a:p>
            <a:pPr marL="5297170">
              <a:lnSpc>
                <a:spcPct val="100000"/>
              </a:lnSpc>
              <a:spcBef>
                <a:spcPts val="30"/>
              </a:spcBef>
            </a:pPr>
            <a:endParaRPr sz="3100"/>
          </a:p>
          <a:p>
            <a:pPr marL="5309870">
              <a:lnSpc>
                <a:spcPct val="100000"/>
              </a:lnSpc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spc="5" dirty="0"/>
              <a:t> </a:t>
            </a:r>
            <a:r>
              <a:rPr sz="2300" b="1" spc="-40" dirty="0">
                <a:latin typeface="Roboto"/>
                <a:cs typeface="Roboto"/>
              </a:rPr>
              <a:t>didn’t</a:t>
            </a:r>
            <a:r>
              <a:rPr sz="2300" b="1" spc="5" dirty="0">
                <a:latin typeface="Roboto"/>
                <a:cs typeface="Roboto"/>
              </a:rPr>
              <a:t> reinforce</a:t>
            </a:r>
            <a:r>
              <a:rPr sz="2300" b="1" spc="10" dirty="0">
                <a:latin typeface="Roboto"/>
                <a:cs typeface="Roboto"/>
              </a:rPr>
              <a:t> </a:t>
            </a:r>
            <a:r>
              <a:rPr sz="2300" spc="5" dirty="0"/>
              <a:t>what </a:t>
            </a:r>
            <a:r>
              <a:rPr sz="2300" spc="10" dirty="0"/>
              <a:t>he</a:t>
            </a:r>
            <a:r>
              <a:rPr sz="2300" spc="5" dirty="0"/>
              <a:t> </a:t>
            </a:r>
            <a:r>
              <a:rPr sz="2300" dirty="0"/>
              <a:t>was</a:t>
            </a:r>
            <a:r>
              <a:rPr sz="2300" spc="10" dirty="0"/>
              <a:t> </a:t>
            </a:r>
            <a:r>
              <a:rPr sz="2300" dirty="0"/>
              <a:t>learning</a:t>
            </a:r>
            <a:r>
              <a:rPr sz="2300" spc="5" dirty="0"/>
              <a:t> </a:t>
            </a:r>
            <a:r>
              <a:rPr sz="2300" spc="-5" dirty="0"/>
              <a:t>by</a:t>
            </a:r>
            <a:r>
              <a:rPr sz="2300" spc="5" dirty="0"/>
              <a:t> </a:t>
            </a:r>
            <a:r>
              <a:rPr sz="2300" dirty="0"/>
              <a:t>doing</a:t>
            </a:r>
            <a:r>
              <a:rPr sz="2300" spc="10" dirty="0"/>
              <a:t> </a:t>
            </a:r>
            <a:r>
              <a:rPr sz="2300" dirty="0"/>
              <a:t>small</a:t>
            </a:r>
            <a:r>
              <a:rPr sz="2300" spc="5" dirty="0"/>
              <a:t> challenges </a:t>
            </a:r>
            <a:r>
              <a:rPr sz="2300" spc="-5" dirty="0"/>
              <a:t>or</a:t>
            </a:r>
            <a:r>
              <a:rPr sz="2300" spc="10" dirty="0"/>
              <a:t> </a:t>
            </a:r>
            <a:r>
              <a:rPr sz="2300" spc="5" dirty="0"/>
              <a:t>taking </a:t>
            </a:r>
            <a:r>
              <a:rPr sz="2300" spc="10" dirty="0"/>
              <a:t>notes</a:t>
            </a:r>
            <a:endParaRPr sz="2300">
              <a:latin typeface="Roboto"/>
              <a:cs typeface="Roboto"/>
            </a:endParaRPr>
          </a:p>
          <a:p>
            <a:pPr marL="5297170">
              <a:lnSpc>
                <a:spcPct val="100000"/>
              </a:lnSpc>
              <a:spcBef>
                <a:spcPts val="55"/>
              </a:spcBef>
            </a:pPr>
            <a:endParaRPr sz="3000"/>
          </a:p>
          <a:p>
            <a:pPr marL="5309870">
              <a:lnSpc>
                <a:spcPct val="100000"/>
              </a:lnSpc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spc="5" dirty="0"/>
              <a:t> </a:t>
            </a:r>
            <a:r>
              <a:rPr sz="2300" b="1" spc="-40" dirty="0">
                <a:latin typeface="Roboto"/>
                <a:cs typeface="Roboto"/>
              </a:rPr>
              <a:t>didn’t</a:t>
            </a:r>
            <a:r>
              <a:rPr sz="2300" b="1" spc="5" dirty="0">
                <a:latin typeface="Roboto"/>
                <a:cs typeface="Roboto"/>
              </a:rPr>
              <a:t> practice </a:t>
            </a:r>
            <a:r>
              <a:rPr sz="2300" b="1" dirty="0">
                <a:latin typeface="Roboto"/>
                <a:cs typeface="Roboto"/>
              </a:rPr>
              <a:t>coding</a:t>
            </a:r>
            <a:r>
              <a:rPr sz="2300" dirty="0"/>
              <a:t>,</a:t>
            </a:r>
            <a:r>
              <a:rPr sz="2300" spc="5" dirty="0"/>
              <a:t> </a:t>
            </a:r>
            <a:r>
              <a:rPr sz="2300" dirty="0"/>
              <a:t>and</a:t>
            </a:r>
            <a:r>
              <a:rPr sz="2300" spc="5" dirty="0"/>
              <a:t> </a:t>
            </a:r>
            <a:r>
              <a:rPr sz="2300" spc="-15" dirty="0"/>
              <a:t>didn’t</a:t>
            </a:r>
            <a:r>
              <a:rPr sz="2300" spc="5" dirty="0"/>
              <a:t> </a:t>
            </a:r>
            <a:r>
              <a:rPr sz="2300" spc="10" dirty="0"/>
              <a:t>come</a:t>
            </a:r>
            <a:r>
              <a:rPr sz="2300" spc="5" dirty="0"/>
              <a:t> </a:t>
            </a:r>
            <a:r>
              <a:rPr sz="2300" dirty="0"/>
              <a:t>up</a:t>
            </a:r>
            <a:r>
              <a:rPr sz="2300" spc="5" dirty="0"/>
              <a:t> with</a:t>
            </a:r>
            <a:r>
              <a:rPr sz="2300" spc="10" dirty="0"/>
              <a:t> </a:t>
            </a:r>
            <a:r>
              <a:rPr sz="2300" dirty="0"/>
              <a:t>his</a:t>
            </a:r>
            <a:r>
              <a:rPr sz="2300" spc="5" dirty="0"/>
              <a:t> </a:t>
            </a:r>
            <a:r>
              <a:rPr sz="2300" dirty="0"/>
              <a:t>own</a:t>
            </a:r>
            <a:r>
              <a:rPr sz="2300" spc="5" dirty="0"/>
              <a:t> </a:t>
            </a:r>
            <a:r>
              <a:rPr sz="2300" dirty="0"/>
              <a:t>project</a:t>
            </a:r>
            <a:r>
              <a:rPr sz="2300" spc="5" dirty="0"/>
              <a:t> ideas</a:t>
            </a:r>
            <a:endParaRPr sz="2300">
              <a:latin typeface="Roboto"/>
              <a:cs typeface="Roboto"/>
            </a:endParaRPr>
          </a:p>
          <a:p>
            <a:pPr marL="5297170">
              <a:lnSpc>
                <a:spcPct val="100000"/>
              </a:lnSpc>
            </a:pPr>
            <a:endParaRPr sz="3050"/>
          </a:p>
          <a:p>
            <a:pPr marL="5309870">
              <a:lnSpc>
                <a:spcPct val="100000"/>
              </a:lnSpc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dirty="0"/>
              <a:t> </a:t>
            </a:r>
            <a:r>
              <a:rPr sz="2300" b="1" dirty="0">
                <a:latin typeface="Roboto"/>
                <a:cs typeface="Roboto"/>
              </a:rPr>
              <a:t>quickly</a:t>
            </a:r>
            <a:r>
              <a:rPr sz="2300" b="1" spc="5" dirty="0">
                <a:latin typeface="Roboto"/>
                <a:cs typeface="Roboto"/>
              </a:rPr>
              <a:t> became frustrated </a:t>
            </a:r>
            <a:r>
              <a:rPr sz="2300" spc="5" dirty="0"/>
              <a:t>when </a:t>
            </a:r>
            <a:r>
              <a:rPr sz="2300" dirty="0"/>
              <a:t>his</a:t>
            </a:r>
            <a:r>
              <a:rPr sz="2300" spc="5" dirty="0"/>
              <a:t> </a:t>
            </a:r>
            <a:r>
              <a:rPr sz="2300" spc="10" dirty="0"/>
              <a:t>code</a:t>
            </a:r>
            <a:r>
              <a:rPr sz="2300" spc="5" dirty="0"/>
              <a:t> </a:t>
            </a:r>
            <a:r>
              <a:rPr sz="2300" dirty="0"/>
              <a:t>was</a:t>
            </a:r>
            <a:r>
              <a:rPr sz="2300" spc="5" dirty="0"/>
              <a:t> </a:t>
            </a:r>
            <a:r>
              <a:rPr sz="2300" spc="10" dirty="0"/>
              <a:t>not</a:t>
            </a:r>
            <a:r>
              <a:rPr sz="2300" spc="5" dirty="0"/>
              <a:t> </a:t>
            </a:r>
            <a:r>
              <a:rPr sz="2300" spc="10" dirty="0"/>
              <a:t>perfectly</a:t>
            </a:r>
            <a:r>
              <a:rPr sz="2300" spc="5" dirty="0"/>
              <a:t> clean </a:t>
            </a:r>
            <a:r>
              <a:rPr sz="2300" spc="-5" dirty="0"/>
              <a:t>or</a:t>
            </a:r>
            <a:r>
              <a:rPr sz="2300" spc="5" dirty="0"/>
              <a:t> </a:t>
            </a:r>
            <a:r>
              <a:rPr sz="2300" spc="15" dirty="0"/>
              <a:t>efficient</a:t>
            </a:r>
            <a:endParaRPr sz="2300">
              <a:latin typeface="Roboto"/>
              <a:cs typeface="Roboto"/>
            </a:endParaRPr>
          </a:p>
          <a:p>
            <a:pPr marL="5297170">
              <a:lnSpc>
                <a:spcPct val="100000"/>
              </a:lnSpc>
              <a:spcBef>
                <a:spcPts val="55"/>
              </a:spcBef>
            </a:pPr>
            <a:endParaRPr sz="3000"/>
          </a:p>
          <a:p>
            <a:pPr marL="5309870">
              <a:lnSpc>
                <a:spcPct val="100000"/>
              </a:lnSpc>
              <a:spcBef>
                <a:spcPts val="5"/>
              </a:spcBef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dirty="0"/>
              <a:t> </a:t>
            </a:r>
            <a:r>
              <a:rPr sz="2300" b="1" dirty="0">
                <a:latin typeface="Roboto"/>
                <a:cs typeface="Roboto"/>
              </a:rPr>
              <a:t>lost motivation </a:t>
            </a:r>
            <a:r>
              <a:rPr sz="2300" spc="5" dirty="0"/>
              <a:t>because </a:t>
            </a:r>
            <a:r>
              <a:rPr sz="2300" spc="10" dirty="0"/>
              <a:t>he</a:t>
            </a:r>
            <a:r>
              <a:rPr sz="2300" dirty="0"/>
              <a:t> </a:t>
            </a:r>
            <a:r>
              <a:rPr sz="2300" spc="10" dirty="0"/>
              <a:t>thought</a:t>
            </a:r>
            <a:r>
              <a:rPr sz="2300" dirty="0"/>
              <a:t> </a:t>
            </a:r>
            <a:r>
              <a:rPr sz="2300" spc="10" dirty="0"/>
              <a:t>he</a:t>
            </a:r>
            <a:r>
              <a:rPr sz="2300" spc="5" dirty="0"/>
              <a:t> could</a:t>
            </a:r>
            <a:r>
              <a:rPr sz="2300" dirty="0"/>
              <a:t> </a:t>
            </a:r>
            <a:r>
              <a:rPr sz="2300" spc="-5" dirty="0"/>
              <a:t>never</a:t>
            </a:r>
            <a:r>
              <a:rPr sz="2300" dirty="0"/>
              <a:t> </a:t>
            </a:r>
            <a:r>
              <a:rPr sz="2300" spc="5" dirty="0"/>
              <a:t>know</a:t>
            </a:r>
            <a:r>
              <a:rPr sz="2300" dirty="0"/>
              <a:t> </a:t>
            </a:r>
            <a:r>
              <a:rPr sz="2300" spc="5" dirty="0"/>
              <a:t>everything</a:t>
            </a:r>
            <a:endParaRPr sz="2300">
              <a:latin typeface="Roboto"/>
              <a:cs typeface="Roboto"/>
            </a:endParaRPr>
          </a:p>
          <a:p>
            <a:pPr marL="5297170">
              <a:lnSpc>
                <a:spcPct val="100000"/>
              </a:lnSpc>
              <a:spcBef>
                <a:spcPts val="55"/>
              </a:spcBef>
            </a:pPr>
            <a:endParaRPr sz="3000"/>
          </a:p>
          <a:p>
            <a:pPr marL="5309870">
              <a:lnSpc>
                <a:spcPct val="100000"/>
              </a:lnSpc>
              <a:tabLst>
                <a:tab pos="5885815" algn="l"/>
              </a:tabLst>
            </a:pPr>
            <a:r>
              <a:rPr sz="4125" spc="30" baseline="-5050" dirty="0">
                <a:latin typeface="Segoe UI Symbol"/>
                <a:cs typeface="Segoe UI Symbol"/>
              </a:rPr>
              <a:t>💥	</a:t>
            </a:r>
            <a:r>
              <a:rPr sz="2300" spc="20" dirty="0"/>
              <a:t>He</a:t>
            </a:r>
            <a:r>
              <a:rPr sz="2300" spc="-15" dirty="0"/>
              <a:t> </a:t>
            </a:r>
            <a:r>
              <a:rPr sz="2300" dirty="0"/>
              <a:t>was</a:t>
            </a:r>
            <a:r>
              <a:rPr sz="2300" spc="-5" dirty="0"/>
              <a:t> </a:t>
            </a:r>
            <a:r>
              <a:rPr sz="2300" b="1" spc="5" dirty="0">
                <a:latin typeface="Roboto"/>
                <a:cs typeface="Roboto"/>
              </a:rPr>
              <a:t>learning</a:t>
            </a:r>
            <a:r>
              <a:rPr sz="2300" b="1" spc="-10" dirty="0">
                <a:latin typeface="Roboto"/>
                <a:cs typeface="Roboto"/>
              </a:rPr>
              <a:t> </a:t>
            </a:r>
            <a:r>
              <a:rPr sz="2300" b="1" dirty="0">
                <a:latin typeface="Roboto"/>
                <a:cs typeface="Roboto"/>
              </a:rPr>
              <a:t>in</a:t>
            </a:r>
            <a:r>
              <a:rPr sz="2300" b="1" spc="-10" dirty="0">
                <a:latin typeface="Roboto"/>
                <a:cs typeface="Roboto"/>
              </a:rPr>
              <a:t> </a:t>
            </a:r>
            <a:r>
              <a:rPr sz="2300" b="1" dirty="0">
                <a:latin typeface="Roboto"/>
                <a:cs typeface="Roboto"/>
              </a:rPr>
              <a:t>isolation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033" y="9218621"/>
            <a:ext cx="356010" cy="3560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88333" y="9014263"/>
            <a:ext cx="11057255" cy="1022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88010" marR="5080" indent="-575945">
              <a:lnSpc>
                <a:spcPct val="124600"/>
              </a:lnSpc>
              <a:spcBef>
                <a:spcPts val="265"/>
              </a:spcBef>
              <a:tabLst>
                <a:tab pos="588010" algn="l"/>
              </a:tabLst>
            </a:pPr>
            <a:r>
              <a:rPr sz="4125" spc="30" baseline="-5050" dirty="0">
                <a:solidFill>
                  <a:srgbClr val="444444"/>
                </a:solidFill>
                <a:latin typeface="Segoe UI Symbol"/>
                <a:cs typeface="Segoe UI Symbol"/>
              </a:rPr>
              <a:t>💥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After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finishing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couple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courses,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thought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he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now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web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developer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could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start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applying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jobs.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But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couldn’t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even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build an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app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 his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own!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3800" y="3019259"/>
            <a:ext cx="5314950" cy="6096000"/>
            <a:chOff x="873800" y="3019259"/>
            <a:chExt cx="5314950" cy="60960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800" y="3019259"/>
              <a:ext cx="5314373" cy="53122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8286" y="3325714"/>
              <a:ext cx="4225401" cy="422328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51570" y="7776859"/>
              <a:ext cx="328930" cy="1317625"/>
            </a:xfrm>
            <a:custGeom>
              <a:avLst/>
              <a:gdLst/>
              <a:ahLst/>
              <a:cxnLst/>
              <a:rect l="l" t="t" r="r" b="b"/>
              <a:pathLst>
                <a:path w="328930" h="1317625">
                  <a:moveTo>
                    <a:pt x="328584" y="1317226"/>
                  </a:moveTo>
                  <a:lnTo>
                    <a:pt x="293275" y="1282230"/>
                  </a:lnTo>
                  <a:lnTo>
                    <a:pt x="259972" y="1246537"/>
                  </a:lnTo>
                  <a:lnTo>
                    <a:pt x="228676" y="1210146"/>
                  </a:lnTo>
                  <a:lnTo>
                    <a:pt x="199386" y="1173058"/>
                  </a:lnTo>
                  <a:lnTo>
                    <a:pt x="172103" y="1135273"/>
                  </a:lnTo>
                  <a:lnTo>
                    <a:pt x="146826" y="1096790"/>
                  </a:lnTo>
                  <a:lnTo>
                    <a:pt x="123555" y="1057610"/>
                  </a:lnTo>
                  <a:lnTo>
                    <a:pt x="102291" y="1017732"/>
                  </a:lnTo>
                  <a:lnTo>
                    <a:pt x="83033" y="977157"/>
                  </a:lnTo>
                  <a:lnTo>
                    <a:pt x="65782" y="935884"/>
                  </a:lnTo>
                  <a:lnTo>
                    <a:pt x="50537" y="893914"/>
                  </a:lnTo>
                  <a:lnTo>
                    <a:pt x="37298" y="851246"/>
                  </a:lnTo>
                  <a:lnTo>
                    <a:pt x="26066" y="807881"/>
                  </a:lnTo>
                  <a:lnTo>
                    <a:pt x="16840" y="763819"/>
                  </a:lnTo>
                  <a:lnTo>
                    <a:pt x="9620" y="719059"/>
                  </a:lnTo>
                  <a:lnTo>
                    <a:pt x="4407" y="673601"/>
                  </a:lnTo>
                  <a:lnTo>
                    <a:pt x="1200" y="627447"/>
                  </a:lnTo>
                  <a:lnTo>
                    <a:pt x="0" y="580594"/>
                  </a:lnTo>
                  <a:lnTo>
                    <a:pt x="805" y="533045"/>
                  </a:lnTo>
                  <a:lnTo>
                    <a:pt x="3618" y="484798"/>
                  </a:lnTo>
                  <a:lnTo>
                    <a:pt x="8436" y="435853"/>
                  </a:lnTo>
                  <a:lnTo>
                    <a:pt x="15261" y="386211"/>
                  </a:lnTo>
                  <a:lnTo>
                    <a:pt x="24093" y="335872"/>
                  </a:lnTo>
                  <a:lnTo>
                    <a:pt x="34931" y="284835"/>
                  </a:lnTo>
                  <a:lnTo>
                    <a:pt x="47775" y="233101"/>
                  </a:lnTo>
                  <a:lnTo>
                    <a:pt x="62626" y="180669"/>
                  </a:lnTo>
                  <a:lnTo>
                    <a:pt x="79483" y="127540"/>
                  </a:lnTo>
                  <a:lnTo>
                    <a:pt x="98346" y="73713"/>
                  </a:lnTo>
                  <a:lnTo>
                    <a:pt x="119216" y="19189"/>
                  </a:lnTo>
                  <a:lnTo>
                    <a:pt x="12771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0392" y="7635178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89" h="196850">
                  <a:moveTo>
                    <a:pt x="151682" y="0"/>
                  </a:moveTo>
                  <a:lnTo>
                    <a:pt x="0" y="125193"/>
                  </a:lnTo>
                  <a:lnTo>
                    <a:pt x="160827" y="196462"/>
                  </a:lnTo>
                  <a:lnTo>
                    <a:pt x="151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84360" y="9264446"/>
            <a:ext cx="1820545" cy="7683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John</a:t>
            </a:r>
            <a:endParaRPr sz="23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(not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actually…)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358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09620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SUCCEE</a:t>
            </a:r>
            <a:r>
              <a:rPr sz="4950" b="1" spc="-109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🎉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LEARNIN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77817" y="1994435"/>
            <a:ext cx="5548630" cy="2497455"/>
            <a:chOff x="7277817" y="1994435"/>
            <a:chExt cx="5548630" cy="2497455"/>
          </a:xfrm>
        </p:grpSpPr>
        <p:sp>
          <p:nvSpPr>
            <p:cNvPr id="7" name="object 7"/>
            <p:cNvSpPr/>
            <p:nvPr/>
          </p:nvSpPr>
          <p:spPr>
            <a:xfrm>
              <a:off x="7277817" y="1994435"/>
              <a:ext cx="5548630" cy="2497455"/>
            </a:xfrm>
            <a:custGeom>
              <a:avLst/>
              <a:gdLst/>
              <a:ahLst/>
              <a:cxnLst/>
              <a:rect l="l" t="t" r="r" b="b"/>
              <a:pathLst>
                <a:path w="5548630" h="2497454">
                  <a:moveTo>
                    <a:pt x="5548466" y="0"/>
                  </a:moveTo>
                  <a:lnTo>
                    <a:pt x="0" y="0"/>
                  </a:lnTo>
                  <a:lnTo>
                    <a:pt x="0" y="2497360"/>
                  </a:lnTo>
                  <a:lnTo>
                    <a:pt x="5548466" y="249736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3888" y="2425077"/>
              <a:ext cx="335068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23888" y="2366306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99787" y="2294141"/>
            <a:ext cx="35934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would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just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copy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the</a:t>
            </a:r>
            <a:r>
              <a:rPr sz="2200" b="1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code </a:t>
            </a:r>
            <a:r>
              <a:rPr sz="2200" b="1" spc="-53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without caring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how </a:t>
            </a:r>
            <a:r>
              <a:rPr sz="2200" b="1" spc="5" dirty="0">
                <a:solidFill>
                  <a:srgbClr val="6B3939"/>
                </a:solidFill>
                <a:latin typeface="Roboto"/>
                <a:cs typeface="Roboto"/>
              </a:rPr>
              <a:t>it works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. </a:t>
            </a:r>
            <a:r>
              <a:rPr sz="2200" spc="-53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Sometimes he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would just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copy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and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paste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code!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888" y="5786313"/>
            <a:ext cx="293184" cy="293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11188" y="5728065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7087" y="5668302"/>
            <a:ext cx="337121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Understand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 code that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you’re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studying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typing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888" y="6927640"/>
            <a:ext cx="293184" cy="2931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811188" y="6869392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7087" y="6809630"/>
            <a:ext cx="347789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Always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type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don’t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25" dirty="0">
                <a:solidFill>
                  <a:srgbClr val="444444"/>
                </a:solidFill>
                <a:latin typeface="Roboto"/>
                <a:cs typeface="Roboto"/>
              </a:rPr>
              <a:t>copy-paste!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655457" y="1994435"/>
            <a:ext cx="5548630" cy="2058035"/>
            <a:chOff x="13655457" y="1994435"/>
            <a:chExt cx="5548630" cy="2058035"/>
          </a:xfrm>
        </p:grpSpPr>
        <p:sp>
          <p:nvSpPr>
            <p:cNvPr id="18" name="object 18"/>
            <p:cNvSpPr/>
            <p:nvPr/>
          </p:nvSpPr>
          <p:spPr>
            <a:xfrm>
              <a:off x="13655457" y="1994435"/>
              <a:ext cx="5548630" cy="2058035"/>
            </a:xfrm>
            <a:custGeom>
              <a:avLst/>
              <a:gdLst/>
              <a:ahLst/>
              <a:cxnLst/>
              <a:rect l="l" t="t" r="r" b="b"/>
              <a:pathLst>
                <a:path w="5548630" h="2058035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535" y="2425077"/>
              <a:ext cx="335068" cy="33506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201536" y="2366306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733637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77434" y="2294141"/>
            <a:ext cx="3545840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733637"/>
                </a:solidFill>
                <a:latin typeface="Roboto"/>
                <a:cs typeface="Roboto"/>
              </a:rPr>
              <a:t>He </a:t>
            </a:r>
            <a:r>
              <a:rPr sz="2200" b="1" spc="-30" dirty="0">
                <a:solidFill>
                  <a:srgbClr val="733637"/>
                </a:solidFill>
                <a:latin typeface="Roboto"/>
                <a:cs typeface="Roboto"/>
              </a:rPr>
              <a:t>didn’t </a:t>
            </a:r>
            <a:r>
              <a:rPr sz="2200" b="1" spc="15" dirty="0">
                <a:solidFill>
                  <a:srgbClr val="733637"/>
                </a:solidFill>
                <a:latin typeface="Roboto"/>
                <a:cs typeface="Roboto"/>
              </a:rPr>
              <a:t>reinforce </a:t>
            </a:r>
            <a:r>
              <a:rPr sz="2200" spc="15" dirty="0">
                <a:solidFill>
                  <a:srgbClr val="733637"/>
                </a:solidFill>
                <a:latin typeface="Roboto"/>
                <a:cs typeface="Roboto"/>
              </a:rPr>
              <a:t>what </a:t>
            </a:r>
            <a:r>
              <a:rPr sz="2200" spc="20" dirty="0">
                <a:solidFill>
                  <a:srgbClr val="733637"/>
                </a:solidFill>
                <a:latin typeface="Roboto"/>
                <a:cs typeface="Roboto"/>
              </a:rPr>
              <a:t>he </a:t>
            </a:r>
            <a:r>
              <a:rPr sz="2200" spc="2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733637"/>
                </a:solidFill>
                <a:latin typeface="Roboto"/>
                <a:cs typeface="Roboto"/>
              </a:rPr>
              <a:t>was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733637"/>
                </a:solidFill>
                <a:latin typeface="Roboto"/>
                <a:cs typeface="Roboto"/>
              </a:rPr>
              <a:t>learning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733637"/>
                </a:solidFill>
                <a:latin typeface="Roboto"/>
                <a:cs typeface="Roboto"/>
              </a:rPr>
              <a:t>by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733637"/>
                </a:solidFill>
                <a:latin typeface="Roboto"/>
                <a:cs typeface="Roboto"/>
              </a:rPr>
              <a:t>doing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733637"/>
                </a:solidFill>
                <a:latin typeface="Roboto"/>
                <a:cs typeface="Roboto"/>
              </a:rPr>
              <a:t>small </a:t>
            </a:r>
            <a:r>
              <a:rPr sz="2200" spc="-530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733637"/>
                </a:solidFill>
                <a:latin typeface="Roboto"/>
                <a:cs typeface="Roboto"/>
              </a:rPr>
              <a:t>challenges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733637"/>
                </a:solidFill>
                <a:latin typeface="Roboto"/>
                <a:cs typeface="Roboto"/>
              </a:rPr>
              <a:t>or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733637"/>
                </a:solidFill>
                <a:latin typeface="Roboto"/>
                <a:cs typeface="Roboto"/>
              </a:rPr>
              <a:t>taking</a:t>
            </a:r>
            <a:r>
              <a:rPr sz="2200" spc="-5" dirty="0">
                <a:solidFill>
                  <a:srgbClr val="733637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733637"/>
                </a:solidFill>
                <a:latin typeface="Roboto"/>
                <a:cs typeface="Roboto"/>
              </a:rPr>
              <a:t>notes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17250" y="9948126"/>
            <a:ext cx="1076013" cy="94499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79548" y="10169082"/>
            <a:ext cx="2898568" cy="503084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9888704" y="4766271"/>
            <a:ext cx="327025" cy="675005"/>
            <a:chOff x="9888704" y="4766271"/>
            <a:chExt cx="327025" cy="675005"/>
          </a:xfrm>
        </p:grpSpPr>
        <p:sp>
          <p:nvSpPr>
            <p:cNvPr id="25" name="object 25"/>
            <p:cNvSpPr/>
            <p:nvPr/>
          </p:nvSpPr>
          <p:spPr>
            <a:xfrm>
              <a:off x="10052050" y="4766271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88704" y="511430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415234" y="4831173"/>
            <a:ext cx="985638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0173" y="1994435"/>
            <a:ext cx="5548630" cy="1617980"/>
            <a:chOff x="900173" y="1994435"/>
            <a:chExt cx="5548630" cy="1617980"/>
          </a:xfrm>
        </p:grpSpPr>
        <p:sp>
          <p:nvSpPr>
            <p:cNvPr id="29" name="object 29"/>
            <p:cNvSpPr/>
            <p:nvPr/>
          </p:nvSpPr>
          <p:spPr>
            <a:xfrm>
              <a:off x="900173" y="1994435"/>
              <a:ext cx="5548630" cy="1617980"/>
            </a:xfrm>
            <a:custGeom>
              <a:avLst/>
              <a:gdLst/>
              <a:ahLst/>
              <a:cxnLst/>
              <a:rect l="l" t="t" r="r" b="b"/>
              <a:pathLst>
                <a:path w="5548630" h="1617979">
                  <a:moveTo>
                    <a:pt x="5548466" y="0"/>
                  </a:moveTo>
                  <a:lnTo>
                    <a:pt x="0" y="0"/>
                  </a:lnTo>
                  <a:lnTo>
                    <a:pt x="0" y="1617806"/>
                  </a:lnTo>
                  <a:lnTo>
                    <a:pt x="5548466" y="1617806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245" y="2425077"/>
              <a:ext cx="335068" cy="33506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446244" y="2366306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22143" y="2294141"/>
            <a:ext cx="366204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-30" dirty="0">
                <a:solidFill>
                  <a:srgbClr val="6B3939"/>
                </a:solidFill>
                <a:latin typeface="Roboto"/>
                <a:cs typeface="Roboto"/>
              </a:rPr>
              <a:t>didn’t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6B3939"/>
                </a:solidFill>
                <a:latin typeface="Roboto"/>
                <a:cs typeface="Roboto"/>
              </a:rPr>
              <a:t>have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a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clear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goal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at </a:t>
            </a:r>
            <a:r>
              <a:rPr sz="2200" spc="-53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the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beginning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6B3939"/>
                </a:solidFill>
                <a:latin typeface="Roboto"/>
                <a:cs typeface="Roboto"/>
              </a:rPr>
              <a:t>of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his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journey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4904141"/>
            <a:ext cx="293184" cy="29318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433544" y="4845893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5993114"/>
            <a:ext cx="293184" cy="29318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433544" y="5934865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7521863"/>
            <a:ext cx="293184" cy="29318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433544" y="7463614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8610834"/>
            <a:ext cx="293184" cy="29318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433544" y="8552586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09443" y="4786130"/>
            <a:ext cx="3771265" cy="4612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1435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444444"/>
                </a:solidFill>
                <a:latin typeface="Roboto"/>
                <a:cs typeface="Roboto"/>
              </a:rPr>
              <a:t>Set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specific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measurable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realistic</a:t>
            </a:r>
            <a:r>
              <a:rPr sz="22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time-based</a:t>
            </a:r>
            <a:r>
              <a:rPr sz="22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goal</a:t>
            </a:r>
            <a:endParaRPr sz="2200">
              <a:latin typeface="Roboto"/>
              <a:cs typeface="Roboto"/>
            </a:endParaRPr>
          </a:p>
          <a:p>
            <a:pPr marL="12700" marR="5080">
              <a:lnSpc>
                <a:spcPct val="131200"/>
              </a:lnSpc>
              <a:spcBef>
                <a:spcPts val="1650"/>
              </a:spcBef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Know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exactly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why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learning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code: Switching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careers?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Finding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better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job?</a:t>
            </a:r>
            <a:endParaRPr sz="2200">
              <a:latin typeface="Roboto"/>
              <a:cs typeface="Roboto"/>
            </a:endParaRPr>
          </a:p>
          <a:p>
            <a:pPr marL="12700" marR="549275">
              <a:lnSpc>
                <a:spcPct val="131200"/>
              </a:lnSpc>
              <a:spcBef>
                <a:spcPts val="1650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Imagine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big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project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want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able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build!</a:t>
            </a:r>
            <a:endParaRPr sz="2200">
              <a:latin typeface="Roboto"/>
              <a:cs typeface="Roboto"/>
            </a:endParaRPr>
          </a:p>
          <a:p>
            <a:pPr marL="12700" marR="313055">
              <a:lnSpc>
                <a:spcPct val="131200"/>
              </a:lnSpc>
              <a:spcBef>
                <a:spcPts val="1645"/>
              </a:spcBef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Research</a:t>
            </a:r>
            <a:r>
              <a:rPr sz="220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technologies</a:t>
            </a:r>
            <a:r>
              <a:rPr sz="22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need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learn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them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11060" y="3911585"/>
            <a:ext cx="327025" cy="675005"/>
            <a:chOff x="3511060" y="3911585"/>
            <a:chExt cx="327025" cy="675005"/>
          </a:xfrm>
        </p:grpSpPr>
        <p:sp>
          <p:nvSpPr>
            <p:cNvPr id="43" name="object 43"/>
            <p:cNvSpPr/>
            <p:nvPr/>
          </p:nvSpPr>
          <p:spPr>
            <a:xfrm>
              <a:off x="3674406" y="391158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060" y="425961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37591" y="3976487"/>
            <a:ext cx="13662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00872" y="9865970"/>
            <a:ext cx="1184760" cy="72577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45671" y="9920885"/>
            <a:ext cx="600948" cy="60094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82327" y="9794457"/>
            <a:ext cx="790979" cy="79097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67202" y="9825870"/>
            <a:ext cx="563881" cy="790979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685494" y="9802842"/>
            <a:ext cx="2291715" cy="837565"/>
            <a:chOff x="2410794" y="9802842"/>
            <a:chExt cx="2291715" cy="837565"/>
          </a:xfrm>
        </p:grpSpPr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743" y="9802842"/>
              <a:ext cx="1184760" cy="8370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3071" y="9925337"/>
              <a:ext cx="638953" cy="6389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0794" y="9904192"/>
              <a:ext cx="681244" cy="681244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5377736"/>
            <a:ext cx="293184" cy="29318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4188836" y="5319488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764734" y="5259725"/>
            <a:ext cx="384873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After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 learn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new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feature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concept,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2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immediately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6519063"/>
            <a:ext cx="293184" cy="29318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4764734" y="6501572"/>
            <a:ext cx="14135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25" dirty="0">
                <a:solidFill>
                  <a:srgbClr val="444444"/>
                </a:solidFill>
                <a:latin typeface="Roboto"/>
                <a:cs typeface="Roboto"/>
              </a:rPr>
              <a:t>Take</a:t>
            </a:r>
            <a:r>
              <a:rPr sz="2200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notes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59" name="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7220612"/>
            <a:ext cx="293184" cy="293184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4188836" y="6460814"/>
            <a:ext cx="322580" cy="1083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764734" y="7102602"/>
            <a:ext cx="336867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Challenge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yourself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practice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small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coding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exercises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challenges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8801716"/>
            <a:ext cx="293184" cy="293184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4188836" y="8743467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764734" y="8683705"/>
            <a:ext cx="326961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-20" dirty="0">
                <a:solidFill>
                  <a:srgbClr val="444444"/>
                </a:solidFill>
                <a:latin typeface="Roboto"/>
                <a:cs typeface="Roboto"/>
              </a:rPr>
              <a:t>Don’t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 a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hurry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complete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course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fast!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6266342" y="4357695"/>
            <a:ext cx="327025" cy="675005"/>
            <a:chOff x="16266342" y="4357695"/>
            <a:chExt cx="327025" cy="675005"/>
          </a:xfrm>
        </p:grpSpPr>
        <p:sp>
          <p:nvSpPr>
            <p:cNvPr id="66" name="object 66"/>
            <p:cNvSpPr/>
            <p:nvPr/>
          </p:nvSpPr>
          <p:spPr>
            <a:xfrm>
              <a:off x="16429687" y="435769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266342" y="4705727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6792881" y="4422596"/>
            <a:ext cx="1241468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358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09620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SUCCEE</a:t>
            </a:r>
            <a:r>
              <a:rPr sz="4950" b="1" spc="-109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🎉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LEARNIN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0173" y="1985687"/>
            <a:ext cx="5548630" cy="2058035"/>
            <a:chOff x="900173" y="1985687"/>
            <a:chExt cx="5548630" cy="2058035"/>
          </a:xfrm>
        </p:grpSpPr>
        <p:sp>
          <p:nvSpPr>
            <p:cNvPr id="7" name="object 7"/>
            <p:cNvSpPr/>
            <p:nvPr/>
          </p:nvSpPr>
          <p:spPr>
            <a:xfrm>
              <a:off x="900173" y="1985687"/>
              <a:ext cx="5548630" cy="2058035"/>
            </a:xfrm>
            <a:custGeom>
              <a:avLst/>
              <a:gdLst/>
              <a:ahLst/>
              <a:cxnLst/>
              <a:rect l="l" t="t" r="r" b="b"/>
              <a:pathLst>
                <a:path w="5548630" h="2058035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245" y="2416329"/>
              <a:ext cx="335068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46244" y="2357557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2143" y="2285393"/>
            <a:ext cx="3765550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 </a:t>
            </a:r>
            <a:r>
              <a:rPr sz="2200" b="1" spc="-30" dirty="0">
                <a:solidFill>
                  <a:srgbClr val="6B3939"/>
                </a:solidFill>
                <a:latin typeface="Roboto"/>
                <a:cs typeface="Roboto"/>
              </a:rPr>
              <a:t>didn’t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practice coding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, 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and </a:t>
            </a:r>
            <a:r>
              <a:rPr sz="2200" spc="-53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-10" dirty="0">
                <a:solidFill>
                  <a:srgbClr val="6B3939"/>
                </a:solidFill>
                <a:latin typeface="Roboto"/>
                <a:cs typeface="Roboto"/>
              </a:rPr>
              <a:t>didn’t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come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up with his own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project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ideas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11060" y="4428312"/>
            <a:ext cx="327025" cy="675005"/>
            <a:chOff x="3511060" y="4428312"/>
            <a:chExt cx="327025" cy="675005"/>
          </a:xfrm>
        </p:grpSpPr>
        <p:sp>
          <p:nvSpPr>
            <p:cNvPr id="12" name="object 12"/>
            <p:cNvSpPr/>
            <p:nvPr/>
          </p:nvSpPr>
          <p:spPr>
            <a:xfrm>
              <a:off x="3674406" y="4428312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060" y="47763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37591" y="4493212"/>
            <a:ext cx="90289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5454209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33544" y="5395961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9443" y="5336199"/>
            <a:ext cx="371411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Practicing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your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own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most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important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thing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6595536"/>
            <a:ext cx="293184" cy="293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33544" y="6537287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9443" y="6477525"/>
            <a:ext cx="3736340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2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2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2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optional!</a:t>
            </a:r>
            <a:r>
              <a:rPr sz="22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Without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practice outside </a:t>
            </a:r>
            <a:r>
              <a:rPr sz="2200" b="1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courses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won’t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go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anywhere!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8176640"/>
            <a:ext cx="293184" cy="29318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433544" y="8118392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9443" y="8058629"/>
            <a:ext cx="38474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Come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up with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your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own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project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ideas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or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copy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popular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sites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or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applications,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or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just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parts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them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beginning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44" y="10197520"/>
            <a:ext cx="293184" cy="29318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33544" y="10139272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09443" y="10180030"/>
            <a:ext cx="38519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2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stuck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“tutorial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hell”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55457" y="1985687"/>
            <a:ext cx="5548630" cy="2058035"/>
            <a:chOff x="13655457" y="1985687"/>
            <a:chExt cx="5548630" cy="2058035"/>
          </a:xfrm>
        </p:grpSpPr>
        <p:sp>
          <p:nvSpPr>
            <p:cNvPr id="28" name="object 28"/>
            <p:cNvSpPr/>
            <p:nvPr/>
          </p:nvSpPr>
          <p:spPr>
            <a:xfrm>
              <a:off x="13655457" y="1985687"/>
              <a:ext cx="5548630" cy="2058035"/>
            </a:xfrm>
            <a:custGeom>
              <a:avLst/>
              <a:gdLst/>
              <a:ahLst/>
              <a:cxnLst/>
              <a:rect l="l" t="t" r="r" b="b"/>
              <a:pathLst>
                <a:path w="5548630" h="2058035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535" y="2416329"/>
              <a:ext cx="335068" cy="3350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201536" y="2357557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77434" y="2285393"/>
            <a:ext cx="387413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spc="-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lost</a:t>
            </a:r>
            <a:r>
              <a:rPr sz="2200" b="1" spc="-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motivation</a:t>
            </a:r>
            <a:r>
              <a:rPr sz="2200" b="1" spc="-1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because</a:t>
            </a:r>
            <a:r>
              <a:rPr sz="2200" spc="-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he </a:t>
            </a:r>
            <a:r>
              <a:rPr sz="2200" spc="-53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thought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he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could 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never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know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everything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266342" y="4428312"/>
            <a:ext cx="327025" cy="675005"/>
            <a:chOff x="16266342" y="4428312"/>
            <a:chExt cx="327025" cy="675005"/>
          </a:xfrm>
        </p:grpSpPr>
        <p:sp>
          <p:nvSpPr>
            <p:cNvPr id="33" name="object 33"/>
            <p:cNvSpPr/>
            <p:nvPr/>
          </p:nvSpPr>
          <p:spPr>
            <a:xfrm>
              <a:off x="16429687" y="4428312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266342" y="47763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792881" y="4493212"/>
            <a:ext cx="11077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5454209"/>
            <a:ext cx="293184" cy="29318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4188836" y="5395961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64734" y="5336199"/>
            <a:ext cx="3818254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Embrace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fact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22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will </a:t>
            </a:r>
            <a:r>
              <a:rPr sz="2200" b="1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never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know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everything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1536" y="6595536"/>
            <a:ext cx="293184" cy="29318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4188836" y="6537287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764734" y="6477525"/>
            <a:ext cx="3689350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Just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focus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on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what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need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achieve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your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goal!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277817" y="1985687"/>
            <a:ext cx="5548630" cy="2058035"/>
            <a:chOff x="7277817" y="1985687"/>
            <a:chExt cx="5548630" cy="2058035"/>
          </a:xfrm>
        </p:grpSpPr>
        <p:sp>
          <p:nvSpPr>
            <p:cNvPr id="43" name="object 43"/>
            <p:cNvSpPr/>
            <p:nvPr/>
          </p:nvSpPr>
          <p:spPr>
            <a:xfrm>
              <a:off x="7277817" y="1985687"/>
              <a:ext cx="5548630" cy="2058035"/>
            </a:xfrm>
            <a:custGeom>
              <a:avLst/>
              <a:gdLst/>
              <a:ahLst/>
              <a:cxnLst/>
              <a:rect l="l" t="t" r="r" b="b"/>
              <a:pathLst>
                <a:path w="5548630" h="2058035">
                  <a:moveTo>
                    <a:pt x="5548466" y="0"/>
                  </a:moveTo>
                  <a:lnTo>
                    <a:pt x="0" y="0"/>
                  </a:lnTo>
                  <a:lnTo>
                    <a:pt x="0" y="2057583"/>
                  </a:lnTo>
                  <a:lnTo>
                    <a:pt x="5548466" y="2057583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3923" y="2416329"/>
              <a:ext cx="335068" cy="33506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823923" y="2357557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99822" y="2285393"/>
            <a:ext cx="375221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quickly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became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frustrated </a:t>
            </a:r>
            <a:r>
              <a:rPr sz="2200" b="1" spc="-53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when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his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code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was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not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perfectly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clean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or</a:t>
            </a:r>
            <a:r>
              <a:rPr sz="2200" spc="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efficient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888739" y="4428312"/>
            <a:ext cx="327025" cy="675005"/>
            <a:chOff x="9888739" y="4428312"/>
            <a:chExt cx="327025" cy="675005"/>
          </a:xfrm>
        </p:grpSpPr>
        <p:sp>
          <p:nvSpPr>
            <p:cNvPr id="48" name="object 48"/>
            <p:cNvSpPr/>
            <p:nvPr/>
          </p:nvSpPr>
          <p:spPr>
            <a:xfrm>
              <a:off x="10052085" y="4428312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88739" y="47763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15269" y="4493212"/>
            <a:ext cx="932181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923" y="5454209"/>
            <a:ext cx="293184" cy="29318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7811223" y="5395961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87122" y="5336199"/>
            <a:ext cx="375792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b="1" spc="-40" dirty="0">
                <a:solidFill>
                  <a:srgbClr val="444444"/>
                </a:solidFill>
                <a:latin typeface="Roboto"/>
                <a:cs typeface="Roboto"/>
              </a:rPr>
              <a:t>Don’t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get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stuck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trying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write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perfect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923" y="6595536"/>
            <a:ext cx="293184" cy="29318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7811223" y="6537287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87122" y="6477525"/>
            <a:ext cx="338962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Just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write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tons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code,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no </a:t>
            </a:r>
            <a:r>
              <a:rPr sz="2200" b="1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matter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quality!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923" y="7736862"/>
            <a:ext cx="293184" cy="29318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7811223" y="7678614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87122" y="7618852"/>
            <a:ext cx="359346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Clean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efficient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will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come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time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923" y="8878189"/>
            <a:ext cx="293184" cy="293184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811223" y="8819940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387122" y="8760178"/>
            <a:ext cx="376491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-30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always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refactor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code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3300882" y="7473093"/>
            <a:ext cx="6257925" cy="3836035"/>
            <a:chOff x="13300882" y="7473093"/>
            <a:chExt cx="6257925" cy="3836035"/>
          </a:xfrm>
        </p:grpSpPr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0882" y="7473093"/>
              <a:ext cx="6257662" cy="38354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4897" y="7740952"/>
              <a:ext cx="5189610" cy="301255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3971019" y="9104309"/>
              <a:ext cx="4719955" cy="790575"/>
            </a:xfrm>
            <a:custGeom>
              <a:avLst/>
              <a:gdLst/>
              <a:ahLst/>
              <a:cxnLst/>
              <a:rect l="l" t="t" r="r" b="b"/>
              <a:pathLst>
                <a:path w="4719955" h="790575">
                  <a:moveTo>
                    <a:pt x="0" y="0"/>
                  </a:moveTo>
                  <a:lnTo>
                    <a:pt x="4719559" y="0"/>
                  </a:lnTo>
                  <a:lnTo>
                    <a:pt x="4719559" y="790460"/>
                  </a:lnTo>
                  <a:lnTo>
                    <a:pt x="0" y="79046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1469" y="2407547"/>
            <a:ext cx="1280818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10" dirty="0"/>
              <a:t>JAVASCRIPT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6650" y="4417957"/>
            <a:ext cx="18669000" cy="444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35855" marR="5080" indent="-4923790">
              <a:lnSpc>
                <a:spcPct val="109800"/>
              </a:lnSpc>
              <a:spcBef>
                <a:spcPts val="105"/>
              </a:spcBef>
            </a:pPr>
            <a:r>
              <a:rPr sz="13200" spc="615" dirty="0">
                <a:solidFill>
                  <a:srgbClr val="444444"/>
                </a:solidFill>
                <a:latin typeface="Roboto"/>
                <a:cs typeface="Roboto"/>
              </a:rPr>
              <a:t>FUNDAMENTALS</a:t>
            </a:r>
            <a:r>
              <a:rPr sz="13200" spc="12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-10" dirty="0">
                <a:solidFill>
                  <a:srgbClr val="444444"/>
                </a:solidFill>
                <a:latin typeface="Roboto"/>
                <a:cs typeface="Roboto"/>
              </a:rPr>
              <a:t>– </a:t>
            </a:r>
            <a:r>
              <a:rPr sz="13200" spc="-32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235" dirty="0">
                <a:solidFill>
                  <a:srgbClr val="444444"/>
                </a:solidFill>
                <a:latin typeface="Roboto"/>
                <a:cs typeface="Roboto"/>
              </a:rPr>
              <a:t>PART</a:t>
            </a:r>
            <a:r>
              <a:rPr sz="13200" spc="130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-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132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358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09620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SUCCEE</a:t>
            </a:r>
            <a:r>
              <a:rPr sz="4950" b="1" spc="-109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🎉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LEARNIN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CODE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66638" y="1985687"/>
            <a:ext cx="5548630" cy="2497455"/>
            <a:chOff x="10466638" y="1985687"/>
            <a:chExt cx="5548630" cy="2497455"/>
          </a:xfrm>
        </p:grpSpPr>
        <p:sp>
          <p:nvSpPr>
            <p:cNvPr id="7" name="object 7"/>
            <p:cNvSpPr/>
            <p:nvPr/>
          </p:nvSpPr>
          <p:spPr>
            <a:xfrm>
              <a:off x="10466638" y="1985687"/>
              <a:ext cx="5548630" cy="2497455"/>
            </a:xfrm>
            <a:custGeom>
              <a:avLst/>
              <a:gdLst/>
              <a:ahLst/>
              <a:cxnLst/>
              <a:rect l="l" t="t" r="r" b="b"/>
              <a:pathLst>
                <a:path w="5548630" h="2497454">
                  <a:moveTo>
                    <a:pt x="5548466" y="0"/>
                  </a:moveTo>
                  <a:lnTo>
                    <a:pt x="0" y="0"/>
                  </a:lnTo>
                  <a:lnTo>
                    <a:pt x="0" y="2497360"/>
                  </a:lnTo>
                  <a:lnTo>
                    <a:pt x="5548466" y="249736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2712" y="2416329"/>
              <a:ext cx="335068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12711" y="2357557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88610" y="2285393"/>
            <a:ext cx="35045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31200"/>
              </a:lnSpc>
              <a:spcBef>
                <a:spcPts val="90"/>
              </a:spcBef>
            </a:pPr>
            <a:r>
              <a:rPr sz="2200" spc="25" dirty="0">
                <a:solidFill>
                  <a:srgbClr val="6B3939"/>
                </a:solidFill>
                <a:latin typeface="Roboto"/>
                <a:cs typeface="Roboto"/>
              </a:rPr>
              <a:t>After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finishing a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couple </a:t>
            </a:r>
            <a:r>
              <a:rPr sz="2200" spc="25" dirty="0">
                <a:solidFill>
                  <a:srgbClr val="6B3939"/>
                </a:solidFill>
                <a:latin typeface="Roboto"/>
                <a:cs typeface="Roboto"/>
              </a:rPr>
              <a:t>of </a:t>
            </a: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courses,</a:t>
            </a:r>
            <a:r>
              <a:rPr sz="2200" spc="-1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2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b="1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thought</a:t>
            </a:r>
            <a:r>
              <a:rPr sz="2200" b="1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2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b="1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now </a:t>
            </a:r>
            <a:r>
              <a:rPr sz="2200" b="1" spc="-53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was a </a:t>
            </a:r>
            <a:r>
              <a:rPr sz="2200" b="1" spc="15" dirty="0">
                <a:solidFill>
                  <a:srgbClr val="6B3939"/>
                </a:solidFill>
                <a:latin typeface="Roboto"/>
                <a:cs typeface="Roboto"/>
              </a:rPr>
              <a:t>web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developer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and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 could</a:t>
            </a:r>
            <a:r>
              <a:rPr sz="2200" spc="-1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6B3939"/>
                </a:solidFill>
                <a:latin typeface="Roboto"/>
                <a:cs typeface="Roboto"/>
              </a:rPr>
              <a:t>start</a:t>
            </a:r>
            <a:r>
              <a:rPr sz="2200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applying</a:t>
            </a:r>
            <a:r>
              <a:rPr sz="2200" spc="-1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6B3939"/>
                </a:solidFill>
                <a:latin typeface="Roboto"/>
                <a:cs typeface="Roboto"/>
              </a:rPr>
              <a:t>to</a:t>
            </a:r>
            <a:r>
              <a:rPr sz="2200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jobs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077528" y="4899502"/>
            <a:ext cx="327025" cy="675005"/>
            <a:chOff x="13077528" y="4899502"/>
            <a:chExt cx="327025" cy="675005"/>
          </a:xfrm>
        </p:grpSpPr>
        <p:sp>
          <p:nvSpPr>
            <p:cNvPr id="12" name="object 12"/>
            <p:cNvSpPr/>
            <p:nvPr/>
          </p:nvSpPr>
          <p:spPr>
            <a:xfrm>
              <a:off x="13240874" y="4899502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77528" y="524753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604057" y="4964402"/>
            <a:ext cx="94379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12711" y="5925399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000011" y="5867151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5910" y="5807388"/>
            <a:ext cx="3470910" cy="9055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biggest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misconception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2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people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have!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12711" y="7066726"/>
            <a:ext cx="293184" cy="293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000011" y="7008477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75910" y="6948715"/>
            <a:ext cx="383603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Courses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an amazing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starting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point,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but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are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only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200" spc="-5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beginning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your journey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!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88994" y="1985687"/>
            <a:ext cx="5548630" cy="1199515"/>
            <a:chOff x="4088994" y="1985687"/>
            <a:chExt cx="5548630" cy="1199515"/>
          </a:xfrm>
        </p:grpSpPr>
        <p:sp>
          <p:nvSpPr>
            <p:cNvPr id="22" name="object 22"/>
            <p:cNvSpPr/>
            <p:nvPr/>
          </p:nvSpPr>
          <p:spPr>
            <a:xfrm>
              <a:off x="4088994" y="1985687"/>
              <a:ext cx="5548630" cy="1199515"/>
            </a:xfrm>
            <a:custGeom>
              <a:avLst/>
              <a:gdLst/>
              <a:ahLst/>
              <a:cxnLst/>
              <a:rect l="l" t="t" r="r" b="b"/>
              <a:pathLst>
                <a:path w="5548630" h="1199514">
                  <a:moveTo>
                    <a:pt x="5548466" y="0"/>
                  </a:moveTo>
                  <a:lnTo>
                    <a:pt x="0" y="0"/>
                  </a:lnTo>
                  <a:lnTo>
                    <a:pt x="0" y="1198970"/>
                  </a:lnTo>
                  <a:lnTo>
                    <a:pt x="5548466" y="1198970"/>
                  </a:lnTo>
                  <a:lnTo>
                    <a:pt x="5548466" y="0"/>
                  </a:lnTo>
                  <a:close/>
                </a:path>
              </a:pathLst>
            </a:custGeom>
            <a:solidFill>
              <a:srgbClr val="F2425D">
                <a:alpha val="145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5066" y="2416329"/>
              <a:ext cx="335068" cy="33506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635066" y="2357557"/>
            <a:ext cx="35242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650" spc="20" dirty="0">
                <a:solidFill>
                  <a:srgbClr val="6B3939"/>
                </a:solidFill>
                <a:latin typeface="Segoe UI Symbol"/>
                <a:cs typeface="Segoe UI Symbol"/>
              </a:rPr>
              <a:t>💥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0964" y="2385913"/>
            <a:ext cx="35299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00" spc="30" dirty="0">
                <a:solidFill>
                  <a:srgbClr val="6B3939"/>
                </a:solidFill>
                <a:latin typeface="Roboto"/>
                <a:cs typeface="Roboto"/>
              </a:rPr>
              <a:t>He</a:t>
            </a:r>
            <a:r>
              <a:rPr sz="2200" spc="-1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6B3939"/>
                </a:solidFill>
                <a:latin typeface="Roboto"/>
                <a:cs typeface="Roboto"/>
              </a:rPr>
              <a:t>was</a:t>
            </a:r>
            <a:r>
              <a:rPr sz="220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learning</a:t>
            </a:r>
            <a:r>
              <a:rPr sz="2200" b="1" spc="-10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in</a:t>
            </a:r>
            <a:r>
              <a:rPr sz="2200" b="1" spc="-5" dirty="0">
                <a:solidFill>
                  <a:srgbClr val="6B3939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6B3939"/>
                </a:solidFill>
                <a:latin typeface="Roboto"/>
                <a:cs typeface="Roboto"/>
              </a:rPr>
              <a:t>isolation</a:t>
            </a:r>
            <a:endParaRPr sz="2200"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99883" y="3590641"/>
            <a:ext cx="327025" cy="675005"/>
            <a:chOff x="6699883" y="3590641"/>
            <a:chExt cx="327025" cy="675005"/>
          </a:xfrm>
        </p:grpSpPr>
        <p:sp>
          <p:nvSpPr>
            <p:cNvPr id="27" name="object 27"/>
            <p:cNvSpPr/>
            <p:nvPr/>
          </p:nvSpPr>
          <p:spPr>
            <a:xfrm>
              <a:off x="6863229" y="3590641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99883" y="393867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226412" y="3655541"/>
            <a:ext cx="1221782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5066" y="4616539"/>
            <a:ext cx="293184" cy="2931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22366" y="4558290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98264" y="4498528"/>
            <a:ext cx="38588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Explain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concepts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other </a:t>
            </a:r>
            <a:r>
              <a:rPr sz="2200" spc="-5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people. </a:t>
            </a:r>
            <a:r>
              <a:rPr sz="2200" spc="25" dirty="0">
                <a:solidFill>
                  <a:srgbClr val="444444"/>
                </a:solidFill>
                <a:latin typeface="Roboto"/>
                <a:cs typeface="Roboto"/>
              </a:rPr>
              <a:t>If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can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explain it,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you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truly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understand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it!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5066" y="6197642"/>
            <a:ext cx="293184" cy="29318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622366" y="6139394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98264" y="6079632"/>
            <a:ext cx="3249930" cy="9055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Share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your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goals</a:t>
            </a:r>
            <a:r>
              <a:rPr sz="22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yourself</a:t>
            </a:r>
            <a:r>
              <a:rPr sz="22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accountable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5066" y="7338969"/>
            <a:ext cx="293184" cy="29318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4622366" y="7280720"/>
            <a:ext cx="32258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35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98264" y="7220958"/>
            <a:ext cx="374650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Share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your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learning </a:t>
            </a:r>
            <a:r>
              <a:rPr sz="2200" dirty="0">
                <a:solidFill>
                  <a:srgbClr val="444444"/>
                </a:solidFill>
                <a:latin typeface="Roboto"/>
                <a:cs typeface="Roboto"/>
              </a:rPr>
              <a:t>progress </a:t>
            </a:r>
            <a:r>
              <a:rPr sz="22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with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web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dev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community </a:t>
            </a:r>
            <a:r>
              <a:rPr sz="22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"/>
                <a:cs typeface="Roboto"/>
              </a:rPr>
              <a:t>(#100DaysOfCode,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 #CodeNewbie,</a:t>
            </a:r>
            <a:r>
              <a:rPr sz="22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Roboto"/>
                <a:cs typeface="Roboto"/>
              </a:rPr>
              <a:t>#webdev, </a:t>
            </a:r>
            <a:r>
              <a:rPr sz="2200" spc="15" dirty="0">
                <a:solidFill>
                  <a:srgbClr val="444444"/>
                </a:solidFill>
                <a:latin typeface="Roboto"/>
                <a:cs typeface="Roboto"/>
              </a:rPr>
              <a:t>etc.)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69653" y="8236186"/>
            <a:ext cx="421195" cy="342852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5797603" y="7542154"/>
            <a:ext cx="2388235" cy="289560"/>
            <a:chOff x="15797603" y="7542154"/>
            <a:chExt cx="2388235" cy="289560"/>
          </a:xfrm>
        </p:grpSpPr>
        <p:sp>
          <p:nvSpPr>
            <p:cNvPr id="41" name="object 41"/>
            <p:cNvSpPr/>
            <p:nvPr/>
          </p:nvSpPr>
          <p:spPr>
            <a:xfrm>
              <a:off x="15797603" y="7686652"/>
              <a:ext cx="2136140" cy="0"/>
            </a:xfrm>
            <a:custGeom>
              <a:avLst/>
              <a:gdLst/>
              <a:ahLst/>
              <a:cxnLst/>
              <a:rect l="l" t="t" r="r" b="b"/>
              <a:pathLst>
                <a:path w="2136140">
                  <a:moveTo>
                    <a:pt x="2135693" y="0"/>
                  </a:moveTo>
                  <a:lnTo>
                    <a:pt x="2099044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896648" y="75421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164723" y="7171215"/>
            <a:ext cx="16198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NEXT</a:t>
            </a:r>
            <a:r>
              <a:rPr sz="23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SLIDE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9748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LEARNIN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COD</a:t>
            </a:r>
            <a:r>
              <a:rPr sz="4950" b="1" spc="-106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90" dirty="0">
                <a:solidFill>
                  <a:srgbClr val="FAFBFB"/>
                </a:solidFill>
                <a:latin typeface="Trebuchet MS"/>
                <a:cs typeface="Trebuchet MS"/>
              </a:rPr>
              <a:t>HARD</a:t>
            </a:r>
            <a:r>
              <a:rPr sz="4950" b="1" spc="-680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5" dirty="0">
                <a:solidFill>
                  <a:srgbClr val="FAFBFB"/>
                </a:solidFill>
                <a:latin typeface="Trebuchet MS"/>
                <a:cs typeface="Trebuchet MS"/>
              </a:rPr>
              <a:t>BU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4" dirty="0">
                <a:solidFill>
                  <a:srgbClr val="FAFBFB"/>
                </a:solidFill>
                <a:latin typeface="Trebuchet MS"/>
                <a:cs typeface="Trebuchet MS"/>
              </a:rPr>
              <a:t>YO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U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CA</a:t>
            </a:r>
            <a:r>
              <a:rPr sz="4950" b="1" spc="-105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0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50" dirty="0">
                <a:solidFill>
                  <a:srgbClr val="FAFBFB"/>
                </a:solidFill>
                <a:latin typeface="Trebuchet MS"/>
                <a:cs typeface="Trebuchet MS"/>
              </a:rPr>
              <a:t>IT!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702" y="10821154"/>
            <a:ext cx="59531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666666"/>
                </a:solidFill>
                <a:latin typeface="Roboto Lt"/>
                <a:cs typeface="Roboto Lt"/>
              </a:rPr>
              <a:t>Source:</a:t>
            </a:r>
            <a:r>
              <a:rPr sz="1300" spc="80" dirty="0">
                <a:solidFill>
                  <a:srgbClr val="666666"/>
                </a:solidFill>
                <a:latin typeface="Roboto Lt"/>
                <a:cs typeface="Roboto Lt"/>
              </a:rPr>
              <a:t> </a:t>
            </a:r>
            <a:r>
              <a:rPr sz="1300" spc="-20" dirty="0">
                <a:solidFill>
                  <a:srgbClr val="666666"/>
                </a:solidFill>
                <a:latin typeface="Roboto"/>
                <a:cs typeface="Roboto"/>
              </a:rPr>
              <a:t>https:</a:t>
            </a:r>
            <a:r>
              <a:rPr sz="1300" spc="-20" dirty="0">
                <a:solidFill>
                  <a:srgbClr val="666666"/>
                </a:solidFill>
                <a:latin typeface="Roboto"/>
                <a:cs typeface="Roboto"/>
                <a:hlinkClick r:id="rId3"/>
              </a:rPr>
              <a:t>//w</a:t>
            </a:r>
            <a:r>
              <a:rPr sz="1300" spc="-20" dirty="0">
                <a:solidFill>
                  <a:srgbClr val="666666"/>
                </a:solidFill>
                <a:latin typeface="Roboto"/>
                <a:cs typeface="Roboto"/>
              </a:rPr>
              <a:t>ww</a:t>
            </a:r>
            <a:r>
              <a:rPr sz="1300" spc="-20" dirty="0">
                <a:solidFill>
                  <a:srgbClr val="666666"/>
                </a:solidFill>
                <a:latin typeface="Roboto"/>
                <a:cs typeface="Roboto"/>
                <a:hlinkClick r:id="rId3"/>
              </a:rPr>
              <a:t>.thinkful.com/blog/why-learning-to-code-is-so-damn-hard/</a:t>
            </a:r>
            <a:endParaRPr sz="130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8892" y="3406168"/>
            <a:ext cx="10647045" cy="5662295"/>
            <a:chOff x="1378892" y="3406168"/>
            <a:chExt cx="10647045" cy="56622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892" y="3406168"/>
              <a:ext cx="10646722" cy="56618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66273" y="4095624"/>
              <a:ext cx="1535430" cy="774700"/>
            </a:xfrm>
            <a:custGeom>
              <a:avLst/>
              <a:gdLst/>
              <a:ahLst/>
              <a:cxnLst/>
              <a:rect l="l" t="t" r="r" b="b"/>
              <a:pathLst>
                <a:path w="1535429" h="774700">
                  <a:moveTo>
                    <a:pt x="1535079" y="0"/>
                  </a:moveTo>
                  <a:lnTo>
                    <a:pt x="0" y="0"/>
                  </a:lnTo>
                  <a:lnTo>
                    <a:pt x="0" y="774321"/>
                  </a:lnTo>
                  <a:lnTo>
                    <a:pt x="1535079" y="774321"/>
                  </a:lnTo>
                  <a:lnTo>
                    <a:pt x="15350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800050" y="1852624"/>
            <a:ext cx="4980305" cy="91821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85090" rIns="0" bIns="0" rtlCol="0">
            <a:spAutoFit/>
          </a:bodyPr>
          <a:lstStyle/>
          <a:p>
            <a:pPr marL="1186815" marR="179070" indent="-1000760">
              <a:lnSpc>
                <a:spcPct val="108700"/>
              </a:lnSpc>
              <a:spcBef>
                <a:spcPts val="67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Study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courses: understand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code,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take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challenges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and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notes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164397" y="2893724"/>
            <a:ext cx="251460" cy="435609"/>
            <a:chOff x="16164397" y="2893724"/>
            <a:chExt cx="251460" cy="435609"/>
          </a:xfrm>
        </p:grpSpPr>
        <p:sp>
          <p:nvSpPr>
            <p:cNvPr id="10" name="object 10"/>
            <p:cNvSpPr/>
            <p:nvPr/>
          </p:nvSpPr>
          <p:spPr>
            <a:xfrm>
              <a:off x="16290048" y="2893724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5159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64397" y="3077471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800050" y="3452157"/>
            <a:ext cx="4980305" cy="91821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85090" rIns="0" bIns="0" rtlCol="0">
            <a:spAutoFit/>
          </a:bodyPr>
          <a:lstStyle/>
          <a:p>
            <a:pPr marL="200025" marR="192405" indent="108585">
              <a:lnSpc>
                <a:spcPct val="108700"/>
              </a:lnSpc>
              <a:spcBef>
                <a:spcPts val="67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Stay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motivated! Keep writing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lots </a:t>
            </a:r>
            <a:r>
              <a:rPr sz="2150" spc="10" dirty="0">
                <a:solidFill>
                  <a:srgbClr val="444444"/>
                </a:solidFill>
                <a:latin typeface="Roboto Lt"/>
                <a:cs typeface="Roboto Lt"/>
              </a:rPr>
              <a:t>of </a:t>
            </a:r>
            <a:r>
              <a:rPr sz="21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on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your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own, no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matter how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bad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00050" y="5051690"/>
            <a:ext cx="4980305" cy="91821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85090" rIns="0" bIns="0" rtlCol="0">
            <a:spAutoFit/>
          </a:bodyPr>
          <a:lstStyle/>
          <a:p>
            <a:pPr marL="643255" marR="428625" indent="-207010">
              <a:lnSpc>
                <a:spcPct val="108700"/>
              </a:lnSpc>
              <a:spcBef>
                <a:spcPts val="670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Learn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with other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people,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devs and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beginners,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and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share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progress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164397" y="4493257"/>
            <a:ext cx="251460" cy="435609"/>
            <a:chOff x="16164397" y="4493257"/>
            <a:chExt cx="251460" cy="435609"/>
          </a:xfrm>
        </p:grpSpPr>
        <p:sp>
          <p:nvSpPr>
            <p:cNvPr id="15" name="object 15"/>
            <p:cNvSpPr/>
            <p:nvPr/>
          </p:nvSpPr>
          <p:spPr>
            <a:xfrm>
              <a:off x="16290048" y="4493257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5159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64397" y="4677004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800050" y="6651223"/>
            <a:ext cx="4980305" cy="91821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85090" rIns="0" bIns="0" rtlCol="0">
            <a:spAutoFit/>
          </a:bodyPr>
          <a:lstStyle/>
          <a:p>
            <a:pPr marL="928369" marR="102235" indent="-819150">
              <a:lnSpc>
                <a:spcPct val="108700"/>
              </a:lnSpc>
              <a:spcBef>
                <a:spcPts val="67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Keep challenging yourself,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run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into lots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problems,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and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fix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them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164397" y="6092789"/>
            <a:ext cx="251460" cy="435609"/>
            <a:chOff x="16164397" y="6092789"/>
            <a:chExt cx="251460" cy="435609"/>
          </a:xfrm>
        </p:grpSpPr>
        <p:sp>
          <p:nvSpPr>
            <p:cNvPr id="19" name="object 19"/>
            <p:cNvSpPr/>
            <p:nvPr/>
          </p:nvSpPr>
          <p:spPr>
            <a:xfrm>
              <a:off x="16290048" y="609278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5159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164397" y="627653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800050" y="8250756"/>
            <a:ext cx="4980305" cy="91821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85090" rIns="0" bIns="0" rtlCol="0">
            <a:spAutoFit/>
          </a:bodyPr>
          <a:lstStyle/>
          <a:p>
            <a:pPr marL="381000" marR="373380" indent="150495">
              <a:lnSpc>
                <a:spcPct val="108700"/>
              </a:lnSpc>
              <a:spcBef>
                <a:spcPts val="670"/>
              </a:spcBef>
            </a:pP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Round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up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your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skillset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best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practices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tools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(git,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testing,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…)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164397" y="7692323"/>
            <a:ext cx="251460" cy="435609"/>
            <a:chOff x="16164397" y="7692323"/>
            <a:chExt cx="251460" cy="435609"/>
          </a:xfrm>
        </p:grpSpPr>
        <p:sp>
          <p:nvSpPr>
            <p:cNvPr id="23" name="object 23"/>
            <p:cNvSpPr/>
            <p:nvPr/>
          </p:nvSpPr>
          <p:spPr>
            <a:xfrm>
              <a:off x="16290048" y="7692323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5159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64397" y="787607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3800050" y="9850287"/>
            <a:ext cx="4980305" cy="918210"/>
            <a:chOff x="13800050" y="9850287"/>
            <a:chExt cx="4980305" cy="918210"/>
          </a:xfrm>
        </p:grpSpPr>
        <p:sp>
          <p:nvSpPr>
            <p:cNvPr id="26" name="object 26"/>
            <p:cNvSpPr/>
            <p:nvPr/>
          </p:nvSpPr>
          <p:spPr>
            <a:xfrm>
              <a:off x="13800050" y="9850287"/>
              <a:ext cx="4980305" cy="918210"/>
            </a:xfrm>
            <a:custGeom>
              <a:avLst/>
              <a:gdLst/>
              <a:ahLst/>
              <a:cxnLst/>
              <a:rect l="l" t="t" r="r" b="b"/>
              <a:pathLst>
                <a:path w="4980305" h="918209">
                  <a:moveTo>
                    <a:pt x="4980008" y="0"/>
                  </a:moveTo>
                  <a:lnTo>
                    <a:pt x="0" y="0"/>
                  </a:lnTo>
                  <a:lnTo>
                    <a:pt x="0" y="917715"/>
                  </a:lnTo>
                  <a:lnTo>
                    <a:pt x="4980008" y="917715"/>
                  </a:lnTo>
                  <a:lnTo>
                    <a:pt x="4980008" y="0"/>
                  </a:lnTo>
                  <a:close/>
                </a:path>
              </a:pathLst>
            </a:custGeom>
            <a:solidFill>
              <a:srgbClr val="FF84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1485" y="10352409"/>
              <a:ext cx="272243" cy="2722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800050" y="9850287"/>
            <a:ext cx="4980305" cy="9182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2150" b="1" spc="5" dirty="0">
                <a:solidFill>
                  <a:srgbClr val="444444"/>
                </a:solidFill>
                <a:latin typeface="Roboto Bk"/>
                <a:cs typeface="Roboto Bk"/>
              </a:rPr>
              <a:t>JOB</a:t>
            </a:r>
            <a:r>
              <a:rPr sz="2150" b="1" spc="-4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 Bk"/>
                <a:cs typeface="Roboto Bk"/>
              </a:rPr>
              <a:t>READY</a:t>
            </a:r>
            <a:endParaRPr sz="2150">
              <a:latin typeface="Roboto Bk"/>
              <a:cs typeface="Roboto Bk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(But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learning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never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stops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Segoe UI Symbol"/>
                <a:cs typeface="Segoe UI Symbol"/>
              </a:rPr>
              <a:t>😅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64397" y="9291856"/>
            <a:ext cx="251460" cy="435609"/>
            <a:chOff x="16164397" y="9291856"/>
            <a:chExt cx="251460" cy="435609"/>
          </a:xfrm>
        </p:grpSpPr>
        <p:sp>
          <p:nvSpPr>
            <p:cNvPr id="30" name="object 30"/>
            <p:cNvSpPr/>
            <p:nvPr/>
          </p:nvSpPr>
          <p:spPr>
            <a:xfrm>
              <a:off x="16290048" y="9291856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5">
                  <a:moveTo>
                    <a:pt x="0" y="0"/>
                  </a:moveTo>
                  <a:lnTo>
                    <a:pt x="0" y="215159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164397" y="9475602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0"/>
                  </a:lnTo>
                  <a:lnTo>
                    <a:pt x="125650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112471" y="4154651"/>
            <a:ext cx="3152356" cy="34624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200"/>
              </a:spcBef>
            </a:pP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Cliff of </a:t>
            </a: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con</a:t>
            </a:r>
            <a:r>
              <a:rPr sz="2050" b="1" spc="2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ion</a:t>
            </a:r>
            <a:endParaRPr sz="2050" dirty="0">
              <a:latin typeface="Roboto"/>
              <a:cs typeface="Robo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92576" y="5351233"/>
            <a:ext cx="1535430" cy="774700"/>
          </a:xfrm>
          <a:custGeom>
            <a:avLst/>
            <a:gdLst/>
            <a:ahLst/>
            <a:cxnLst/>
            <a:rect l="l" t="t" r="r" b="b"/>
            <a:pathLst>
              <a:path w="1535429" h="774700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38774" y="5410260"/>
            <a:ext cx="2413275" cy="34624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200"/>
              </a:spcBef>
            </a:pP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Back to 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 awe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ome</a:t>
            </a:r>
            <a:endParaRPr sz="2050" dirty="0">
              <a:latin typeface="Roboto"/>
              <a:cs typeface="Robo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02327" y="4799792"/>
            <a:ext cx="1535430" cy="774700"/>
          </a:xfrm>
          <a:custGeom>
            <a:avLst/>
            <a:gdLst/>
            <a:ahLst/>
            <a:cxnLst/>
            <a:rect l="l" t="t" r="r" b="b"/>
            <a:pathLst>
              <a:path w="1535429" h="774700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48526" y="4858818"/>
            <a:ext cx="66421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15" dirty="0">
                <a:solidFill>
                  <a:srgbClr val="444444"/>
                </a:solidFill>
                <a:latin typeface="Roboto"/>
                <a:cs typeface="Roboto"/>
              </a:rPr>
              <a:t>Pit</a:t>
            </a:r>
            <a:r>
              <a:rPr sz="205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8526" y="5169804"/>
            <a:ext cx="2345924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de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pair</a:t>
            </a:r>
            <a:endParaRPr sz="2050" dirty="0">
              <a:latin typeface="Roboto"/>
              <a:cs typeface="Robo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52441" y="8425590"/>
            <a:ext cx="1899285" cy="505459"/>
          </a:xfrm>
          <a:custGeom>
            <a:avLst/>
            <a:gdLst/>
            <a:ahLst/>
            <a:cxnLst/>
            <a:rect l="l" t="t" r="r" b="b"/>
            <a:pathLst>
              <a:path w="1899284" h="505459">
                <a:moveTo>
                  <a:pt x="1898806" y="0"/>
                </a:moveTo>
                <a:lnTo>
                  <a:pt x="0" y="0"/>
                </a:lnTo>
                <a:lnTo>
                  <a:pt x="0" y="505220"/>
                </a:lnTo>
                <a:lnTo>
                  <a:pt x="1898806" y="505220"/>
                </a:lnTo>
                <a:lnTo>
                  <a:pt x="189880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98640" y="8486575"/>
            <a:ext cx="16878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Competence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62880" y="5416309"/>
            <a:ext cx="505459" cy="1722755"/>
          </a:xfrm>
          <a:custGeom>
            <a:avLst/>
            <a:gdLst/>
            <a:ahLst/>
            <a:cxnLst/>
            <a:rect l="l" t="t" r="r" b="b"/>
            <a:pathLst>
              <a:path w="505460" h="1722754">
                <a:moveTo>
                  <a:pt x="505220" y="0"/>
                </a:moveTo>
                <a:lnTo>
                  <a:pt x="0" y="0"/>
                </a:lnTo>
                <a:lnTo>
                  <a:pt x="0" y="1722215"/>
                </a:lnTo>
                <a:lnTo>
                  <a:pt x="505220" y="1722215"/>
                </a:lnTo>
                <a:lnTo>
                  <a:pt x="5052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09835" y="5572486"/>
            <a:ext cx="412115" cy="1520190"/>
          </a:xfrm>
          <a:prstGeom prst="rect">
            <a:avLst/>
          </a:prstGeom>
        </p:spPr>
        <p:txBody>
          <a:bodyPr vert="vert270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Confidence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269435" y="3830973"/>
            <a:ext cx="1635760" cy="474345"/>
          </a:xfrm>
          <a:custGeom>
            <a:avLst/>
            <a:gdLst/>
            <a:ahLst/>
            <a:cxnLst/>
            <a:rect l="l" t="t" r="r" b="b"/>
            <a:pathLst>
              <a:path w="1635759" h="474345">
                <a:moveTo>
                  <a:pt x="1635465" y="0"/>
                </a:moveTo>
                <a:lnTo>
                  <a:pt x="0" y="0"/>
                </a:lnTo>
                <a:lnTo>
                  <a:pt x="0" y="473807"/>
                </a:lnTo>
                <a:lnTo>
                  <a:pt x="1635465" y="473807"/>
                </a:lnTo>
                <a:lnTo>
                  <a:pt x="163546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315633" y="3887162"/>
            <a:ext cx="146367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5" dirty="0">
                <a:solidFill>
                  <a:srgbClr val="FF8468"/>
                </a:solidFill>
                <a:latin typeface="Roboto"/>
                <a:cs typeface="Roboto"/>
              </a:rPr>
              <a:t>JOB</a:t>
            </a:r>
            <a:r>
              <a:rPr sz="2150" b="1" spc="-75" dirty="0">
                <a:solidFill>
                  <a:srgbClr val="FF8468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F8468"/>
                </a:solidFill>
                <a:latin typeface="Roboto"/>
                <a:cs typeface="Roboto"/>
              </a:rPr>
              <a:t>READY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94147" y="3307831"/>
            <a:ext cx="1535430" cy="774700"/>
          </a:xfrm>
          <a:custGeom>
            <a:avLst/>
            <a:gdLst/>
            <a:ahLst/>
            <a:cxnLst/>
            <a:rect l="l" t="t" r="r" b="b"/>
            <a:pathLst>
              <a:path w="1535429" h="774700">
                <a:moveTo>
                  <a:pt x="1535079" y="0"/>
                </a:moveTo>
                <a:lnTo>
                  <a:pt x="0" y="0"/>
                </a:lnTo>
                <a:lnTo>
                  <a:pt x="0" y="774321"/>
                </a:lnTo>
                <a:lnTo>
                  <a:pt x="1535079" y="774321"/>
                </a:lnTo>
                <a:lnTo>
                  <a:pt x="153507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240346" y="3366857"/>
            <a:ext cx="3696904" cy="34624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200"/>
              </a:spcBef>
            </a:pP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Everything </a:t>
            </a:r>
            <a:r>
              <a:rPr sz="205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050" b="1" spc="-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050" b="1" spc="5" dirty="0">
                <a:solidFill>
                  <a:srgbClr val="444444"/>
                </a:solidFill>
                <a:latin typeface="Roboto"/>
                <a:cs typeface="Roboto"/>
              </a:rPr>
              <a:t>awesome</a:t>
            </a:r>
            <a:endParaRPr sz="2050" dirty="0">
              <a:latin typeface="Roboto"/>
              <a:cs typeface="Robo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082107" y="3859900"/>
            <a:ext cx="11404600" cy="5403215"/>
            <a:chOff x="2082107" y="3859900"/>
            <a:chExt cx="11404600" cy="5403215"/>
          </a:xfrm>
        </p:grpSpPr>
        <p:sp>
          <p:nvSpPr>
            <p:cNvPr id="47" name="object 47"/>
            <p:cNvSpPr/>
            <p:nvPr/>
          </p:nvSpPr>
          <p:spPr>
            <a:xfrm>
              <a:off x="2113519" y="5540975"/>
              <a:ext cx="864235" cy="1918970"/>
            </a:xfrm>
            <a:custGeom>
              <a:avLst/>
              <a:gdLst/>
              <a:ahLst/>
              <a:cxnLst/>
              <a:rect l="l" t="t" r="r" b="b"/>
              <a:pathLst>
                <a:path w="864235" h="1918970">
                  <a:moveTo>
                    <a:pt x="0" y="0"/>
                  </a:moveTo>
                  <a:lnTo>
                    <a:pt x="863874" y="0"/>
                  </a:lnTo>
                  <a:lnTo>
                    <a:pt x="863874" y="1918679"/>
                  </a:lnTo>
                  <a:lnTo>
                    <a:pt x="0" y="1918679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0180" y="7801476"/>
              <a:ext cx="1100455" cy="1440815"/>
            </a:xfrm>
            <a:custGeom>
              <a:avLst/>
              <a:gdLst/>
              <a:ahLst/>
              <a:cxnLst/>
              <a:rect l="l" t="t" r="r" b="b"/>
              <a:pathLst>
                <a:path w="1100454" h="1440815">
                  <a:moveTo>
                    <a:pt x="1100137" y="1440409"/>
                  </a:moveTo>
                  <a:lnTo>
                    <a:pt x="1048361" y="1435169"/>
                  </a:lnTo>
                  <a:lnTo>
                    <a:pt x="997834" y="1428673"/>
                  </a:lnTo>
                  <a:lnTo>
                    <a:pt x="948554" y="1420919"/>
                  </a:lnTo>
                  <a:lnTo>
                    <a:pt x="900522" y="1411909"/>
                  </a:lnTo>
                  <a:lnTo>
                    <a:pt x="853739" y="1401641"/>
                  </a:lnTo>
                  <a:lnTo>
                    <a:pt x="808203" y="1390117"/>
                  </a:lnTo>
                  <a:lnTo>
                    <a:pt x="763915" y="1377336"/>
                  </a:lnTo>
                  <a:lnTo>
                    <a:pt x="720874" y="1363299"/>
                  </a:lnTo>
                  <a:lnTo>
                    <a:pt x="679082" y="1348004"/>
                  </a:lnTo>
                  <a:lnTo>
                    <a:pt x="638538" y="1331453"/>
                  </a:lnTo>
                  <a:lnTo>
                    <a:pt x="599241" y="1313644"/>
                  </a:lnTo>
                  <a:lnTo>
                    <a:pt x="561192" y="1294579"/>
                  </a:lnTo>
                  <a:lnTo>
                    <a:pt x="524392" y="1274258"/>
                  </a:lnTo>
                  <a:lnTo>
                    <a:pt x="488839" y="1252679"/>
                  </a:lnTo>
                  <a:lnTo>
                    <a:pt x="454534" y="1229843"/>
                  </a:lnTo>
                  <a:lnTo>
                    <a:pt x="421477" y="1205751"/>
                  </a:lnTo>
                  <a:lnTo>
                    <a:pt x="389667" y="1180402"/>
                  </a:lnTo>
                  <a:lnTo>
                    <a:pt x="359106" y="1153796"/>
                  </a:lnTo>
                  <a:lnTo>
                    <a:pt x="329793" y="1125933"/>
                  </a:lnTo>
                  <a:lnTo>
                    <a:pt x="301727" y="1096813"/>
                  </a:lnTo>
                  <a:lnTo>
                    <a:pt x="274909" y="1066437"/>
                  </a:lnTo>
                  <a:lnTo>
                    <a:pt x="249340" y="1034804"/>
                  </a:lnTo>
                  <a:lnTo>
                    <a:pt x="225018" y="1001913"/>
                  </a:lnTo>
                  <a:lnTo>
                    <a:pt x="201944" y="967767"/>
                  </a:lnTo>
                  <a:lnTo>
                    <a:pt x="180117" y="932363"/>
                  </a:lnTo>
                  <a:lnTo>
                    <a:pt x="159539" y="895702"/>
                  </a:lnTo>
                  <a:lnTo>
                    <a:pt x="140209" y="857785"/>
                  </a:lnTo>
                  <a:lnTo>
                    <a:pt x="122126" y="818610"/>
                  </a:lnTo>
                  <a:lnTo>
                    <a:pt x="105292" y="778179"/>
                  </a:lnTo>
                  <a:lnTo>
                    <a:pt x="89705" y="736491"/>
                  </a:lnTo>
                  <a:lnTo>
                    <a:pt x="75366" y="693547"/>
                  </a:lnTo>
                  <a:lnTo>
                    <a:pt x="62275" y="649345"/>
                  </a:lnTo>
                  <a:lnTo>
                    <a:pt x="50432" y="603887"/>
                  </a:lnTo>
                  <a:lnTo>
                    <a:pt x="39837" y="557171"/>
                  </a:lnTo>
                  <a:lnTo>
                    <a:pt x="30490" y="509199"/>
                  </a:lnTo>
                  <a:lnTo>
                    <a:pt x="22390" y="459971"/>
                  </a:lnTo>
                  <a:lnTo>
                    <a:pt x="15539" y="409485"/>
                  </a:lnTo>
                  <a:lnTo>
                    <a:pt x="9935" y="357742"/>
                  </a:lnTo>
                  <a:lnTo>
                    <a:pt x="5579" y="304743"/>
                  </a:lnTo>
                  <a:lnTo>
                    <a:pt x="2472" y="250487"/>
                  </a:lnTo>
                  <a:lnTo>
                    <a:pt x="612" y="194974"/>
                  </a:lnTo>
                  <a:lnTo>
                    <a:pt x="0" y="138204"/>
                  </a:lnTo>
                  <a:lnTo>
                    <a:pt x="635" y="80177"/>
                  </a:lnTo>
                  <a:lnTo>
                    <a:pt x="2519" y="20894"/>
                  </a:lnTo>
                  <a:lnTo>
                    <a:pt x="396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24954" y="764687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4" h="181609">
                  <a:moveTo>
                    <a:pt x="99924" y="0"/>
                  </a:moveTo>
                  <a:lnTo>
                    <a:pt x="0" y="169397"/>
                  </a:lnTo>
                  <a:lnTo>
                    <a:pt x="175488" y="181578"/>
                  </a:lnTo>
                  <a:lnTo>
                    <a:pt x="999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93127" y="3961640"/>
              <a:ext cx="10008235" cy="2155825"/>
            </a:xfrm>
            <a:custGeom>
              <a:avLst/>
              <a:gdLst/>
              <a:ahLst/>
              <a:cxnLst/>
              <a:rect l="l" t="t" r="r" b="b"/>
              <a:pathLst>
                <a:path w="10008235" h="2155825">
                  <a:moveTo>
                    <a:pt x="10008015" y="0"/>
                  </a:moveTo>
                  <a:lnTo>
                    <a:pt x="9902093" y="15942"/>
                  </a:lnTo>
                  <a:lnTo>
                    <a:pt x="9822360" y="27990"/>
                  </a:lnTo>
                  <a:lnTo>
                    <a:pt x="9742930" y="40024"/>
                  </a:lnTo>
                  <a:lnTo>
                    <a:pt x="9663803" y="52045"/>
                  </a:lnTo>
                  <a:lnTo>
                    <a:pt x="9584979" y="64053"/>
                  </a:lnTo>
                  <a:lnTo>
                    <a:pt x="9506457" y="76048"/>
                  </a:lnTo>
                  <a:lnTo>
                    <a:pt x="9428238" y="88030"/>
                  </a:lnTo>
                  <a:lnTo>
                    <a:pt x="9350322" y="99999"/>
                  </a:lnTo>
                  <a:lnTo>
                    <a:pt x="9272709" y="111955"/>
                  </a:lnTo>
                  <a:lnTo>
                    <a:pt x="9195398" y="123898"/>
                  </a:lnTo>
                  <a:lnTo>
                    <a:pt x="9118390" y="135828"/>
                  </a:lnTo>
                  <a:lnTo>
                    <a:pt x="9041685" y="147744"/>
                  </a:lnTo>
                  <a:lnTo>
                    <a:pt x="8965283" y="159647"/>
                  </a:lnTo>
                  <a:lnTo>
                    <a:pt x="8889183" y="171538"/>
                  </a:lnTo>
                  <a:lnTo>
                    <a:pt x="8813387" y="183415"/>
                  </a:lnTo>
                  <a:lnTo>
                    <a:pt x="8737893" y="195279"/>
                  </a:lnTo>
                  <a:lnTo>
                    <a:pt x="8662701" y="207130"/>
                  </a:lnTo>
                  <a:lnTo>
                    <a:pt x="8587813" y="218968"/>
                  </a:lnTo>
                  <a:lnTo>
                    <a:pt x="8513227" y="230793"/>
                  </a:lnTo>
                  <a:lnTo>
                    <a:pt x="8438944" y="242605"/>
                  </a:lnTo>
                  <a:lnTo>
                    <a:pt x="8364964" y="254404"/>
                  </a:lnTo>
                  <a:lnTo>
                    <a:pt x="8291287" y="266189"/>
                  </a:lnTo>
                  <a:lnTo>
                    <a:pt x="8217912" y="277962"/>
                  </a:lnTo>
                  <a:lnTo>
                    <a:pt x="8144840" y="289721"/>
                  </a:lnTo>
                  <a:lnTo>
                    <a:pt x="8072071" y="301467"/>
                  </a:lnTo>
                  <a:lnTo>
                    <a:pt x="7999604" y="313201"/>
                  </a:lnTo>
                  <a:lnTo>
                    <a:pt x="7927441" y="324921"/>
                  </a:lnTo>
                  <a:lnTo>
                    <a:pt x="7855580" y="336628"/>
                  </a:lnTo>
                  <a:lnTo>
                    <a:pt x="7784022" y="348322"/>
                  </a:lnTo>
                  <a:lnTo>
                    <a:pt x="7712766" y="360003"/>
                  </a:lnTo>
                  <a:lnTo>
                    <a:pt x="7641814" y="371670"/>
                  </a:lnTo>
                  <a:lnTo>
                    <a:pt x="7571164" y="383325"/>
                  </a:lnTo>
                  <a:lnTo>
                    <a:pt x="7500817" y="394967"/>
                  </a:lnTo>
                  <a:lnTo>
                    <a:pt x="7430773" y="406595"/>
                  </a:lnTo>
                  <a:lnTo>
                    <a:pt x="7361031" y="418211"/>
                  </a:lnTo>
                  <a:lnTo>
                    <a:pt x="7291592" y="429813"/>
                  </a:lnTo>
                  <a:lnTo>
                    <a:pt x="7222456" y="441402"/>
                  </a:lnTo>
                  <a:lnTo>
                    <a:pt x="7153623" y="452978"/>
                  </a:lnTo>
                  <a:lnTo>
                    <a:pt x="7085093" y="464541"/>
                  </a:lnTo>
                  <a:lnTo>
                    <a:pt x="7016865" y="476091"/>
                  </a:lnTo>
                  <a:lnTo>
                    <a:pt x="6948940" y="487628"/>
                  </a:lnTo>
                  <a:lnTo>
                    <a:pt x="6881318" y="499152"/>
                  </a:lnTo>
                  <a:lnTo>
                    <a:pt x="6813998" y="510662"/>
                  </a:lnTo>
                  <a:lnTo>
                    <a:pt x="6746982" y="522160"/>
                  </a:lnTo>
                  <a:lnTo>
                    <a:pt x="6680268" y="533644"/>
                  </a:lnTo>
                  <a:lnTo>
                    <a:pt x="6613856" y="545116"/>
                  </a:lnTo>
                  <a:lnTo>
                    <a:pt x="6547748" y="556574"/>
                  </a:lnTo>
                  <a:lnTo>
                    <a:pt x="6481942" y="568019"/>
                  </a:lnTo>
                  <a:lnTo>
                    <a:pt x="6416439" y="579451"/>
                  </a:lnTo>
                  <a:lnTo>
                    <a:pt x="6351239" y="590870"/>
                  </a:lnTo>
                  <a:lnTo>
                    <a:pt x="6286342" y="602276"/>
                  </a:lnTo>
                  <a:lnTo>
                    <a:pt x="6221747" y="613669"/>
                  </a:lnTo>
                  <a:lnTo>
                    <a:pt x="6157456" y="625049"/>
                  </a:lnTo>
                  <a:lnTo>
                    <a:pt x="6093467" y="636415"/>
                  </a:lnTo>
                  <a:lnTo>
                    <a:pt x="6029780" y="647769"/>
                  </a:lnTo>
                  <a:lnTo>
                    <a:pt x="5966397" y="659109"/>
                  </a:lnTo>
                  <a:lnTo>
                    <a:pt x="5903316" y="670437"/>
                  </a:lnTo>
                  <a:lnTo>
                    <a:pt x="5840538" y="681751"/>
                  </a:lnTo>
                  <a:lnTo>
                    <a:pt x="5778063" y="693052"/>
                  </a:lnTo>
                  <a:lnTo>
                    <a:pt x="5715890" y="704340"/>
                  </a:lnTo>
                  <a:lnTo>
                    <a:pt x="5654020" y="715615"/>
                  </a:lnTo>
                  <a:lnTo>
                    <a:pt x="5592453" y="726877"/>
                  </a:lnTo>
                  <a:lnTo>
                    <a:pt x="5531189" y="738126"/>
                  </a:lnTo>
                  <a:lnTo>
                    <a:pt x="5470228" y="749361"/>
                  </a:lnTo>
                  <a:lnTo>
                    <a:pt x="5409569" y="760584"/>
                  </a:lnTo>
                  <a:lnTo>
                    <a:pt x="5349213" y="771793"/>
                  </a:lnTo>
                  <a:lnTo>
                    <a:pt x="5289160" y="782990"/>
                  </a:lnTo>
                  <a:lnTo>
                    <a:pt x="5229409" y="794173"/>
                  </a:lnTo>
                  <a:lnTo>
                    <a:pt x="5169962" y="805343"/>
                  </a:lnTo>
                  <a:lnTo>
                    <a:pt x="5110817" y="816501"/>
                  </a:lnTo>
                  <a:lnTo>
                    <a:pt x="5051975" y="827645"/>
                  </a:lnTo>
                  <a:lnTo>
                    <a:pt x="4993435" y="838776"/>
                  </a:lnTo>
                  <a:lnTo>
                    <a:pt x="4935199" y="849893"/>
                  </a:lnTo>
                  <a:lnTo>
                    <a:pt x="4877265" y="860998"/>
                  </a:lnTo>
                  <a:lnTo>
                    <a:pt x="4819634" y="872090"/>
                  </a:lnTo>
                  <a:lnTo>
                    <a:pt x="4762306" y="883168"/>
                  </a:lnTo>
                  <a:lnTo>
                    <a:pt x="4705280" y="894234"/>
                  </a:lnTo>
                  <a:lnTo>
                    <a:pt x="4648557" y="905286"/>
                  </a:lnTo>
                  <a:lnTo>
                    <a:pt x="4592137" y="916326"/>
                  </a:lnTo>
                  <a:lnTo>
                    <a:pt x="4536020" y="927352"/>
                  </a:lnTo>
                  <a:lnTo>
                    <a:pt x="4480205" y="938365"/>
                  </a:lnTo>
                  <a:lnTo>
                    <a:pt x="4424694" y="949365"/>
                  </a:lnTo>
                  <a:lnTo>
                    <a:pt x="4369485" y="960352"/>
                  </a:lnTo>
                  <a:lnTo>
                    <a:pt x="4314578" y="971326"/>
                  </a:lnTo>
                  <a:lnTo>
                    <a:pt x="4259975" y="982286"/>
                  </a:lnTo>
                  <a:lnTo>
                    <a:pt x="4205674" y="993234"/>
                  </a:lnTo>
                  <a:lnTo>
                    <a:pt x="4151676" y="1004169"/>
                  </a:lnTo>
                  <a:lnTo>
                    <a:pt x="4097981" y="1015090"/>
                  </a:lnTo>
                  <a:lnTo>
                    <a:pt x="4044589" y="1025998"/>
                  </a:lnTo>
                  <a:lnTo>
                    <a:pt x="3991499" y="1036894"/>
                  </a:lnTo>
                  <a:lnTo>
                    <a:pt x="3938712" y="1047776"/>
                  </a:lnTo>
                  <a:lnTo>
                    <a:pt x="3886228" y="1058645"/>
                  </a:lnTo>
                  <a:lnTo>
                    <a:pt x="3834047" y="1069501"/>
                  </a:lnTo>
                  <a:lnTo>
                    <a:pt x="3782168" y="1080344"/>
                  </a:lnTo>
                  <a:lnTo>
                    <a:pt x="3730592" y="1091174"/>
                  </a:lnTo>
                  <a:lnTo>
                    <a:pt x="3679319" y="1101990"/>
                  </a:lnTo>
                  <a:lnTo>
                    <a:pt x="3628349" y="1112794"/>
                  </a:lnTo>
                  <a:lnTo>
                    <a:pt x="3577681" y="1123585"/>
                  </a:lnTo>
                  <a:lnTo>
                    <a:pt x="3527317" y="1134362"/>
                  </a:lnTo>
                  <a:lnTo>
                    <a:pt x="3477254" y="1145126"/>
                  </a:lnTo>
                  <a:lnTo>
                    <a:pt x="3427495" y="1155878"/>
                  </a:lnTo>
                  <a:lnTo>
                    <a:pt x="3378039" y="1166616"/>
                  </a:lnTo>
                  <a:lnTo>
                    <a:pt x="3328885" y="1177341"/>
                  </a:lnTo>
                  <a:lnTo>
                    <a:pt x="3280034" y="1188053"/>
                  </a:lnTo>
                  <a:lnTo>
                    <a:pt x="3231486" y="1198752"/>
                  </a:lnTo>
                  <a:lnTo>
                    <a:pt x="3183240" y="1209438"/>
                  </a:lnTo>
                  <a:lnTo>
                    <a:pt x="3135298" y="1220110"/>
                  </a:lnTo>
                  <a:lnTo>
                    <a:pt x="3087658" y="1230770"/>
                  </a:lnTo>
                  <a:lnTo>
                    <a:pt x="3040320" y="1241416"/>
                  </a:lnTo>
                  <a:lnTo>
                    <a:pt x="2993286" y="1252050"/>
                  </a:lnTo>
                  <a:lnTo>
                    <a:pt x="2946554" y="1262670"/>
                  </a:lnTo>
                  <a:lnTo>
                    <a:pt x="2900125" y="1273277"/>
                  </a:lnTo>
                  <a:lnTo>
                    <a:pt x="2853999" y="1283871"/>
                  </a:lnTo>
                  <a:lnTo>
                    <a:pt x="2808176" y="1294452"/>
                  </a:lnTo>
                  <a:lnTo>
                    <a:pt x="2762655" y="1305020"/>
                  </a:lnTo>
                  <a:lnTo>
                    <a:pt x="2717438" y="1315575"/>
                  </a:lnTo>
                  <a:lnTo>
                    <a:pt x="2672522" y="1326117"/>
                  </a:lnTo>
                  <a:lnTo>
                    <a:pt x="2627910" y="1336646"/>
                  </a:lnTo>
                  <a:lnTo>
                    <a:pt x="2583601" y="1347161"/>
                  </a:lnTo>
                  <a:lnTo>
                    <a:pt x="2539594" y="1357664"/>
                  </a:lnTo>
                  <a:lnTo>
                    <a:pt x="2495890" y="1368153"/>
                  </a:lnTo>
                  <a:lnTo>
                    <a:pt x="2452488" y="1378629"/>
                  </a:lnTo>
                  <a:lnTo>
                    <a:pt x="2409390" y="1389093"/>
                  </a:lnTo>
                  <a:lnTo>
                    <a:pt x="2366594" y="1399543"/>
                  </a:lnTo>
                  <a:lnTo>
                    <a:pt x="2324101" y="1409980"/>
                  </a:lnTo>
                  <a:lnTo>
                    <a:pt x="2281911" y="1420404"/>
                  </a:lnTo>
                  <a:lnTo>
                    <a:pt x="2240024" y="1430815"/>
                  </a:lnTo>
                  <a:lnTo>
                    <a:pt x="2198439" y="1441212"/>
                  </a:lnTo>
                  <a:lnTo>
                    <a:pt x="2157157" y="1451597"/>
                  </a:lnTo>
                  <a:lnTo>
                    <a:pt x="2116178" y="1461968"/>
                  </a:lnTo>
                  <a:lnTo>
                    <a:pt x="2075501" y="1472327"/>
                  </a:lnTo>
                  <a:lnTo>
                    <a:pt x="2035128" y="1482672"/>
                  </a:lnTo>
                  <a:lnTo>
                    <a:pt x="1995057" y="1493005"/>
                  </a:lnTo>
                  <a:lnTo>
                    <a:pt x="1955289" y="1503324"/>
                  </a:lnTo>
                  <a:lnTo>
                    <a:pt x="1915823" y="1513630"/>
                  </a:lnTo>
                  <a:lnTo>
                    <a:pt x="1876661" y="1523923"/>
                  </a:lnTo>
                  <a:lnTo>
                    <a:pt x="1837801" y="1534203"/>
                  </a:lnTo>
                  <a:lnTo>
                    <a:pt x="1799244" y="1544470"/>
                  </a:lnTo>
                  <a:lnTo>
                    <a:pt x="1760989" y="1554723"/>
                  </a:lnTo>
                  <a:lnTo>
                    <a:pt x="1723038" y="1564964"/>
                  </a:lnTo>
                  <a:lnTo>
                    <a:pt x="1685389" y="1575191"/>
                  </a:lnTo>
                  <a:lnTo>
                    <a:pt x="1648043" y="1585406"/>
                  </a:lnTo>
                  <a:lnTo>
                    <a:pt x="1611000" y="1595607"/>
                  </a:lnTo>
                  <a:lnTo>
                    <a:pt x="1574259" y="1605795"/>
                  </a:lnTo>
                  <a:lnTo>
                    <a:pt x="1501687" y="1626133"/>
                  </a:lnTo>
                  <a:lnTo>
                    <a:pt x="1430325" y="1646418"/>
                  </a:lnTo>
                  <a:lnTo>
                    <a:pt x="1360174" y="1666650"/>
                  </a:lnTo>
                  <a:lnTo>
                    <a:pt x="1291235" y="1686830"/>
                  </a:lnTo>
                  <a:lnTo>
                    <a:pt x="1223506" y="1706958"/>
                  </a:lnTo>
                  <a:lnTo>
                    <a:pt x="1156989" y="1727033"/>
                  </a:lnTo>
                  <a:lnTo>
                    <a:pt x="1091682" y="1747056"/>
                  </a:lnTo>
                  <a:lnTo>
                    <a:pt x="1027587" y="1767027"/>
                  </a:lnTo>
                  <a:lnTo>
                    <a:pt x="964702" y="1786945"/>
                  </a:lnTo>
                  <a:lnTo>
                    <a:pt x="903029" y="1806811"/>
                  </a:lnTo>
                  <a:lnTo>
                    <a:pt x="842567" y="1826624"/>
                  </a:lnTo>
                  <a:lnTo>
                    <a:pt x="783316" y="1846386"/>
                  </a:lnTo>
                  <a:lnTo>
                    <a:pt x="725276" y="1866094"/>
                  </a:lnTo>
                  <a:lnTo>
                    <a:pt x="668447" y="1885751"/>
                  </a:lnTo>
                  <a:lnTo>
                    <a:pt x="612828" y="1905355"/>
                  </a:lnTo>
                  <a:lnTo>
                    <a:pt x="558422" y="1924906"/>
                  </a:lnTo>
                  <a:lnTo>
                    <a:pt x="505226" y="1944406"/>
                  </a:lnTo>
                  <a:lnTo>
                    <a:pt x="453241" y="1963852"/>
                  </a:lnTo>
                  <a:lnTo>
                    <a:pt x="402467" y="1983247"/>
                  </a:lnTo>
                  <a:lnTo>
                    <a:pt x="352904" y="2002589"/>
                  </a:lnTo>
                  <a:lnTo>
                    <a:pt x="304552" y="2021879"/>
                  </a:lnTo>
                  <a:lnTo>
                    <a:pt x="257412" y="2041116"/>
                  </a:lnTo>
                  <a:lnTo>
                    <a:pt x="211482" y="2060301"/>
                  </a:lnTo>
                  <a:lnTo>
                    <a:pt x="166763" y="2079434"/>
                  </a:lnTo>
                  <a:lnTo>
                    <a:pt x="123256" y="2098514"/>
                  </a:lnTo>
                  <a:lnTo>
                    <a:pt x="80959" y="2117542"/>
                  </a:lnTo>
                  <a:lnTo>
                    <a:pt x="39874" y="2136518"/>
                  </a:lnTo>
                  <a:lnTo>
                    <a:pt x="19785" y="2145986"/>
                  </a:lnTo>
                  <a:lnTo>
                    <a:pt x="0" y="2155441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59417" y="3859900"/>
              <a:ext cx="227329" cy="211454"/>
            </a:xfrm>
            <a:custGeom>
              <a:avLst/>
              <a:gdLst/>
              <a:ahLst/>
              <a:cxnLst/>
              <a:rect l="l" t="t" r="r" b="b"/>
              <a:pathLst>
                <a:path w="227330" h="211454">
                  <a:moveTo>
                    <a:pt x="0" y="0"/>
                  </a:moveTo>
                  <a:lnTo>
                    <a:pt x="31674" y="211244"/>
                  </a:lnTo>
                  <a:lnTo>
                    <a:pt x="227082" y="7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07497" y="5217506"/>
              <a:ext cx="9093200" cy="1965325"/>
            </a:xfrm>
            <a:custGeom>
              <a:avLst/>
              <a:gdLst/>
              <a:ahLst/>
              <a:cxnLst/>
              <a:rect l="l" t="t" r="r" b="b"/>
              <a:pathLst>
                <a:path w="9093200" h="1965325">
                  <a:moveTo>
                    <a:pt x="9093091" y="220757"/>
                  </a:moveTo>
                  <a:lnTo>
                    <a:pt x="8996426" y="208680"/>
                  </a:lnTo>
                  <a:lnTo>
                    <a:pt x="8925978" y="200106"/>
                  </a:lnTo>
                  <a:lnTo>
                    <a:pt x="8855782" y="191711"/>
                  </a:lnTo>
                  <a:lnTo>
                    <a:pt x="8785838" y="183497"/>
                  </a:lnTo>
                  <a:lnTo>
                    <a:pt x="8716146" y="175462"/>
                  </a:lnTo>
                  <a:lnTo>
                    <a:pt x="8646705" y="167607"/>
                  </a:lnTo>
                  <a:lnTo>
                    <a:pt x="8577517" y="159932"/>
                  </a:lnTo>
                  <a:lnTo>
                    <a:pt x="8508579" y="152437"/>
                  </a:lnTo>
                  <a:lnTo>
                    <a:pt x="8439894" y="145122"/>
                  </a:lnTo>
                  <a:lnTo>
                    <a:pt x="8371461" y="137986"/>
                  </a:lnTo>
                  <a:lnTo>
                    <a:pt x="8303279" y="131031"/>
                  </a:lnTo>
                  <a:lnTo>
                    <a:pt x="8235349" y="124255"/>
                  </a:lnTo>
                  <a:lnTo>
                    <a:pt x="8167671" y="117659"/>
                  </a:lnTo>
                  <a:lnTo>
                    <a:pt x="8100244" y="111243"/>
                  </a:lnTo>
                  <a:lnTo>
                    <a:pt x="8033069" y="105007"/>
                  </a:lnTo>
                  <a:lnTo>
                    <a:pt x="7966147" y="98951"/>
                  </a:lnTo>
                  <a:lnTo>
                    <a:pt x="7899475" y="93075"/>
                  </a:lnTo>
                  <a:lnTo>
                    <a:pt x="7833056" y="87378"/>
                  </a:lnTo>
                  <a:lnTo>
                    <a:pt x="7766888" y="81861"/>
                  </a:lnTo>
                  <a:lnTo>
                    <a:pt x="7700973" y="76525"/>
                  </a:lnTo>
                  <a:lnTo>
                    <a:pt x="7635308" y="71368"/>
                  </a:lnTo>
                  <a:lnTo>
                    <a:pt x="7569896" y="66391"/>
                  </a:lnTo>
                  <a:lnTo>
                    <a:pt x="7504736" y="61594"/>
                  </a:lnTo>
                  <a:lnTo>
                    <a:pt x="7439827" y="56976"/>
                  </a:lnTo>
                  <a:lnTo>
                    <a:pt x="7375170" y="52539"/>
                  </a:lnTo>
                  <a:lnTo>
                    <a:pt x="7310765" y="48281"/>
                  </a:lnTo>
                  <a:lnTo>
                    <a:pt x="7246611" y="44204"/>
                  </a:lnTo>
                  <a:lnTo>
                    <a:pt x="7182709" y="40306"/>
                  </a:lnTo>
                  <a:lnTo>
                    <a:pt x="7119060" y="36588"/>
                  </a:lnTo>
                  <a:lnTo>
                    <a:pt x="7055661" y="33050"/>
                  </a:lnTo>
                  <a:lnTo>
                    <a:pt x="6992515" y="29691"/>
                  </a:lnTo>
                  <a:lnTo>
                    <a:pt x="6929620" y="26513"/>
                  </a:lnTo>
                  <a:lnTo>
                    <a:pt x="6866978" y="23514"/>
                  </a:lnTo>
                  <a:lnTo>
                    <a:pt x="6804586" y="20696"/>
                  </a:lnTo>
                  <a:lnTo>
                    <a:pt x="6742447" y="18057"/>
                  </a:lnTo>
                  <a:lnTo>
                    <a:pt x="6680560" y="15598"/>
                  </a:lnTo>
                  <a:lnTo>
                    <a:pt x="6618924" y="13319"/>
                  </a:lnTo>
                  <a:lnTo>
                    <a:pt x="6557540" y="11220"/>
                  </a:lnTo>
                  <a:lnTo>
                    <a:pt x="6496408" y="9300"/>
                  </a:lnTo>
                  <a:lnTo>
                    <a:pt x="6435527" y="7561"/>
                  </a:lnTo>
                  <a:lnTo>
                    <a:pt x="6374898" y="6001"/>
                  </a:lnTo>
                  <a:lnTo>
                    <a:pt x="6314521" y="4622"/>
                  </a:lnTo>
                  <a:lnTo>
                    <a:pt x="6254396" y="3422"/>
                  </a:lnTo>
                  <a:lnTo>
                    <a:pt x="6194523" y="2402"/>
                  </a:lnTo>
                  <a:lnTo>
                    <a:pt x="6134901" y="1561"/>
                  </a:lnTo>
                  <a:lnTo>
                    <a:pt x="6075531" y="901"/>
                  </a:lnTo>
                  <a:lnTo>
                    <a:pt x="6016413" y="421"/>
                  </a:lnTo>
                  <a:lnTo>
                    <a:pt x="5957547" y="120"/>
                  </a:lnTo>
                  <a:lnTo>
                    <a:pt x="5898933" y="0"/>
                  </a:lnTo>
                  <a:lnTo>
                    <a:pt x="5840570" y="59"/>
                  </a:lnTo>
                  <a:lnTo>
                    <a:pt x="5782459" y="298"/>
                  </a:lnTo>
                  <a:lnTo>
                    <a:pt x="5724600" y="717"/>
                  </a:lnTo>
                  <a:lnTo>
                    <a:pt x="5666992" y="1315"/>
                  </a:lnTo>
                  <a:lnTo>
                    <a:pt x="5609636" y="2094"/>
                  </a:lnTo>
                  <a:lnTo>
                    <a:pt x="5552532" y="3052"/>
                  </a:lnTo>
                  <a:lnTo>
                    <a:pt x="5495680" y="4191"/>
                  </a:lnTo>
                  <a:lnTo>
                    <a:pt x="5439080" y="5509"/>
                  </a:lnTo>
                  <a:lnTo>
                    <a:pt x="5382731" y="7007"/>
                  </a:lnTo>
                  <a:lnTo>
                    <a:pt x="5326634" y="8685"/>
                  </a:lnTo>
                  <a:lnTo>
                    <a:pt x="5270789" y="10543"/>
                  </a:lnTo>
                  <a:lnTo>
                    <a:pt x="5215196" y="12581"/>
                  </a:lnTo>
                  <a:lnTo>
                    <a:pt x="5159854" y="14798"/>
                  </a:lnTo>
                  <a:lnTo>
                    <a:pt x="5104765" y="17195"/>
                  </a:lnTo>
                  <a:lnTo>
                    <a:pt x="5049927" y="19773"/>
                  </a:lnTo>
                  <a:lnTo>
                    <a:pt x="4995340" y="22530"/>
                  </a:lnTo>
                  <a:lnTo>
                    <a:pt x="4941006" y="25467"/>
                  </a:lnTo>
                  <a:lnTo>
                    <a:pt x="4886923" y="28584"/>
                  </a:lnTo>
                  <a:lnTo>
                    <a:pt x="4833092" y="31880"/>
                  </a:lnTo>
                  <a:lnTo>
                    <a:pt x="4779513" y="35357"/>
                  </a:lnTo>
                  <a:lnTo>
                    <a:pt x="4726186" y="39013"/>
                  </a:lnTo>
                  <a:lnTo>
                    <a:pt x="4673110" y="42850"/>
                  </a:lnTo>
                  <a:lnTo>
                    <a:pt x="4620286" y="46866"/>
                  </a:lnTo>
                  <a:lnTo>
                    <a:pt x="4567714" y="51062"/>
                  </a:lnTo>
                  <a:lnTo>
                    <a:pt x="4515394" y="55438"/>
                  </a:lnTo>
                  <a:lnTo>
                    <a:pt x="4463326" y="59994"/>
                  </a:lnTo>
                  <a:lnTo>
                    <a:pt x="4411509" y="64729"/>
                  </a:lnTo>
                  <a:lnTo>
                    <a:pt x="4359944" y="69645"/>
                  </a:lnTo>
                  <a:lnTo>
                    <a:pt x="4308631" y="74740"/>
                  </a:lnTo>
                  <a:lnTo>
                    <a:pt x="4257569" y="80015"/>
                  </a:lnTo>
                  <a:lnTo>
                    <a:pt x="4206759" y="85471"/>
                  </a:lnTo>
                  <a:lnTo>
                    <a:pt x="4156201" y="91105"/>
                  </a:lnTo>
                  <a:lnTo>
                    <a:pt x="4105895" y="96920"/>
                  </a:lnTo>
                  <a:lnTo>
                    <a:pt x="4055841" y="102915"/>
                  </a:lnTo>
                  <a:lnTo>
                    <a:pt x="4006038" y="109090"/>
                  </a:lnTo>
                  <a:lnTo>
                    <a:pt x="3956488" y="115444"/>
                  </a:lnTo>
                  <a:lnTo>
                    <a:pt x="3907188" y="121978"/>
                  </a:lnTo>
                  <a:lnTo>
                    <a:pt x="3858141" y="128692"/>
                  </a:lnTo>
                  <a:lnTo>
                    <a:pt x="3809346" y="135586"/>
                  </a:lnTo>
                  <a:lnTo>
                    <a:pt x="3760802" y="142660"/>
                  </a:lnTo>
                  <a:lnTo>
                    <a:pt x="3712510" y="149914"/>
                  </a:lnTo>
                  <a:lnTo>
                    <a:pt x="3664470" y="157348"/>
                  </a:lnTo>
                  <a:lnTo>
                    <a:pt x="3616681" y="164961"/>
                  </a:lnTo>
                  <a:lnTo>
                    <a:pt x="3569145" y="172754"/>
                  </a:lnTo>
                  <a:lnTo>
                    <a:pt x="3521860" y="180728"/>
                  </a:lnTo>
                  <a:lnTo>
                    <a:pt x="3474827" y="188881"/>
                  </a:lnTo>
                  <a:lnTo>
                    <a:pt x="3428045" y="197214"/>
                  </a:lnTo>
                  <a:lnTo>
                    <a:pt x="3381516" y="205726"/>
                  </a:lnTo>
                  <a:lnTo>
                    <a:pt x="3335238" y="214419"/>
                  </a:lnTo>
                  <a:lnTo>
                    <a:pt x="3289212" y="223292"/>
                  </a:lnTo>
                  <a:lnTo>
                    <a:pt x="3243437" y="232344"/>
                  </a:lnTo>
                  <a:lnTo>
                    <a:pt x="3197915" y="241576"/>
                  </a:lnTo>
                  <a:lnTo>
                    <a:pt x="3152644" y="250988"/>
                  </a:lnTo>
                  <a:lnTo>
                    <a:pt x="3107625" y="260580"/>
                  </a:lnTo>
                  <a:lnTo>
                    <a:pt x="3062858" y="270352"/>
                  </a:lnTo>
                  <a:lnTo>
                    <a:pt x="3018343" y="280304"/>
                  </a:lnTo>
                  <a:lnTo>
                    <a:pt x="2974079" y="290435"/>
                  </a:lnTo>
                  <a:lnTo>
                    <a:pt x="2930067" y="300747"/>
                  </a:lnTo>
                  <a:lnTo>
                    <a:pt x="2886307" y="311238"/>
                  </a:lnTo>
                  <a:lnTo>
                    <a:pt x="2842799" y="321909"/>
                  </a:lnTo>
                  <a:lnTo>
                    <a:pt x="2799542" y="332760"/>
                  </a:lnTo>
                  <a:lnTo>
                    <a:pt x="2756537" y="343791"/>
                  </a:lnTo>
                  <a:lnTo>
                    <a:pt x="2713784" y="355002"/>
                  </a:lnTo>
                  <a:lnTo>
                    <a:pt x="2671283" y="366393"/>
                  </a:lnTo>
                  <a:lnTo>
                    <a:pt x="2629033" y="377963"/>
                  </a:lnTo>
                  <a:lnTo>
                    <a:pt x="2587036" y="389713"/>
                  </a:lnTo>
                  <a:lnTo>
                    <a:pt x="2545290" y="401644"/>
                  </a:lnTo>
                  <a:lnTo>
                    <a:pt x="2503796" y="413754"/>
                  </a:lnTo>
                  <a:lnTo>
                    <a:pt x="2462553" y="426044"/>
                  </a:lnTo>
                  <a:lnTo>
                    <a:pt x="2421563" y="438514"/>
                  </a:lnTo>
                  <a:lnTo>
                    <a:pt x="2380824" y="451163"/>
                  </a:lnTo>
                  <a:lnTo>
                    <a:pt x="2340337" y="463993"/>
                  </a:lnTo>
                  <a:lnTo>
                    <a:pt x="2300101" y="477002"/>
                  </a:lnTo>
                  <a:lnTo>
                    <a:pt x="2260118" y="490191"/>
                  </a:lnTo>
                  <a:lnTo>
                    <a:pt x="2220386" y="503561"/>
                  </a:lnTo>
                  <a:lnTo>
                    <a:pt x="2180906" y="517110"/>
                  </a:lnTo>
                  <a:lnTo>
                    <a:pt x="2141678" y="530838"/>
                  </a:lnTo>
                  <a:lnTo>
                    <a:pt x="2102701" y="544747"/>
                  </a:lnTo>
                  <a:lnTo>
                    <a:pt x="2063976" y="558836"/>
                  </a:lnTo>
                  <a:lnTo>
                    <a:pt x="2025503" y="573104"/>
                  </a:lnTo>
                  <a:lnTo>
                    <a:pt x="1987282" y="587553"/>
                  </a:lnTo>
                  <a:lnTo>
                    <a:pt x="1949313" y="602181"/>
                  </a:lnTo>
                  <a:lnTo>
                    <a:pt x="1911595" y="616989"/>
                  </a:lnTo>
                  <a:lnTo>
                    <a:pt x="1874129" y="631977"/>
                  </a:lnTo>
                  <a:lnTo>
                    <a:pt x="1836915" y="647144"/>
                  </a:lnTo>
                  <a:lnTo>
                    <a:pt x="1799953" y="662492"/>
                  </a:lnTo>
                  <a:lnTo>
                    <a:pt x="1763243" y="678020"/>
                  </a:lnTo>
                  <a:lnTo>
                    <a:pt x="1726784" y="693727"/>
                  </a:lnTo>
                  <a:lnTo>
                    <a:pt x="1690577" y="709614"/>
                  </a:lnTo>
                  <a:lnTo>
                    <a:pt x="1654622" y="725681"/>
                  </a:lnTo>
                  <a:lnTo>
                    <a:pt x="1618918" y="741928"/>
                  </a:lnTo>
                  <a:lnTo>
                    <a:pt x="1583466" y="758355"/>
                  </a:lnTo>
                  <a:lnTo>
                    <a:pt x="1548267" y="774962"/>
                  </a:lnTo>
                  <a:lnTo>
                    <a:pt x="1513318" y="791748"/>
                  </a:lnTo>
                  <a:lnTo>
                    <a:pt x="1478622" y="808715"/>
                  </a:lnTo>
                  <a:lnTo>
                    <a:pt x="1444177" y="825861"/>
                  </a:lnTo>
                  <a:lnTo>
                    <a:pt x="1409985" y="843187"/>
                  </a:lnTo>
                  <a:lnTo>
                    <a:pt x="1376044" y="860693"/>
                  </a:lnTo>
                  <a:lnTo>
                    <a:pt x="1308917" y="896245"/>
                  </a:lnTo>
                  <a:lnTo>
                    <a:pt x="1242797" y="932516"/>
                  </a:lnTo>
                  <a:lnTo>
                    <a:pt x="1177684" y="969507"/>
                  </a:lnTo>
                  <a:lnTo>
                    <a:pt x="1113579" y="1007217"/>
                  </a:lnTo>
                  <a:lnTo>
                    <a:pt x="1050480" y="1045646"/>
                  </a:lnTo>
                  <a:lnTo>
                    <a:pt x="988389" y="1084795"/>
                  </a:lnTo>
                  <a:lnTo>
                    <a:pt x="927305" y="1124663"/>
                  </a:lnTo>
                  <a:lnTo>
                    <a:pt x="867228" y="1165251"/>
                  </a:lnTo>
                  <a:lnTo>
                    <a:pt x="808157" y="1206558"/>
                  </a:lnTo>
                  <a:lnTo>
                    <a:pt x="750094" y="1248585"/>
                  </a:lnTo>
                  <a:lnTo>
                    <a:pt x="693038" y="1291331"/>
                  </a:lnTo>
                  <a:lnTo>
                    <a:pt x="636990" y="1334797"/>
                  </a:lnTo>
                  <a:lnTo>
                    <a:pt x="581948" y="1378982"/>
                  </a:lnTo>
                  <a:lnTo>
                    <a:pt x="527913" y="1423887"/>
                  </a:lnTo>
                  <a:lnTo>
                    <a:pt x="474886" y="1469511"/>
                  </a:lnTo>
                  <a:lnTo>
                    <a:pt x="422865" y="1515854"/>
                  </a:lnTo>
                  <a:lnTo>
                    <a:pt x="371852" y="1562917"/>
                  </a:lnTo>
                  <a:lnTo>
                    <a:pt x="321845" y="1610700"/>
                  </a:lnTo>
                  <a:lnTo>
                    <a:pt x="272846" y="1659202"/>
                  </a:lnTo>
                  <a:lnTo>
                    <a:pt x="224854" y="1708423"/>
                  </a:lnTo>
                  <a:lnTo>
                    <a:pt x="177869" y="1758364"/>
                  </a:lnTo>
                  <a:lnTo>
                    <a:pt x="131891" y="1809024"/>
                  </a:lnTo>
                  <a:lnTo>
                    <a:pt x="86920" y="1860404"/>
                  </a:lnTo>
                  <a:lnTo>
                    <a:pt x="42956" y="1912503"/>
                  </a:lnTo>
                  <a:lnTo>
                    <a:pt x="21352" y="1938822"/>
                  </a:lnTo>
                  <a:lnTo>
                    <a:pt x="0" y="1965322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261062" y="5329002"/>
              <a:ext cx="226060" cy="212090"/>
            </a:xfrm>
            <a:custGeom>
              <a:avLst/>
              <a:gdLst/>
              <a:ahLst/>
              <a:cxnLst/>
              <a:rect l="l" t="t" r="r" b="b"/>
              <a:pathLst>
                <a:path w="226059" h="212089">
                  <a:moveTo>
                    <a:pt x="27119" y="0"/>
                  </a:moveTo>
                  <a:lnTo>
                    <a:pt x="0" y="211878"/>
                  </a:lnTo>
                  <a:lnTo>
                    <a:pt x="225438" y="133053"/>
                  </a:lnTo>
                  <a:lnTo>
                    <a:pt x="2711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93954" y="6565395"/>
              <a:ext cx="8409305" cy="1029335"/>
            </a:xfrm>
            <a:custGeom>
              <a:avLst/>
              <a:gdLst/>
              <a:ahLst/>
              <a:cxnLst/>
              <a:rect l="l" t="t" r="r" b="b"/>
              <a:pathLst>
                <a:path w="8409305" h="1029334">
                  <a:moveTo>
                    <a:pt x="8409048" y="478600"/>
                  </a:moveTo>
                  <a:lnTo>
                    <a:pt x="8317330" y="459823"/>
                  </a:lnTo>
                  <a:lnTo>
                    <a:pt x="8251444" y="446574"/>
                  </a:lnTo>
                  <a:lnTo>
                    <a:pt x="8185764" y="433519"/>
                  </a:lnTo>
                  <a:lnTo>
                    <a:pt x="8120288" y="420657"/>
                  </a:lnTo>
                  <a:lnTo>
                    <a:pt x="8055018" y="407989"/>
                  </a:lnTo>
                  <a:lnTo>
                    <a:pt x="7989952" y="395515"/>
                  </a:lnTo>
                  <a:lnTo>
                    <a:pt x="7925092" y="383235"/>
                  </a:lnTo>
                  <a:lnTo>
                    <a:pt x="7860436" y="371148"/>
                  </a:lnTo>
                  <a:lnTo>
                    <a:pt x="7795986" y="359254"/>
                  </a:lnTo>
                  <a:lnTo>
                    <a:pt x="7731740" y="347555"/>
                  </a:lnTo>
                  <a:lnTo>
                    <a:pt x="7667700" y="336049"/>
                  </a:lnTo>
                  <a:lnTo>
                    <a:pt x="7603865" y="324737"/>
                  </a:lnTo>
                  <a:lnTo>
                    <a:pt x="7540234" y="313618"/>
                  </a:lnTo>
                  <a:lnTo>
                    <a:pt x="7476809" y="302693"/>
                  </a:lnTo>
                  <a:lnTo>
                    <a:pt x="7413588" y="291962"/>
                  </a:lnTo>
                  <a:lnTo>
                    <a:pt x="7350573" y="281425"/>
                  </a:lnTo>
                  <a:lnTo>
                    <a:pt x="7287763" y="271081"/>
                  </a:lnTo>
                  <a:lnTo>
                    <a:pt x="7225158" y="260931"/>
                  </a:lnTo>
                  <a:lnTo>
                    <a:pt x="7162757" y="250974"/>
                  </a:lnTo>
                  <a:lnTo>
                    <a:pt x="7100562" y="241211"/>
                  </a:lnTo>
                  <a:lnTo>
                    <a:pt x="7038572" y="231642"/>
                  </a:lnTo>
                  <a:lnTo>
                    <a:pt x="6976786" y="222267"/>
                  </a:lnTo>
                  <a:lnTo>
                    <a:pt x="6915206" y="213085"/>
                  </a:lnTo>
                  <a:lnTo>
                    <a:pt x="6853831" y="204097"/>
                  </a:lnTo>
                  <a:lnTo>
                    <a:pt x="6792661" y="195302"/>
                  </a:lnTo>
                  <a:lnTo>
                    <a:pt x="6731696" y="186701"/>
                  </a:lnTo>
                  <a:lnTo>
                    <a:pt x="6670936" y="178294"/>
                  </a:lnTo>
                  <a:lnTo>
                    <a:pt x="6610380" y="170081"/>
                  </a:lnTo>
                  <a:lnTo>
                    <a:pt x="6550030" y="162061"/>
                  </a:lnTo>
                  <a:lnTo>
                    <a:pt x="6489885" y="154235"/>
                  </a:lnTo>
                  <a:lnTo>
                    <a:pt x="6429945" y="146602"/>
                  </a:lnTo>
                  <a:lnTo>
                    <a:pt x="6370210" y="139163"/>
                  </a:lnTo>
                  <a:lnTo>
                    <a:pt x="6310680" y="131918"/>
                  </a:lnTo>
                  <a:lnTo>
                    <a:pt x="6251355" y="124867"/>
                  </a:lnTo>
                  <a:lnTo>
                    <a:pt x="6192235" y="118009"/>
                  </a:lnTo>
                  <a:lnTo>
                    <a:pt x="6133320" y="111345"/>
                  </a:lnTo>
                  <a:lnTo>
                    <a:pt x="6074610" y="104874"/>
                  </a:lnTo>
                  <a:lnTo>
                    <a:pt x="6016105" y="98598"/>
                  </a:lnTo>
                  <a:lnTo>
                    <a:pt x="5957805" y="92515"/>
                  </a:lnTo>
                  <a:lnTo>
                    <a:pt x="5899710" y="86625"/>
                  </a:lnTo>
                  <a:lnTo>
                    <a:pt x="5841820" y="80929"/>
                  </a:lnTo>
                  <a:lnTo>
                    <a:pt x="5784136" y="75427"/>
                  </a:lnTo>
                  <a:lnTo>
                    <a:pt x="5726656" y="70119"/>
                  </a:lnTo>
                  <a:lnTo>
                    <a:pt x="5669381" y="65004"/>
                  </a:lnTo>
                  <a:lnTo>
                    <a:pt x="5612311" y="60083"/>
                  </a:lnTo>
                  <a:lnTo>
                    <a:pt x="5555446" y="55356"/>
                  </a:lnTo>
                  <a:lnTo>
                    <a:pt x="5498786" y="50822"/>
                  </a:lnTo>
                  <a:lnTo>
                    <a:pt x="5442332" y="46482"/>
                  </a:lnTo>
                  <a:lnTo>
                    <a:pt x="5386082" y="42336"/>
                  </a:lnTo>
                  <a:lnTo>
                    <a:pt x="5330037" y="38383"/>
                  </a:lnTo>
                  <a:lnTo>
                    <a:pt x="5274197" y="34624"/>
                  </a:lnTo>
                  <a:lnTo>
                    <a:pt x="5218563" y="31058"/>
                  </a:lnTo>
                  <a:lnTo>
                    <a:pt x="5163133" y="27687"/>
                  </a:lnTo>
                  <a:lnTo>
                    <a:pt x="5107908" y="24509"/>
                  </a:lnTo>
                  <a:lnTo>
                    <a:pt x="5052889" y="21524"/>
                  </a:lnTo>
                  <a:lnTo>
                    <a:pt x="4998074" y="18734"/>
                  </a:lnTo>
                  <a:lnTo>
                    <a:pt x="4943464" y="16137"/>
                  </a:lnTo>
                  <a:lnTo>
                    <a:pt x="4889060" y="13733"/>
                  </a:lnTo>
                  <a:lnTo>
                    <a:pt x="4834860" y="11524"/>
                  </a:lnTo>
                  <a:lnTo>
                    <a:pt x="4780866" y="9508"/>
                  </a:lnTo>
                  <a:lnTo>
                    <a:pt x="4727076" y="7685"/>
                  </a:lnTo>
                  <a:lnTo>
                    <a:pt x="4673492" y="6057"/>
                  </a:lnTo>
                  <a:lnTo>
                    <a:pt x="4620112" y="4622"/>
                  </a:lnTo>
                  <a:lnTo>
                    <a:pt x="4566938" y="3380"/>
                  </a:lnTo>
                  <a:lnTo>
                    <a:pt x="4513968" y="2333"/>
                  </a:lnTo>
                  <a:lnTo>
                    <a:pt x="4461204" y="1479"/>
                  </a:lnTo>
                  <a:lnTo>
                    <a:pt x="4408644" y="818"/>
                  </a:lnTo>
                  <a:lnTo>
                    <a:pt x="4356290" y="352"/>
                  </a:lnTo>
                  <a:lnTo>
                    <a:pt x="4304140" y="79"/>
                  </a:lnTo>
                  <a:lnTo>
                    <a:pt x="4252196" y="0"/>
                  </a:lnTo>
                  <a:lnTo>
                    <a:pt x="4200457" y="114"/>
                  </a:lnTo>
                  <a:lnTo>
                    <a:pt x="4148922" y="422"/>
                  </a:lnTo>
                  <a:lnTo>
                    <a:pt x="4097593" y="924"/>
                  </a:lnTo>
                  <a:lnTo>
                    <a:pt x="4046469" y="1619"/>
                  </a:lnTo>
                  <a:lnTo>
                    <a:pt x="3995549" y="2508"/>
                  </a:lnTo>
                  <a:lnTo>
                    <a:pt x="3944835" y="3591"/>
                  </a:lnTo>
                  <a:lnTo>
                    <a:pt x="3894326" y="4867"/>
                  </a:lnTo>
                  <a:lnTo>
                    <a:pt x="3844022" y="6337"/>
                  </a:lnTo>
                  <a:lnTo>
                    <a:pt x="3793922" y="8001"/>
                  </a:lnTo>
                  <a:lnTo>
                    <a:pt x="3744028" y="9859"/>
                  </a:lnTo>
                  <a:lnTo>
                    <a:pt x="3694339" y="11910"/>
                  </a:lnTo>
                  <a:lnTo>
                    <a:pt x="3644855" y="14154"/>
                  </a:lnTo>
                  <a:lnTo>
                    <a:pt x="3595576" y="16593"/>
                  </a:lnTo>
                  <a:lnTo>
                    <a:pt x="3546502" y="19225"/>
                  </a:lnTo>
                  <a:lnTo>
                    <a:pt x="3497632" y="22051"/>
                  </a:lnTo>
                  <a:lnTo>
                    <a:pt x="3448968" y="25070"/>
                  </a:lnTo>
                  <a:lnTo>
                    <a:pt x="3400509" y="28283"/>
                  </a:lnTo>
                  <a:lnTo>
                    <a:pt x="3352255" y="31690"/>
                  </a:lnTo>
                  <a:lnTo>
                    <a:pt x="3304206" y="35291"/>
                  </a:lnTo>
                  <a:lnTo>
                    <a:pt x="3256362" y="39085"/>
                  </a:lnTo>
                  <a:lnTo>
                    <a:pt x="3208723" y="43073"/>
                  </a:lnTo>
                  <a:lnTo>
                    <a:pt x="3161289" y="47254"/>
                  </a:lnTo>
                  <a:lnTo>
                    <a:pt x="3114060" y="51629"/>
                  </a:lnTo>
                  <a:lnTo>
                    <a:pt x="3067036" y="56198"/>
                  </a:lnTo>
                  <a:lnTo>
                    <a:pt x="3020217" y="60960"/>
                  </a:lnTo>
                  <a:lnTo>
                    <a:pt x="2973603" y="65917"/>
                  </a:lnTo>
                  <a:lnTo>
                    <a:pt x="2927194" y="71066"/>
                  </a:lnTo>
                  <a:lnTo>
                    <a:pt x="2880990" y="76410"/>
                  </a:lnTo>
                  <a:lnTo>
                    <a:pt x="2834992" y="81947"/>
                  </a:lnTo>
                  <a:lnTo>
                    <a:pt x="2789198" y="87678"/>
                  </a:lnTo>
                  <a:lnTo>
                    <a:pt x="2743609" y="93603"/>
                  </a:lnTo>
                  <a:lnTo>
                    <a:pt x="2698225" y="99721"/>
                  </a:lnTo>
                  <a:lnTo>
                    <a:pt x="2653046" y="106033"/>
                  </a:lnTo>
                  <a:lnTo>
                    <a:pt x="2608073" y="112538"/>
                  </a:lnTo>
                  <a:lnTo>
                    <a:pt x="2563304" y="119237"/>
                  </a:lnTo>
                  <a:lnTo>
                    <a:pt x="2518740" y="126130"/>
                  </a:lnTo>
                  <a:lnTo>
                    <a:pt x="2474381" y="133217"/>
                  </a:lnTo>
                  <a:lnTo>
                    <a:pt x="2430228" y="140497"/>
                  </a:lnTo>
                  <a:lnTo>
                    <a:pt x="2386279" y="147971"/>
                  </a:lnTo>
                  <a:lnTo>
                    <a:pt x="2342535" y="155638"/>
                  </a:lnTo>
                  <a:lnTo>
                    <a:pt x="2298997" y="163500"/>
                  </a:lnTo>
                  <a:lnTo>
                    <a:pt x="2255663" y="171555"/>
                  </a:lnTo>
                  <a:lnTo>
                    <a:pt x="2212534" y="179803"/>
                  </a:lnTo>
                  <a:lnTo>
                    <a:pt x="2169611" y="188245"/>
                  </a:lnTo>
                  <a:lnTo>
                    <a:pt x="2126892" y="196881"/>
                  </a:lnTo>
                  <a:lnTo>
                    <a:pt x="2084379" y="205711"/>
                  </a:lnTo>
                  <a:lnTo>
                    <a:pt x="2042070" y="214734"/>
                  </a:lnTo>
                  <a:lnTo>
                    <a:pt x="1999966" y="223951"/>
                  </a:lnTo>
                  <a:lnTo>
                    <a:pt x="1958068" y="233362"/>
                  </a:lnTo>
                  <a:lnTo>
                    <a:pt x="1916374" y="242966"/>
                  </a:lnTo>
                  <a:lnTo>
                    <a:pt x="1874886" y="252764"/>
                  </a:lnTo>
                  <a:lnTo>
                    <a:pt x="1833602" y="262756"/>
                  </a:lnTo>
                  <a:lnTo>
                    <a:pt x="1792524" y="272941"/>
                  </a:lnTo>
                  <a:lnTo>
                    <a:pt x="1751651" y="283320"/>
                  </a:lnTo>
                  <a:lnTo>
                    <a:pt x="1710982" y="293892"/>
                  </a:lnTo>
                  <a:lnTo>
                    <a:pt x="1670519" y="304659"/>
                  </a:lnTo>
                  <a:lnTo>
                    <a:pt x="1630260" y="315619"/>
                  </a:lnTo>
                  <a:lnTo>
                    <a:pt x="1590207" y="326772"/>
                  </a:lnTo>
                  <a:lnTo>
                    <a:pt x="1550359" y="338120"/>
                  </a:lnTo>
                  <a:lnTo>
                    <a:pt x="1510715" y="349661"/>
                  </a:lnTo>
                  <a:lnTo>
                    <a:pt x="1471277" y="361395"/>
                  </a:lnTo>
                  <a:lnTo>
                    <a:pt x="1432044" y="373324"/>
                  </a:lnTo>
                  <a:lnTo>
                    <a:pt x="1393016" y="385446"/>
                  </a:lnTo>
                  <a:lnTo>
                    <a:pt x="1354192" y="397761"/>
                  </a:lnTo>
                  <a:lnTo>
                    <a:pt x="1315574" y="410271"/>
                  </a:lnTo>
                  <a:lnTo>
                    <a:pt x="1277161" y="422974"/>
                  </a:lnTo>
                  <a:lnTo>
                    <a:pt x="1238953" y="435870"/>
                  </a:lnTo>
                  <a:lnTo>
                    <a:pt x="1200950" y="448961"/>
                  </a:lnTo>
                  <a:lnTo>
                    <a:pt x="1163151" y="462245"/>
                  </a:lnTo>
                  <a:lnTo>
                    <a:pt x="1125558" y="475722"/>
                  </a:lnTo>
                  <a:lnTo>
                    <a:pt x="1088170" y="489394"/>
                  </a:lnTo>
                  <a:lnTo>
                    <a:pt x="1050987" y="503259"/>
                  </a:lnTo>
                  <a:lnTo>
                    <a:pt x="1014009" y="517318"/>
                  </a:lnTo>
                  <a:lnTo>
                    <a:pt x="977236" y="531570"/>
                  </a:lnTo>
                  <a:lnTo>
                    <a:pt x="940668" y="546016"/>
                  </a:lnTo>
                  <a:lnTo>
                    <a:pt x="904305" y="560656"/>
                  </a:lnTo>
                  <a:lnTo>
                    <a:pt x="868147" y="575489"/>
                  </a:lnTo>
                  <a:lnTo>
                    <a:pt x="832194" y="590516"/>
                  </a:lnTo>
                  <a:lnTo>
                    <a:pt x="796446" y="605737"/>
                  </a:lnTo>
                  <a:lnTo>
                    <a:pt x="760903" y="621151"/>
                  </a:lnTo>
                  <a:lnTo>
                    <a:pt x="725565" y="636759"/>
                  </a:lnTo>
                  <a:lnTo>
                    <a:pt x="690432" y="652561"/>
                  </a:lnTo>
                  <a:lnTo>
                    <a:pt x="655504" y="668557"/>
                  </a:lnTo>
                  <a:lnTo>
                    <a:pt x="620781" y="684746"/>
                  </a:lnTo>
                  <a:lnTo>
                    <a:pt x="586263" y="701128"/>
                  </a:lnTo>
                  <a:lnTo>
                    <a:pt x="551950" y="717705"/>
                  </a:lnTo>
                  <a:lnTo>
                    <a:pt x="483940" y="751439"/>
                  </a:lnTo>
                  <a:lnTo>
                    <a:pt x="416749" y="785947"/>
                  </a:lnTo>
                  <a:lnTo>
                    <a:pt x="350379" y="821231"/>
                  </a:lnTo>
                  <a:lnTo>
                    <a:pt x="284828" y="857289"/>
                  </a:lnTo>
                  <a:lnTo>
                    <a:pt x="220098" y="894121"/>
                  </a:lnTo>
                  <a:lnTo>
                    <a:pt x="156187" y="931729"/>
                  </a:lnTo>
                  <a:lnTo>
                    <a:pt x="93097" y="970111"/>
                  </a:lnTo>
                  <a:lnTo>
                    <a:pt x="30827" y="1009267"/>
                  </a:lnTo>
                  <a:lnTo>
                    <a:pt x="0" y="1029136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255617" y="6934100"/>
              <a:ext cx="231140" cy="209550"/>
            </a:xfrm>
            <a:custGeom>
              <a:avLst/>
              <a:gdLst/>
              <a:ahLst/>
              <a:cxnLst/>
              <a:rect l="l" t="t" r="r" b="b"/>
              <a:pathLst>
                <a:path w="231140" h="209550">
                  <a:moveTo>
                    <a:pt x="43516" y="0"/>
                  </a:moveTo>
                  <a:lnTo>
                    <a:pt x="0" y="209124"/>
                  </a:lnTo>
                  <a:lnTo>
                    <a:pt x="230883" y="148087"/>
                  </a:lnTo>
                  <a:lnTo>
                    <a:pt x="4351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05809" y="6926944"/>
              <a:ext cx="4730115" cy="1601470"/>
            </a:xfrm>
            <a:custGeom>
              <a:avLst/>
              <a:gdLst/>
              <a:ahLst/>
              <a:cxnLst/>
              <a:rect l="l" t="t" r="r" b="b"/>
              <a:pathLst>
                <a:path w="4730115" h="1601470">
                  <a:moveTo>
                    <a:pt x="4729560" y="1600867"/>
                  </a:moveTo>
                  <a:lnTo>
                    <a:pt x="4663865" y="1553537"/>
                  </a:lnTo>
                  <a:lnTo>
                    <a:pt x="4619236" y="1522014"/>
                  </a:lnTo>
                  <a:lnTo>
                    <a:pt x="4574566" y="1490814"/>
                  </a:lnTo>
                  <a:lnTo>
                    <a:pt x="4529856" y="1459936"/>
                  </a:lnTo>
                  <a:lnTo>
                    <a:pt x="4485106" y="1429382"/>
                  </a:lnTo>
                  <a:lnTo>
                    <a:pt x="4440314" y="1399151"/>
                  </a:lnTo>
                  <a:lnTo>
                    <a:pt x="4395483" y="1369243"/>
                  </a:lnTo>
                  <a:lnTo>
                    <a:pt x="4350610" y="1339659"/>
                  </a:lnTo>
                  <a:lnTo>
                    <a:pt x="4305697" y="1310397"/>
                  </a:lnTo>
                  <a:lnTo>
                    <a:pt x="4260744" y="1281459"/>
                  </a:lnTo>
                  <a:lnTo>
                    <a:pt x="4215750" y="1252843"/>
                  </a:lnTo>
                  <a:lnTo>
                    <a:pt x="4170715" y="1224551"/>
                  </a:lnTo>
                  <a:lnTo>
                    <a:pt x="4125640" y="1196582"/>
                  </a:lnTo>
                  <a:lnTo>
                    <a:pt x="4080524" y="1168936"/>
                  </a:lnTo>
                  <a:lnTo>
                    <a:pt x="4035367" y="1141613"/>
                  </a:lnTo>
                  <a:lnTo>
                    <a:pt x="3990170" y="1114613"/>
                  </a:lnTo>
                  <a:lnTo>
                    <a:pt x="3944932" y="1087937"/>
                  </a:lnTo>
                  <a:lnTo>
                    <a:pt x="3899654" y="1061583"/>
                  </a:lnTo>
                  <a:lnTo>
                    <a:pt x="3854335" y="1035553"/>
                  </a:lnTo>
                  <a:lnTo>
                    <a:pt x="3808976" y="1009845"/>
                  </a:lnTo>
                  <a:lnTo>
                    <a:pt x="3763576" y="984461"/>
                  </a:lnTo>
                  <a:lnTo>
                    <a:pt x="3718135" y="959400"/>
                  </a:lnTo>
                  <a:lnTo>
                    <a:pt x="3672654" y="934662"/>
                  </a:lnTo>
                  <a:lnTo>
                    <a:pt x="3627132" y="910248"/>
                  </a:lnTo>
                  <a:lnTo>
                    <a:pt x="3581569" y="886156"/>
                  </a:lnTo>
                  <a:lnTo>
                    <a:pt x="3535966" y="862387"/>
                  </a:lnTo>
                  <a:lnTo>
                    <a:pt x="3490323" y="838942"/>
                  </a:lnTo>
                  <a:lnTo>
                    <a:pt x="3444638" y="815820"/>
                  </a:lnTo>
                  <a:lnTo>
                    <a:pt x="3398914" y="793020"/>
                  </a:lnTo>
                  <a:lnTo>
                    <a:pt x="3353148" y="770544"/>
                  </a:lnTo>
                  <a:lnTo>
                    <a:pt x="3307342" y="748391"/>
                  </a:lnTo>
                  <a:lnTo>
                    <a:pt x="3261495" y="726562"/>
                  </a:lnTo>
                  <a:lnTo>
                    <a:pt x="3215608" y="705055"/>
                  </a:lnTo>
                  <a:lnTo>
                    <a:pt x="3169680" y="683871"/>
                  </a:lnTo>
                  <a:lnTo>
                    <a:pt x="3123712" y="663011"/>
                  </a:lnTo>
                  <a:lnTo>
                    <a:pt x="3077703" y="642473"/>
                  </a:lnTo>
                  <a:lnTo>
                    <a:pt x="3031653" y="622259"/>
                  </a:lnTo>
                  <a:lnTo>
                    <a:pt x="2985563" y="602368"/>
                  </a:lnTo>
                  <a:lnTo>
                    <a:pt x="2939432" y="582800"/>
                  </a:lnTo>
                  <a:lnTo>
                    <a:pt x="2893261" y="563555"/>
                  </a:lnTo>
                  <a:lnTo>
                    <a:pt x="2847049" y="544633"/>
                  </a:lnTo>
                  <a:lnTo>
                    <a:pt x="2800796" y="526034"/>
                  </a:lnTo>
                  <a:lnTo>
                    <a:pt x="2754503" y="507759"/>
                  </a:lnTo>
                  <a:lnTo>
                    <a:pt x="2708169" y="489806"/>
                  </a:lnTo>
                  <a:lnTo>
                    <a:pt x="2661794" y="472177"/>
                  </a:lnTo>
                  <a:lnTo>
                    <a:pt x="2615379" y="454871"/>
                  </a:lnTo>
                  <a:lnTo>
                    <a:pt x="2568924" y="437887"/>
                  </a:lnTo>
                  <a:lnTo>
                    <a:pt x="2522427" y="421227"/>
                  </a:lnTo>
                  <a:lnTo>
                    <a:pt x="2475890" y="404890"/>
                  </a:lnTo>
                  <a:lnTo>
                    <a:pt x="2429313" y="388877"/>
                  </a:lnTo>
                  <a:lnTo>
                    <a:pt x="2382695" y="373186"/>
                  </a:lnTo>
                  <a:lnTo>
                    <a:pt x="2336036" y="357818"/>
                  </a:lnTo>
                  <a:lnTo>
                    <a:pt x="2289337" y="342774"/>
                  </a:lnTo>
                  <a:lnTo>
                    <a:pt x="2242597" y="328052"/>
                  </a:lnTo>
                  <a:lnTo>
                    <a:pt x="2195816" y="313654"/>
                  </a:lnTo>
                  <a:lnTo>
                    <a:pt x="2148995" y="299579"/>
                  </a:lnTo>
                  <a:lnTo>
                    <a:pt x="2102133" y="285827"/>
                  </a:lnTo>
                  <a:lnTo>
                    <a:pt x="2055231" y="272398"/>
                  </a:lnTo>
                  <a:lnTo>
                    <a:pt x="2008288" y="259292"/>
                  </a:lnTo>
                  <a:lnTo>
                    <a:pt x="1961304" y="246509"/>
                  </a:lnTo>
                  <a:lnTo>
                    <a:pt x="1914280" y="234050"/>
                  </a:lnTo>
                  <a:lnTo>
                    <a:pt x="1867215" y="221913"/>
                  </a:lnTo>
                  <a:lnTo>
                    <a:pt x="1820109" y="210100"/>
                  </a:lnTo>
                  <a:lnTo>
                    <a:pt x="1772963" y="198609"/>
                  </a:lnTo>
                  <a:lnTo>
                    <a:pt x="1725777" y="187442"/>
                  </a:lnTo>
                  <a:lnTo>
                    <a:pt x="1678549" y="176598"/>
                  </a:lnTo>
                  <a:lnTo>
                    <a:pt x="1631281" y="166077"/>
                  </a:lnTo>
                  <a:lnTo>
                    <a:pt x="1583973" y="155879"/>
                  </a:lnTo>
                  <a:lnTo>
                    <a:pt x="1536624" y="146004"/>
                  </a:lnTo>
                  <a:lnTo>
                    <a:pt x="1489234" y="136452"/>
                  </a:lnTo>
                  <a:lnTo>
                    <a:pt x="1441803" y="127224"/>
                  </a:lnTo>
                  <a:lnTo>
                    <a:pt x="1394332" y="118318"/>
                  </a:lnTo>
                  <a:lnTo>
                    <a:pt x="1346821" y="109736"/>
                  </a:lnTo>
                  <a:lnTo>
                    <a:pt x="1299268" y="101476"/>
                  </a:lnTo>
                  <a:lnTo>
                    <a:pt x="1251675" y="93540"/>
                  </a:lnTo>
                  <a:lnTo>
                    <a:pt x="1204042" y="85927"/>
                  </a:lnTo>
                  <a:lnTo>
                    <a:pt x="1156368" y="78637"/>
                  </a:lnTo>
                  <a:lnTo>
                    <a:pt x="1108653" y="71670"/>
                  </a:lnTo>
                  <a:lnTo>
                    <a:pt x="1060897" y="65026"/>
                  </a:lnTo>
                  <a:lnTo>
                    <a:pt x="1013101" y="58705"/>
                  </a:lnTo>
                  <a:lnTo>
                    <a:pt x="965265" y="52708"/>
                  </a:lnTo>
                  <a:lnTo>
                    <a:pt x="917387" y="47033"/>
                  </a:lnTo>
                  <a:lnTo>
                    <a:pt x="869470" y="41682"/>
                  </a:lnTo>
                  <a:lnTo>
                    <a:pt x="821511" y="36653"/>
                  </a:lnTo>
                  <a:lnTo>
                    <a:pt x="773512" y="31948"/>
                  </a:lnTo>
                  <a:lnTo>
                    <a:pt x="725472" y="27566"/>
                  </a:lnTo>
                  <a:lnTo>
                    <a:pt x="677392" y="23507"/>
                  </a:lnTo>
                  <a:lnTo>
                    <a:pt x="629271" y="19771"/>
                  </a:lnTo>
                  <a:lnTo>
                    <a:pt x="581109" y="16358"/>
                  </a:lnTo>
                  <a:lnTo>
                    <a:pt x="532907" y="13268"/>
                  </a:lnTo>
                  <a:lnTo>
                    <a:pt x="484664" y="10502"/>
                  </a:lnTo>
                  <a:lnTo>
                    <a:pt x="436380" y="8058"/>
                  </a:lnTo>
                  <a:lnTo>
                    <a:pt x="388056" y="5938"/>
                  </a:lnTo>
                  <a:lnTo>
                    <a:pt x="339691" y="4140"/>
                  </a:lnTo>
                  <a:lnTo>
                    <a:pt x="291286" y="2666"/>
                  </a:lnTo>
                  <a:lnTo>
                    <a:pt x="242839" y="1515"/>
                  </a:lnTo>
                  <a:lnTo>
                    <a:pt x="194353" y="687"/>
                  </a:lnTo>
                  <a:lnTo>
                    <a:pt x="145825" y="181"/>
                  </a:lnTo>
                  <a:lnTo>
                    <a:pt x="97257" y="0"/>
                  </a:lnTo>
                  <a:lnTo>
                    <a:pt x="48649" y="141"/>
                  </a:lnTo>
                  <a:lnTo>
                    <a:pt x="0" y="605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251093" y="8426210"/>
              <a:ext cx="235585" cy="212725"/>
            </a:xfrm>
            <a:custGeom>
              <a:avLst/>
              <a:gdLst/>
              <a:ahLst/>
              <a:cxnLst/>
              <a:rect l="l" t="t" r="r" b="b"/>
              <a:pathLst>
                <a:path w="235584" h="212725">
                  <a:moveTo>
                    <a:pt x="126341" y="0"/>
                  </a:moveTo>
                  <a:lnTo>
                    <a:pt x="0" y="172237"/>
                  </a:lnTo>
                  <a:lnTo>
                    <a:pt x="235406" y="212459"/>
                  </a:lnTo>
                  <a:lnTo>
                    <a:pt x="12634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795081" y="8912122"/>
            <a:ext cx="204660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8700"/>
              </a:lnSpc>
              <a:spcBef>
                <a:spcPts val="100"/>
              </a:spcBef>
            </a:pP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You’re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probably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somewhere</a:t>
            </a:r>
            <a:r>
              <a:rPr sz="2150" spc="-5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here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614882" y="2337306"/>
            <a:ext cx="10685780" cy="3715385"/>
          </a:xfrm>
          <a:custGeom>
            <a:avLst/>
            <a:gdLst/>
            <a:ahLst/>
            <a:cxnLst/>
            <a:rect l="l" t="t" r="r" b="b"/>
            <a:pathLst>
              <a:path w="10685780" h="3715385">
                <a:moveTo>
                  <a:pt x="10685758" y="0"/>
                </a:moveTo>
                <a:lnTo>
                  <a:pt x="10576920" y="14384"/>
                </a:lnTo>
                <a:lnTo>
                  <a:pt x="10494337" y="25463"/>
                </a:lnTo>
                <a:lnTo>
                  <a:pt x="10412051" y="36617"/>
                </a:lnTo>
                <a:lnTo>
                  <a:pt x="10330063" y="47848"/>
                </a:lnTo>
                <a:lnTo>
                  <a:pt x="10248371" y="59154"/>
                </a:lnTo>
                <a:lnTo>
                  <a:pt x="10166977" y="70536"/>
                </a:lnTo>
                <a:lnTo>
                  <a:pt x="10085881" y="81994"/>
                </a:lnTo>
                <a:lnTo>
                  <a:pt x="10005081" y="93528"/>
                </a:lnTo>
                <a:lnTo>
                  <a:pt x="9924579" y="105138"/>
                </a:lnTo>
                <a:lnTo>
                  <a:pt x="9844375" y="116824"/>
                </a:lnTo>
                <a:lnTo>
                  <a:pt x="9764467" y="128586"/>
                </a:lnTo>
                <a:lnTo>
                  <a:pt x="9684857" y="140423"/>
                </a:lnTo>
                <a:lnTo>
                  <a:pt x="9605544" y="152337"/>
                </a:lnTo>
                <a:lnTo>
                  <a:pt x="9526529" y="164327"/>
                </a:lnTo>
                <a:lnTo>
                  <a:pt x="9447810" y="176392"/>
                </a:lnTo>
                <a:lnTo>
                  <a:pt x="9369390" y="188533"/>
                </a:lnTo>
                <a:lnTo>
                  <a:pt x="9291266" y="200751"/>
                </a:lnTo>
                <a:lnTo>
                  <a:pt x="9213440" y="213044"/>
                </a:lnTo>
                <a:lnTo>
                  <a:pt x="9135910" y="225413"/>
                </a:lnTo>
                <a:lnTo>
                  <a:pt x="9058679" y="237858"/>
                </a:lnTo>
                <a:lnTo>
                  <a:pt x="8981744" y="250379"/>
                </a:lnTo>
                <a:lnTo>
                  <a:pt x="8905107" y="262976"/>
                </a:lnTo>
                <a:lnTo>
                  <a:pt x="8828767" y="275649"/>
                </a:lnTo>
                <a:lnTo>
                  <a:pt x="8752725" y="288398"/>
                </a:lnTo>
                <a:lnTo>
                  <a:pt x="8676979" y="301223"/>
                </a:lnTo>
                <a:lnTo>
                  <a:pt x="8601532" y="314124"/>
                </a:lnTo>
                <a:lnTo>
                  <a:pt x="8526381" y="327100"/>
                </a:lnTo>
                <a:lnTo>
                  <a:pt x="8451528" y="340153"/>
                </a:lnTo>
                <a:lnTo>
                  <a:pt x="8376971" y="353281"/>
                </a:lnTo>
                <a:lnTo>
                  <a:pt x="8302713" y="366486"/>
                </a:lnTo>
                <a:lnTo>
                  <a:pt x="8228751" y="379766"/>
                </a:lnTo>
                <a:lnTo>
                  <a:pt x="8155087" y="393122"/>
                </a:lnTo>
                <a:lnTo>
                  <a:pt x="8081720" y="406554"/>
                </a:lnTo>
                <a:lnTo>
                  <a:pt x="8008651" y="420062"/>
                </a:lnTo>
                <a:lnTo>
                  <a:pt x="7935878" y="433647"/>
                </a:lnTo>
                <a:lnTo>
                  <a:pt x="7863403" y="447306"/>
                </a:lnTo>
                <a:lnTo>
                  <a:pt x="7791226" y="461042"/>
                </a:lnTo>
                <a:lnTo>
                  <a:pt x="7719345" y="474854"/>
                </a:lnTo>
                <a:lnTo>
                  <a:pt x="7647762" y="488742"/>
                </a:lnTo>
                <a:lnTo>
                  <a:pt x="7576477" y="502706"/>
                </a:lnTo>
                <a:lnTo>
                  <a:pt x="7505488" y="516745"/>
                </a:lnTo>
                <a:lnTo>
                  <a:pt x="7434797" y="530861"/>
                </a:lnTo>
                <a:lnTo>
                  <a:pt x="7364403" y="545052"/>
                </a:lnTo>
                <a:lnTo>
                  <a:pt x="7294307" y="559319"/>
                </a:lnTo>
                <a:lnTo>
                  <a:pt x="7224507" y="573663"/>
                </a:lnTo>
                <a:lnTo>
                  <a:pt x="7155005" y="588082"/>
                </a:lnTo>
                <a:lnTo>
                  <a:pt x="7085801" y="602577"/>
                </a:lnTo>
                <a:lnTo>
                  <a:pt x="7016893" y="617148"/>
                </a:lnTo>
                <a:lnTo>
                  <a:pt x="6948283" y="631795"/>
                </a:lnTo>
                <a:lnTo>
                  <a:pt x="6879971" y="646518"/>
                </a:lnTo>
                <a:lnTo>
                  <a:pt x="6811955" y="661317"/>
                </a:lnTo>
                <a:lnTo>
                  <a:pt x="6744237" y="676192"/>
                </a:lnTo>
                <a:lnTo>
                  <a:pt x="6676816" y="691142"/>
                </a:lnTo>
                <a:lnTo>
                  <a:pt x="6609693" y="706169"/>
                </a:lnTo>
                <a:lnTo>
                  <a:pt x="6542866" y="721272"/>
                </a:lnTo>
                <a:lnTo>
                  <a:pt x="6476337" y="736450"/>
                </a:lnTo>
                <a:lnTo>
                  <a:pt x="6410106" y="751704"/>
                </a:lnTo>
                <a:lnTo>
                  <a:pt x="6344171" y="767035"/>
                </a:lnTo>
                <a:lnTo>
                  <a:pt x="6278534" y="782441"/>
                </a:lnTo>
                <a:lnTo>
                  <a:pt x="6213195" y="797923"/>
                </a:lnTo>
                <a:lnTo>
                  <a:pt x="6148152" y="813481"/>
                </a:lnTo>
                <a:lnTo>
                  <a:pt x="6083407" y="829115"/>
                </a:lnTo>
                <a:lnTo>
                  <a:pt x="6018959" y="844825"/>
                </a:lnTo>
                <a:lnTo>
                  <a:pt x="5954809" y="860611"/>
                </a:lnTo>
                <a:lnTo>
                  <a:pt x="5890955" y="876473"/>
                </a:lnTo>
                <a:lnTo>
                  <a:pt x="5827399" y="892411"/>
                </a:lnTo>
                <a:lnTo>
                  <a:pt x="5764141" y="908424"/>
                </a:lnTo>
                <a:lnTo>
                  <a:pt x="5701179" y="924514"/>
                </a:lnTo>
                <a:lnTo>
                  <a:pt x="5638515" y="940679"/>
                </a:lnTo>
                <a:lnTo>
                  <a:pt x="5576149" y="956921"/>
                </a:lnTo>
                <a:lnTo>
                  <a:pt x="5514079" y="973238"/>
                </a:lnTo>
                <a:lnTo>
                  <a:pt x="5452307" y="989632"/>
                </a:lnTo>
                <a:lnTo>
                  <a:pt x="5390832" y="1006101"/>
                </a:lnTo>
                <a:lnTo>
                  <a:pt x="5329655" y="1022646"/>
                </a:lnTo>
                <a:lnTo>
                  <a:pt x="5268774" y="1039267"/>
                </a:lnTo>
                <a:lnTo>
                  <a:pt x="5208192" y="1055964"/>
                </a:lnTo>
                <a:lnTo>
                  <a:pt x="5147906" y="1072737"/>
                </a:lnTo>
                <a:lnTo>
                  <a:pt x="5087918" y="1089586"/>
                </a:lnTo>
                <a:lnTo>
                  <a:pt x="5028227" y="1106511"/>
                </a:lnTo>
                <a:lnTo>
                  <a:pt x="4968833" y="1123511"/>
                </a:lnTo>
                <a:lnTo>
                  <a:pt x="4909736" y="1140588"/>
                </a:lnTo>
                <a:lnTo>
                  <a:pt x="4850937" y="1157740"/>
                </a:lnTo>
                <a:lnTo>
                  <a:pt x="4792435" y="1174969"/>
                </a:lnTo>
                <a:lnTo>
                  <a:pt x="4734231" y="1192273"/>
                </a:lnTo>
                <a:lnTo>
                  <a:pt x="4676324" y="1209654"/>
                </a:lnTo>
                <a:lnTo>
                  <a:pt x="4618714" y="1227110"/>
                </a:lnTo>
                <a:lnTo>
                  <a:pt x="4561401" y="1244642"/>
                </a:lnTo>
                <a:lnTo>
                  <a:pt x="4504386" y="1262250"/>
                </a:lnTo>
                <a:lnTo>
                  <a:pt x="4447668" y="1279934"/>
                </a:lnTo>
                <a:lnTo>
                  <a:pt x="4391247" y="1297694"/>
                </a:lnTo>
                <a:lnTo>
                  <a:pt x="4335124" y="1315530"/>
                </a:lnTo>
                <a:lnTo>
                  <a:pt x="4279298" y="1333442"/>
                </a:lnTo>
                <a:lnTo>
                  <a:pt x="4223769" y="1351430"/>
                </a:lnTo>
                <a:lnTo>
                  <a:pt x="4168537" y="1369493"/>
                </a:lnTo>
                <a:lnTo>
                  <a:pt x="4113603" y="1387633"/>
                </a:lnTo>
                <a:lnTo>
                  <a:pt x="4058966" y="1405849"/>
                </a:lnTo>
                <a:lnTo>
                  <a:pt x="4004627" y="1424140"/>
                </a:lnTo>
                <a:lnTo>
                  <a:pt x="3950584" y="1442507"/>
                </a:lnTo>
                <a:lnTo>
                  <a:pt x="3896839" y="1460951"/>
                </a:lnTo>
                <a:lnTo>
                  <a:pt x="3843392" y="1479470"/>
                </a:lnTo>
                <a:lnTo>
                  <a:pt x="3790241" y="1498065"/>
                </a:lnTo>
                <a:lnTo>
                  <a:pt x="3737388" y="1516736"/>
                </a:lnTo>
                <a:lnTo>
                  <a:pt x="3684832" y="1535483"/>
                </a:lnTo>
                <a:lnTo>
                  <a:pt x="3632574" y="1554306"/>
                </a:lnTo>
                <a:lnTo>
                  <a:pt x="3580613" y="1573205"/>
                </a:lnTo>
                <a:lnTo>
                  <a:pt x="3528949" y="1592180"/>
                </a:lnTo>
                <a:lnTo>
                  <a:pt x="3477582" y="1611230"/>
                </a:lnTo>
                <a:lnTo>
                  <a:pt x="3426513" y="1630357"/>
                </a:lnTo>
                <a:lnTo>
                  <a:pt x="3375741" y="1649560"/>
                </a:lnTo>
                <a:lnTo>
                  <a:pt x="3325266" y="1668838"/>
                </a:lnTo>
                <a:lnTo>
                  <a:pt x="3275089" y="1688193"/>
                </a:lnTo>
                <a:lnTo>
                  <a:pt x="3225209" y="1707623"/>
                </a:lnTo>
                <a:lnTo>
                  <a:pt x="3175626" y="1727129"/>
                </a:lnTo>
                <a:lnTo>
                  <a:pt x="3126340" y="1746711"/>
                </a:lnTo>
                <a:lnTo>
                  <a:pt x="3077352" y="1766370"/>
                </a:lnTo>
                <a:lnTo>
                  <a:pt x="3028661" y="1786104"/>
                </a:lnTo>
                <a:lnTo>
                  <a:pt x="2980268" y="1805914"/>
                </a:lnTo>
                <a:lnTo>
                  <a:pt x="2932171" y="1825799"/>
                </a:lnTo>
                <a:lnTo>
                  <a:pt x="2884373" y="1845761"/>
                </a:lnTo>
                <a:lnTo>
                  <a:pt x="2836871" y="1865799"/>
                </a:lnTo>
                <a:lnTo>
                  <a:pt x="2789666" y="1885913"/>
                </a:lnTo>
                <a:lnTo>
                  <a:pt x="2742759" y="1906102"/>
                </a:lnTo>
                <a:lnTo>
                  <a:pt x="2696150" y="1926368"/>
                </a:lnTo>
                <a:lnTo>
                  <a:pt x="2649837" y="1946709"/>
                </a:lnTo>
                <a:lnTo>
                  <a:pt x="2603822" y="1967127"/>
                </a:lnTo>
                <a:lnTo>
                  <a:pt x="2558104" y="1987620"/>
                </a:lnTo>
                <a:lnTo>
                  <a:pt x="2512684" y="2008189"/>
                </a:lnTo>
                <a:lnTo>
                  <a:pt x="2467560" y="2028834"/>
                </a:lnTo>
                <a:lnTo>
                  <a:pt x="2422735" y="2049555"/>
                </a:lnTo>
                <a:lnTo>
                  <a:pt x="2378206" y="2070352"/>
                </a:lnTo>
                <a:lnTo>
                  <a:pt x="2333975" y="2091225"/>
                </a:lnTo>
                <a:lnTo>
                  <a:pt x="2290040" y="2112174"/>
                </a:lnTo>
                <a:lnTo>
                  <a:pt x="2246404" y="2133199"/>
                </a:lnTo>
                <a:lnTo>
                  <a:pt x="2203064" y="2154300"/>
                </a:lnTo>
                <a:lnTo>
                  <a:pt x="2160022" y="2175476"/>
                </a:lnTo>
                <a:lnTo>
                  <a:pt x="2117277" y="2196729"/>
                </a:lnTo>
                <a:lnTo>
                  <a:pt x="2074830" y="2218057"/>
                </a:lnTo>
                <a:lnTo>
                  <a:pt x="2032680" y="2239462"/>
                </a:lnTo>
                <a:lnTo>
                  <a:pt x="1990827" y="2260942"/>
                </a:lnTo>
                <a:lnTo>
                  <a:pt x="1949271" y="2282499"/>
                </a:lnTo>
                <a:lnTo>
                  <a:pt x="1908013" y="2304131"/>
                </a:lnTo>
                <a:lnTo>
                  <a:pt x="1867052" y="2325839"/>
                </a:lnTo>
                <a:lnTo>
                  <a:pt x="1826388" y="2347623"/>
                </a:lnTo>
                <a:lnTo>
                  <a:pt x="1786022" y="2369483"/>
                </a:lnTo>
                <a:lnTo>
                  <a:pt x="1745953" y="2391419"/>
                </a:lnTo>
                <a:lnTo>
                  <a:pt x="1706181" y="2413431"/>
                </a:lnTo>
                <a:lnTo>
                  <a:pt x="1666706" y="2435518"/>
                </a:lnTo>
                <a:lnTo>
                  <a:pt x="1627529" y="2457682"/>
                </a:lnTo>
                <a:lnTo>
                  <a:pt x="1588649" y="2479922"/>
                </a:lnTo>
                <a:lnTo>
                  <a:pt x="1550067" y="2502237"/>
                </a:lnTo>
                <a:lnTo>
                  <a:pt x="1511781" y="2524629"/>
                </a:lnTo>
                <a:lnTo>
                  <a:pt x="1473793" y="2547096"/>
                </a:lnTo>
                <a:lnTo>
                  <a:pt x="1436103" y="2569639"/>
                </a:lnTo>
                <a:lnTo>
                  <a:pt x="1398709" y="2592259"/>
                </a:lnTo>
                <a:lnTo>
                  <a:pt x="1361613" y="2614954"/>
                </a:lnTo>
                <a:lnTo>
                  <a:pt x="1324815" y="2637725"/>
                </a:lnTo>
                <a:lnTo>
                  <a:pt x="1288313" y="2660572"/>
                </a:lnTo>
                <a:lnTo>
                  <a:pt x="1252109" y="2683495"/>
                </a:lnTo>
                <a:lnTo>
                  <a:pt x="1216202" y="2706494"/>
                </a:lnTo>
                <a:lnTo>
                  <a:pt x="1180592" y="2729568"/>
                </a:lnTo>
                <a:lnTo>
                  <a:pt x="1145280" y="2752719"/>
                </a:lnTo>
                <a:lnTo>
                  <a:pt x="1110265" y="2775946"/>
                </a:lnTo>
                <a:lnTo>
                  <a:pt x="1075548" y="2799248"/>
                </a:lnTo>
                <a:lnTo>
                  <a:pt x="1041127" y="2822627"/>
                </a:lnTo>
                <a:lnTo>
                  <a:pt x="1007004" y="2846081"/>
                </a:lnTo>
                <a:lnTo>
                  <a:pt x="973179" y="2869612"/>
                </a:lnTo>
                <a:lnTo>
                  <a:pt x="939650" y="2893218"/>
                </a:lnTo>
                <a:lnTo>
                  <a:pt x="906419" y="2916900"/>
                </a:lnTo>
                <a:lnTo>
                  <a:pt x="873485" y="2940658"/>
                </a:lnTo>
                <a:lnTo>
                  <a:pt x="840849" y="2964492"/>
                </a:lnTo>
                <a:lnTo>
                  <a:pt x="808509" y="2988402"/>
                </a:lnTo>
                <a:lnTo>
                  <a:pt x="776468" y="3012388"/>
                </a:lnTo>
                <a:lnTo>
                  <a:pt x="744723" y="3036450"/>
                </a:lnTo>
                <a:lnTo>
                  <a:pt x="713276" y="3060588"/>
                </a:lnTo>
                <a:lnTo>
                  <a:pt x="682126" y="3084802"/>
                </a:lnTo>
                <a:lnTo>
                  <a:pt x="651273" y="3109091"/>
                </a:lnTo>
                <a:lnTo>
                  <a:pt x="620718" y="3133457"/>
                </a:lnTo>
                <a:lnTo>
                  <a:pt x="590459" y="3157898"/>
                </a:lnTo>
                <a:lnTo>
                  <a:pt x="560499" y="3182416"/>
                </a:lnTo>
                <a:lnTo>
                  <a:pt x="530835" y="3207009"/>
                </a:lnTo>
                <a:lnTo>
                  <a:pt x="501469" y="3231678"/>
                </a:lnTo>
                <a:lnTo>
                  <a:pt x="472400" y="3256423"/>
                </a:lnTo>
                <a:lnTo>
                  <a:pt x="415154" y="3306141"/>
                </a:lnTo>
                <a:lnTo>
                  <a:pt x="359098" y="3356163"/>
                </a:lnTo>
                <a:lnTo>
                  <a:pt x="304230" y="3406489"/>
                </a:lnTo>
                <a:lnTo>
                  <a:pt x="250552" y="3457118"/>
                </a:lnTo>
                <a:lnTo>
                  <a:pt x="198063" y="3508051"/>
                </a:lnTo>
                <a:lnTo>
                  <a:pt x="146763" y="3559287"/>
                </a:lnTo>
                <a:lnTo>
                  <a:pt x="96653" y="3610828"/>
                </a:lnTo>
                <a:lnTo>
                  <a:pt x="47732" y="3662672"/>
                </a:lnTo>
                <a:lnTo>
                  <a:pt x="23717" y="3688708"/>
                </a:lnTo>
                <a:lnTo>
                  <a:pt x="0" y="3714820"/>
                </a:lnTo>
              </a:path>
            </a:pathLst>
          </a:custGeom>
          <a:ln w="52354">
            <a:solidFill>
              <a:srgbClr val="F2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60883" y="2234781"/>
            <a:ext cx="226060" cy="212090"/>
          </a:xfrm>
          <a:custGeom>
            <a:avLst/>
            <a:gdLst/>
            <a:ahLst/>
            <a:cxnLst/>
            <a:rect l="l" t="t" r="r" b="b"/>
            <a:pathLst>
              <a:path w="226059" h="212089">
                <a:moveTo>
                  <a:pt x="0" y="0"/>
                </a:moveTo>
                <a:lnTo>
                  <a:pt x="27601" y="211815"/>
                </a:lnTo>
                <a:lnTo>
                  <a:pt x="225616" y="78307"/>
                </a:lnTo>
                <a:lnTo>
                  <a:pt x="0" y="0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18863760" y="2185831"/>
            <a:ext cx="505459" cy="4923790"/>
            <a:chOff x="18863760" y="2185831"/>
            <a:chExt cx="505459" cy="4923790"/>
          </a:xfrm>
        </p:grpSpPr>
        <p:sp>
          <p:nvSpPr>
            <p:cNvPr id="62" name="object 62"/>
            <p:cNvSpPr/>
            <p:nvPr/>
          </p:nvSpPr>
          <p:spPr>
            <a:xfrm>
              <a:off x="19337567" y="2280069"/>
              <a:ext cx="0" cy="4798060"/>
            </a:xfrm>
            <a:custGeom>
              <a:avLst/>
              <a:gdLst/>
              <a:ahLst/>
              <a:cxnLst/>
              <a:rect l="l" t="t" r="r" b="b"/>
              <a:pathLst>
                <a:path h="4798059">
                  <a:moveTo>
                    <a:pt x="0" y="0"/>
                  </a:moveTo>
                  <a:lnTo>
                    <a:pt x="0" y="4797782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083648" y="2311482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31412" y="0"/>
                  </a:lnTo>
                  <a:lnTo>
                    <a:pt x="285331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863760" y="2185831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010352" y="7077851"/>
              <a:ext cx="358775" cy="0"/>
            </a:xfrm>
            <a:custGeom>
              <a:avLst/>
              <a:gdLst/>
              <a:ahLst/>
              <a:cxnLst/>
              <a:rect l="l" t="t" r="r" b="b"/>
              <a:pathLst>
                <a:path w="358775">
                  <a:moveTo>
                    <a:pt x="0" y="0"/>
                  </a:moveTo>
                  <a:lnTo>
                    <a:pt x="358627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333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89096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FAI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🤦</a:t>
            </a:r>
            <a:r>
              <a:rPr sz="4950" spc="365" dirty="0">
                <a:solidFill>
                  <a:srgbClr val="FAFBFB"/>
                </a:solidFill>
                <a:latin typeface="Segoe UI Symbol"/>
                <a:cs typeface="Segoe UI Symbol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77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5" dirty="0">
                <a:solidFill>
                  <a:srgbClr val="FAFBFB"/>
                </a:solidFill>
                <a:latin typeface="Trebuchet MS"/>
                <a:cs typeface="Trebuchet MS"/>
              </a:rPr>
              <a:t>SOLVIN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PROBLEMS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0104" y="3262555"/>
            <a:ext cx="356010" cy="3560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17404" y="3179827"/>
            <a:ext cx="687260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88010" algn="l"/>
              </a:tabLst>
            </a:pPr>
            <a:r>
              <a:rPr sz="4125" spc="30" baseline="-5050" dirty="0">
                <a:solidFill>
                  <a:srgbClr val="444444"/>
                </a:solidFill>
                <a:latin typeface="Segoe UI Symbol"/>
                <a:cs typeface="Segoe UI Symbol"/>
              </a:rPr>
              <a:t>💥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jumps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problem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without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much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thinking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0104" y="4146297"/>
            <a:ext cx="356010" cy="3560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0104" y="5030040"/>
            <a:ext cx="356010" cy="356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0104" y="5913783"/>
            <a:ext cx="356010" cy="3560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2501" y="9717837"/>
            <a:ext cx="293184" cy="29318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73800" y="3019259"/>
            <a:ext cx="5314950" cy="6096000"/>
            <a:chOff x="873800" y="3019259"/>
            <a:chExt cx="5314950" cy="60960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800" y="3019259"/>
              <a:ext cx="5314373" cy="53122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286" y="3325714"/>
              <a:ext cx="4225401" cy="422328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51570" y="7776859"/>
              <a:ext cx="328930" cy="1317625"/>
            </a:xfrm>
            <a:custGeom>
              <a:avLst/>
              <a:gdLst/>
              <a:ahLst/>
              <a:cxnLst/>
              <a:rect l="l" t="t" r="r" b="b"/>
              <a:pathLst>
                <a:path w="328930" h="1317625">
                  <a:moveTo>
                    <a:pt x="328584" y="1317226"/>
                  </a:moveTo>
                  <a:lnTo>
                    <a:pt x="293275" y="1282230"/>
                  </a:lnTo>
                  <a:lnTo>
                    <a:pt x="259972" y="1246537"/>
                  </a:lnTo>
                  <a:lnTo>
                    <a:pt x="228676" y="1210146"/>
                  </a:lnTo>
                  <a:lnTo>
                    <a:pt x="199386" y="1173058"/>
                  </a:lnTo>
                  <a:lnTo>
                    <a:pt x="172103" y="1135273"/>
                  </a:lnTo>
                  <a:lnTo>
                    <a:pt x="146826" y="1096790"/>
                  </a:lnTo>
                  <a:lnTo>
                    <a:pt x="123555" y="1057610"/>
                  </a:lnTo>
                  <a:lnTo>
                    <a:pt x="102291" y="1017732"/>
                  </a:lnTo>
                  <a:lnTo>
                    <a:pt x="83033" y="977157"/>
                  </a:lnTo>
                  <a:lnTo>
                    <a:pt x="65782" y="935884"/>
                  </a:lnTo>
                  <a:lnTo>
                    <a:pt x="50537" y="893914"/>
                  </a:lnTo>
                  <a:lnTo>
                    <a:pt x="37298" y="851246"/>
                  </a:lnTo>
                  <a:lnTo>
                    <a:pt x="26066" y="807881"/>
                  </a:lnTo>
                  <a:lnTo>
                    <a:pt x="16840" y="763819"/>
                  </a:lnTo>
                  <a:lnTo>
                    <a:pt x="9620" y="719059"/>
                  </a:lnTo>
                  <a:lnTo>
                    <a:pt x="4407" y="673601"/>
                  </a:lnTo>
                  <a:lnTo>
                    <a:pt x="1200" y="627447"/>
                  </a:lnTo>
                  <a:lnTo>
                    <a:pt x="0" y="580594"/>
                  </a:lnTo>
                  <a:lnTo>
                    <a:pt x="805" y="533045"/>
                  </a:lnTo>
                  <a:lnTo>
                    <a:pt x="3618" y="484798"/>
                  </a:lnTo>
                  <a:lnTo>
                    <a:pt x="8436" y="435853"/>
                  </a:lnTo>
                  <a:lnTo>
                    <a:pt x="15261" y="386211"/>
                  </a:lnTo>
                  <a:lnTo>
                    <a:pt x="24093" y="335872"/>
                  </a:lnTo>
                  <a:lnTo>
                    <a:pt x="34931" y="284835"/>
                  </a:lnTo>
                  <a:lnTo>
                    <a:pt x="47775" y="233101"/>
                  </a:lnTo>
                  <a:lnTo>
                    <a:pt x="62626" y="180669"/>
                  </a:lnTo>
                  <a:lnTo>
                    <a:pt x="79483" y="127540"/>
                  </a:lnTo>
                  <a:lnTo>
                    <a:pt x="98346" y="73713"/>
                  </a:lnTo>
                  <a:lnTo>
                    <a:pt x="119216" y="19189"/>
                  </a:lnTo>
                  <a:lnTo>
                    <a:pt x="12771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0392" y="7635178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89" h="196850">
                  <a:moveTo>
                    <a:pt x="151682" y="0"/>
                  </a:moveTo>
                  <a:lnTo>
                    <a:pt x="0" y="125193"/>
                  </a:lnTo>
                  <a:lnTo>
                    <a:pt x="160827" y="196462"/>
                  </a:lnTo>
                  <a:lnTo>
                    <a:pt x="151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69998" y="9240229"/>
            <a:ext cx="164973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5740">
              <a:lnSpc>
                <a:spcPct val="110500"/>
              </a:lnSpc>
              <a:spcBef>
                <a:spcPts val="100"/>
              </a:spcBef>
            </a:pP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John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can 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code</a:t>
            </a:r>
            <a:r>
              <a:rPr sz="230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now</a:t>
            </a:r>
            <a:r>
              <a:rPr sz="2300" b="1" spc="-4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F2425D"/>
                </a:solidFill>
                <a:latin typeface="Segoe UI Symbol"/>
                <a:cs typeface="Segoe UI Symbol"/>
              </a:rPr>
              <a:t>😁</a:t>
            </a:r>
            <a:endParaRPr sz="2300">
              <a:latin typeface="Segoe UI Symbol"/>
              <a:cs typeface="Segoe UI Symbo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324664" y="6805566"/>
            <a:ext cx="327025" cy="675005"/>
            <a:chOff x="10324664" y="6805566"/>
            <a:chExt cx="327025" cy="675005"/>
          </a:xfrm>
        </p:grpSpPr>
        <p:sp>
          <p:nvSpPr>
            <p:cNvPr id="19" name="object 19"/>
            <p:cNvSpPr/>
            <p:nvPr/>
          </p:nvSpPr>
          <p:spPr>
            <a:xfrm>
              <a:off x="10488004" y="6805566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15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24664" y="715359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86" y="0"/>
                  </a:moveTo>
                  <a:lnTo>
                    <a:pt x="0" y="0"/>
                  </a:lnTo>
                  <a:lnTo>
                    <a:pt x="163340" y="326691"/>
                  </a:lnTo>
                  <a:lnTo>
                    <a:pt x="32668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17404" y="4063570"/>
            <a:ext cx="7281545" cy="3260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88010" algn="l"/>
              </a:tabLst>
            </a:pPr>
            <a:r>
              <a:rPr sz="4125" spc="30" baseline="-5050" dirty="0">
                <a:solidFill>
                  <a:srgbClr val="444444"/>
                </a:solidFill>
                <a:latin typeface="Segoe UI Symbol"/>
                <a:cs typeface="Segoe UI Symbol"/>
              </a:rPr>
              <a:t>💥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implements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solution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unstructured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way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588010" algn="l"/>
              </a:tabLst>
            </a:pPr>
            <a:r>
              <a:rPr sz="4125" spc="30" baseline="-5050" dirty="0">
                <a:solidFill>
                  <a:srgbClr val="444444"/>
                </a:solidFill>
                <a:latin typeface="Segoe UI Symbol"/>
                <a:cs typeface="Segoe UI Symbol"/>
              </a:rPr>
              <a:t>💥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gets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stressed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out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when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things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work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3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588010" algn="l"/>
              </a:tabLst>
            </a:pPr>
            <a:r>
              <a:rPr sz="4125" spc="30" baseline="-5050" dirty="0">
                <a:solidFill>
                  <a:srgbClr val="444444"/>
                </a:solidFill>
                <a:latin typeface="Segoe UI Symbol"/>
                <a:cs typeface="Segoe UI Symbol"/>
              </a:rPr>
              <a:t>💥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too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proud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research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solutions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Roboto"/>
              <a:cs typeface="Roboto"/>
            </a:endParaRPr>
          </a:p>
          <a:p>
            <a:pPr marL="948055" algn="ctr">
              <a:lnSpc>
                <a:spcPct val="100000"/>
              </a:lnSpc>
            </a:pP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28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6178" y="7968290"/>
            <a:ext cx="303655" cy="30365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013478" y="7909518"/>
            <a:ext cx="33337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20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89377" y="7956633"/>
            <a:ext cx="91325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Stay calm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slow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down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don’t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just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jump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problem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without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plan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6178" y="8852033"/>
            <a:ext cx="303655" cy="30365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013478" y="8793260"/>
            <a:ext cx="33337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20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89377" y="8840375"/>
            <a:ext cx="106546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Take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very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logical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rational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approach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(programming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just logic,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end…)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6178" y="9735775"/>
            <a:ext cx="303655" cy="30365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013478" y="9677003"/>
            <a:ext cx="33337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20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89377" y="9724118"/>
            <a:ext cx="62382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my 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4-step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framework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solve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any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problem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502722" y="9775034"/>
            <a:ext cx="2388235" cy="289560"/>
            <a:chOff x="14502722" y="9775034"/>
            <a:chExt cx="2388235" cy="289560"/>
          </a:xfrm>
        </p:grpSpPr>
        <p:sp>
          <p:nvSpPr>
            <p:cNvPr id="32" name="object 32"/>
            <p:cNvSpPr/>
            <p:nvPr/>
          </p:nvSpPr>
          <p:spPr>
            <a:xfrm>
              <a:off x="14502722" y="9919532"/>
              <a:ext cx="2136140" cy="0"/>
            </a:xfrm>
            <a:custGeom>
              <a:avLst/>
              <a:gdLst/>
              <a:ahLst/>
              <a:cxnLst/>
              <a:rect l="l" t="t" r="r" b="b"/>
              <a:pathLst>
                <a:path w="2136140">
                  <a:moveTo>
                    <a:pt x="2135693" y="0"/>
                  </a:moveTo>
                  <a:lnTo>
                    <a:pt x="2099044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601767" y="977503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869831" y="10043342"/>
            <a:ext cx="16198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NEXT</a:t>
            </a:r>
            <a:r>
              <a:rPr sz="23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SLIDE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3478" y="2214047"/>
            <a:ext cx="66154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40" dirty="0">
                <a:solidFill>
                  <a:srgbClr val="444444"/>
                </a:solidFill>
                <a:latin typeface="Roboto"/>
                <a:cs typeface="Roboto"/>
              </a:rPr>
              <a:t>WHENEVER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JOHN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30" dirty="0">
                <a:solidFill>
                  <a:srgbClr val="444444"/>
                </a:solidFill>
                <a:latin typeface="Roboto"/>
                <a:cs typeface="Roboto"/>
              </a:rPr>
              <a:t>ENCOUNTERS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PROBLEM: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837475" y="1824189"/>
            <a:ext cx="3811270" cy="1591945"/>
            <a:chOff x="15837475" y="1824189"/>
            <a:chExt cx="3811270" cy="1591945"/>
          </a:xfrm>
        </p:grpSpPr>
        <p:sp>
          <p:nvSpPr>
            <p:cNvPr id="37" name="object 37"/>
            <p:cNvSpPr/>
            <p:nvPr/>
          </p:nvSpPr>
          <p:spPr>
            <a:xfrm>
              <a:off x="15837475" y="1824189"/>
              <a:ext cx="3811270" cy="1591945"/>
            </a:xfrm>
            <a:custGeom>
              <a:avLst/>
              <a:gdLst/>
              <a:ahLst/>
              <a:cxnLst/>
              <a:rect l="l" t="t" r="r" b="b"/>
              <a:pathLst>
                <a:path w="3811269" h="1591945">
                  <a:moveTo>
                    <a:pt x="3810896" y="0"/>
                  </a:moveTo>
                  <a:lnTo>
                    <a:pt x="0" y="0"/>
                  </a:lnTo>
                  <a:lnTo>
                    <a:pt x="0" y="1591574"/>
                  </a:lnTo>
                  <a:lnTo>
                    <a:pt x="3810896" y="1591574"/>
                  </a:lnTo>
                  <a:lnTo>
                    <a:pt x="38108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46892" y="2060437"/>
              <a:ext cx="282713" cy="28271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837475" y="1824189"/>
            <a:ext cx="3811270" cy="1591945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711835" marR="274320" indent="-502920">
              <a:lnSpc>
                <a:spcPct val="120200"/>
              </a:lnSpc>
              <a:spcBef>
                <a:spcPts val="1195"/>
              </a:spcBef>
              <a:tabLst>
                <a:tab pos="711835" algn="l"/>
              </a:tabLst>
            </a:pPr>
            <a:r>
              <a:rPr sz="3300" spc="37" baseline="252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200" b="1" spc="15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2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i="1" spc="-4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2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60" dirty="0">
                <a:solidFill>
                  <a:srgbClr val="444444"/>
                </a:solidFill>
                <a:latin typeface="Roboto Lt"/>
                <a:cs typeface="Roboto Lt"/>
              </a:rPr>
              <a:t>an</a:t>
            </a:r>
            <a:r>
              <a:rPr sz="220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55" dirty="0">
                <a:solidFill>
                  <a:srgbClr val="444444"/>
                </a:solidFill>
                <a:latin typeface="Roboto Lt"/>
                <a:cs typeface="Roboto Lt"/>
              </a:rPr>
              <a:t>array</a:t>
            </a:r>
            <a:r>
              <a:rPr sz="2200" b="1" i="1" spc="-30" dirty="0">
                <a:solidFill>
                  <a:srgbClr val="444444"/>
                </a:solidFill>
                <a:latin typeface="Roboto Lt"/>
                <a:cs typeface="Roboto Lt"/>
              </a:rPr>
              <a:t> of </a:t>
            </a:r>
            <a:r>
              <a:rPr sz="2200" b="1" i="1" spc="-5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65" dirty="0">
                <a:solidFill>
                  <a:srgbClr val="444444"/>
                </a:solidFill>
                <a:latin typeface="Roboto Lt"/>
                <a:cs typeface="Roboto Lt"/>
              </a:rPr>
              <a:t>GPS</a:t>
            </a:r>
            <a:r>
              <a:rPr sz="22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45" dirty="0">
                <a:solidFill>
                  <a:srgbClr val="444444"/>
                </a:solidFill>
                <a:latin typeface="Roboto Lt"/>
                <a:cs typeface="Roboto Lt"/>
              </a:rPr>
              <a:t>coordinates,</a:t>
            </a:r>
            <a:r>
              <a:rPr sz="22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55" dirty="0">
                <a:solidFill>
                  <a:srgbClr val="444444"/>
                </a:solidFill>
                <a:latin typeface="Roboto Lt"/>
                <a:cs typeface="Roboto Lt"/>
              </a:rPr>
              <a:t>find </a:t>
            </a:r>
            <a:r>
              <a:rPr sz="2200" b="1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3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200" b="1" i="1" spc="-50" dirty="0">
                <a:solidFill>
                  <a:srgbClr val="444444"/>
                </a:solidFill>
                <a:latin typeface="Roboto Lt"/>
                <a:cs typeface="Roboto Lt"/>
              </a:rPr>
              <a:t>two</a:t>
            </a:r>
            <a:r>
              <a:rPr sz="2200" b="1" i="1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40" dirty="0">
                <a:solidFill>
                  <a:srgbClr val="444444"/>
                </a:solidFill>
                <a:latin typeface="Roboto Lt"/>
                <a:cs typeface="Roboto Lt"/>
              </a:rPr>
              <a:t>closest</a:t>
            </a:r>
            <a:r>
              <a:rPr sz="220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45" dirty="0">
                <a:solidFill>
                  <a:srgbClr val="444444"/>
                </a:solidFill>
                <a:latin typeface="Roboto Lt"/>
                <a:cs typeface="Roboto Lt"/>
              </a:rPr>
              <a:t>points</a:t>
            </a:r>
            <a:endParaRPr sz="22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183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STEP</a:t>
            </a:r>
            <a:r>
              <a:rPr sz="4950" b="1" spc="-71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SOLV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PROBLEM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438" y="2095565"/>
            <a:ext cx="5898515" cy="16732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60020" rIns="0" bIns="0" rtlCol="0">
            <a:spAutoFit/>
          </a:bodyPr>
          <a:lstStyle/>
          <a:p>
            <a:pPr marL="376555" marR="368935" algn="ctr">
              <a:lnSpc>
                <a:spcPct val="121600"/>
              </a:lnSpc>
              <a:spcBef>
                <a:spcPts val="126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Make sure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100%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understand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problem. </a:t>
            </a: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Ask </a:t>
            </a: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the </a:t>
            </a: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right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questions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get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clear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picture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problem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442" y="2609823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6955" y="270437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52050" y="1361215"/>
            <a:ext cx="10052050" cy="9941560"/>
            <a:chOff x="10052050" y="1361215"/>
            <a:chExt cx="10052050" cy="9941560"/>
          </a:xfrm>
        </p:grpSpPr>
        <p:sp>
          <p:nvSpPr>
            <p:cNvPr id="8" name="object 8"/>
            <p:cNvSpPr/>
            <p:nvPr/>
          </p:nvSpPr>
          <p:spPr>
            <a:xfrm>
              <a:off x="10052050" y="1361215"/>
              <a:ext cx="10052050" cy="9941560"/>
            </a:xfrm>
            <a:custGeom>
              <a:avLst/>
              <a:gdLst/>
              <a:ahLst/>
              <a:cxnLst/>
              <a:rect l="l" t="t" r="r" b="b"/>
              <a:pathLst>
                <a:path w="10052050" h="994156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332915" y="1885407"/>
            <a:ext cx="14998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00" dirty="0">
                <a:solidFill>
                  <a:srgbClr val="FAFBFB"/>
                </a:solidFill>
                <a:latin typeface="Trebuchet MS"/>
                <a:cs typeface="Trebuchet MS"/>
              </a:rPr>
              <a:t>EXAMPLE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1501" y="3128285"/>
            <a:ext cx="314126" cy="3141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228801" y="3073702"/>
            <a:ext cx="734824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💬</a:t>
            </a:r>
            <a:r>
              <a:rPr sz="2450" spc="-9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Project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Manager: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100" dirty="0">
                <a:solidFill>
                  <a:srgbClr val="444444"/>
                </a:solidFill>
                <a:latin typeface="Roboto Lt"/>
                <a:cs typeface="Roboto Lt"/>
              </a:rPr>
              <a:t>“We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endParaRPr sz="2450" dirty="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06379" y="3523586"/>
            <a:ext cx="1717200" cy="359073"/>
          </a:xfrm>
          <a:prstGeom prst="rect">
            <a:avLst/>
          </a:prstGeom>
          <a:solidFill>
            <a:srgbClr val="E7E7E7"/>
          </a:solidFill>
          <a:ln w="62825">
            <a:solidFill>
              <a:srgbClr val="F2425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840"/>
              </a:lnSpc>
            </a:pP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whatever</a:t>
            </a:r>
            <a:endParaRPr sz="2450" dirty="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28801" y="3495104"/>
            <a:ext cx="6989557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30550" algn="l"/>
              </a:tabLst>
            </a:pPr>
            <a:r>
              <a:rPr sz="2450" b="1" i="1" spc="-4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450" b="1" i="1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reverses	</a:t>
            </a:r>
            <a:r>
              <a:rPr sz="2450" b="1" i="1" spc="-7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450" b="1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pass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50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 it”</a:t>
            </a:r>
            <a:endParaRPr sz="2450" dirty="0">
              <a:latin typeface="Roboto Lt"/>
              <a:cs typeface="Roboto L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4745726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764093" y="4628969"/>
            <a:ext cx="7020559" cy="13042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What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does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“whatever”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even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mean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this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context?</a:t>
            </a:r>
            <a:endParaRPr sz="2300">
              <a:latin typeface="Roboto"/>
              <a:cs typeface="Roboto"/>
            </a:endParaRPr>
          </a:p>
          <a:p>
            <a:pPr marL="514984" marR="287655">
              <a:lnSpc>
                <a:spcPct val="121600"/>
              </a:lnSpc>
            </a:pP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What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should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reversed? 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Answer: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Only strings,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numbers, 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make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sense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reverse...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776793" y="6338348"/>
            <a:ext cx="293370" cy="3366770"/>
            <a:chOff x="11776793" y="6338348"/>
            <a:chExt cx="293370" cy="336677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6338348"/>
              <a:ext cx="293184" cy="2931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7078639"/>
              <a:ext cx="293184" cy="2931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8245096"/>
              <a:ext cx="293184" cy="2931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9411553"/>
              <a:ext cx="293184" cy="2931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764093" y="6295933"/>
            <a:ext cx="7454265" cy="345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What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do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something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else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is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passed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in?</a:t>
            </a:r>
            <a:endParaRPr sz="2300">
              <a:latin typeface="Roboto"/>
              <a:cs typeface="Roboto"/>
            </a:endParaRPr>
          </a:p>
          <a:p>
            <a:pPr marL="514984" marR="106045" indent="-502920">
              <a:lnSpc>
                <a:spcPct val="121600"/>
              </a:lnSpc>
              <a:spcBef>
                <a:spcPts val="247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What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should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returned?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Should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always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string,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or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should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type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be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same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passed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in?</a:t>
            </a:r>
            <a:endParaRPr sz="2300">
              <a:latin typeface="Roboto"/>
              <a:cs typeface="Roboto"/>
            </a:endParaRPr>
          </a:p>
          <a:p>
            <a:pPr marL="514984" marR="5080" indent="-502920">
              <a:lnSpc>
                <a:spcPct val="121600"/>
              </a:lnSpc>
              <a:spcBef>
                <a:spcPts val="247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recognize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whether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argument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 a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number,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string,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array?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number,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string, 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array?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92672" y="4643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294590" y="0"/>
                </a:moveTo>
                <a:lnTo>
                  <a:pt x="248166" y="0"/>
                </a:lnTo>
                <a:lnTo>
                  <a:pt x="202285" y="7878"/>
                </a:lnTo>
                <a:lnTo>
                  <a:pt x="158037" y="23636"/>
                </a:lnTo>
                <a:lnTo>
                  <a:pt x="116508" y="47272"/>
                </a:lnTo>
                <a:lnTo>
                  <a:pt x="78787" y="78787"/>
                </a:lnTo>
                <a:lnTo>
                  <a:pt x="47272" y="116508"/>
                </a:lnTo>
                <a:lnTo>
                  <a:pt x="23636" y="158036"/>
                </a:lnTo>
                <a:lnTo>
                  <a:pt x="7878" y="202284"/>
                </a:lnTo>
                <a:lnTo>
                  <a:pt x="0" y="248164"/>
                </a:lnTo>
                <a:lnTo>
                  <a:pt x="0" y="294587"/>
                </a:lnTo>
                <a:lnTo>
                  <a:pt x="7878" y="340467"/>
                </a:lnTo>
                <a:lnTo>
                  <a:pt x="23636" y="384715"/>
                </a:lnTo>
                <a:lnTo>
                  <a:pt x="47272" y="426243"/>
                </a:lnTo>
                <a:lnTo>
                  <a:pt x="78787" y="463964"/>
                </a:lnTo>
                <a:lnTo>
                  <a:pt x="116508" y="495479"/>
                </a:lnTo>
                <a:lnTo>
                  <a:pt x="158037" y="519116"/>
                </a:lnTo>
                <a:lnTo>
                  <a:pt x="202285" y="534873"/>
                </a:lnTo>
                <a:lnTo>
                  <a:pt x="248166" y="542752"/>
                </a:lnTo>
                <a:lnTo>
                  <a:pt x="294590" y="542752"/>
                </a:lnTo>
                <a:lnTo>
                  <a:pt x="340471" y="534873"/>
                </a:lnTo>
                <a:lnTo>
                  <a:pt x="384719" y="519116"/>
                </a:lnTo>
                <a:lnTo>
                  <a:pt x="426248" y="495479"/>
                </a:lnTo>
                <a:lnTo>
                  <a:pt x="463969" y="463964"/>
                </a:lnTo>
                <a:lnTo>
                  <a:pt x="495484" y="426243"/>
                </a:lnTo>
                <a:lnTo>
                  <a:pt x="519120" y="384715"/>
                </a:lnTo>
                <a:lnTo>
                  <a:pt x="534878" y="340467"/>
                </a:lnTo>
                <a:lnTo>
                  <a:pt x="542757" y="294587"/>
                </a:lnTo>
                <a:lnTo>
                  <a:pt x="542757" y="248164"/>
                </a:lnTo>
                <a:lnTo>
                  <a:pt x="534878" y="202284"/>
                </a:lnTo>
                <a:lnTo>
                  <a:pt x="519120" y="158036"/>
                </a:lnTo>
                <a:lnTo>
                  <a:pt x="495484" y="116508"/>
                </a:lnTo>
                <a:lnTo>
                  <a:pt x="463969" y="78787"/>
                </a:lnTo>
                <a:lnTo>
                  <a:pt x="426248" y="47272"/>
                </a:lnTo>
                <a:lnTo>
                  <a:pt x="384719" y="23636"/>
                </a:lnTo>
                <a:lnTo>
                  <a:pt x="340471" y="7878"/>
                </a:lnTo>
                <a:lnTo>
                  <a:pt x="29459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961237" y="470876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183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STEP</a:t>
            </a:r>
            <a:r>
              <a:rPr sz="4950" b="1" spc="-71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SOLV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PROBLEM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438" y="2095565"/>
            <a:ext cx="5898515" cy="16732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60020" rIns="0" bIns="0" rtlCol="0">
            <a:spAutoFit/>
          </a:bodyPr>
          <a:lstStyle/>
          <a:p>
            <a:pPr marL="376555" marR="368935" algn="ctr">
              <a:lnSpc>
                <a:spcPct val="121600"/>
              </a:lnSpc>
              <a:spcBef>
                <a:spcPts val="126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Make sure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100%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understand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problem. </a:t>
            </a: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Ask </a:t>
            </a: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the </a:t>
            </a: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right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questions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get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clear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picture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problem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442" y="2609823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6955" y="270437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4069" y="3988035"/>
            <a:ext cx="289560" cy="546100"/>
            <a:chOff x="4904069" y="3988035"/>
            <a:chExt cx="289560" cy="546100"/>
          </a:xfrm>
        </p:grpSpPr>
        <p:sp>
          <p:nvSpPr>
            <p:cNvPr id="8" name="object 8"/>
            <p:cNvSpPr/>
            <p:nvPr/>
          </p:nvSpPr>
          <p:spPr>
            <a:xfrm>
              <a:off x="5048567" y="398803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4069" y="424489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438" y="4753168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70180" rIns="0" bIns="0" rtlCol="0">
            <a:spAutoFit/>
          </a:bodyPr>
          <a:lstStyle/>
          <a:p>
            <a:pPr marL="603250" marR="595630" indent="266700">
              <a:lnSpc>
                <a:spcPct val="121600"/>
              </a:lnSpc>
              <a:spcBef>
                <a:spcPts val="1340"/>
              </a:spcBef>
            </a:pP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Divide and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conquer: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Break a big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into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smaller 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sub-problems.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9442" y="5062794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6955" y="515734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52050" y="1361215"/>
            <a:ext cx="10052050" cy="9941560"/>
            <a:chOff x="10052050" y="1361215"/>
            <a:chExt cx="10052050" cy="9941560"/>
          </a:xfrm>
        </p:grpSpPr>
        <p:sp>
          <p:nvSpPr>
            <p:cNvPr id="14" name="object 14"/>
            <p:cNvSpPr/>
            <p:nvPr/>
          </p:nvSpPr>
          <p:spPr>
            <a:xfrm>
              <a:off x="10052050" y="1361215"/>
              <a:ext cx="10052050" cy="9941560"/>
            </a:xfrm>
            <a:custGeom>
              <a:avLst/>
              <a:gdLst/>
              <a:ahLst/>
              <a:cxnLst/>
              <a:rect l="l" t="t" r="r" b="b"/>
              <a:pathLst>
                <a:path w="10052050" h="994156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2915" y="1885407"/>
            <a:ext cx="14998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00" dirty="0">
                <a:solidFill>
                  <a:srgbClr val="FAFBFB"/>
                </a:solidFill>
                <a:latin typeface="Trebuchet MS"/>
                <a:cs typeface="Trebuchet MS"/>
              </a:rPr>
              <a:t>EXAMPLE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1501" y="3128285"/>
            <a:ext cx="314126" cy="3141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228801" y="3029251"/>
            <a:ext cx="555688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💬</a:t>
            </a:r>
            <a:r>
              <a:rPr sz="2450" spc="-9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Project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Manager: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100" dirty="0">
                <a:solidFill>
                  <a:srgbClr val="444444"/>
                </a:solidFill>
                <a:latin typeface="Roboto Lt"/>
                <a:cs typeface="Roboto Lt"/>
              </a:rPr>
              <a:t>“We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2450" b="1" i="1" spc="-40" dirty="0">
                <a:solidFill>
                  <a:srgbClr val="444444"/>
                </a:solidFill>
                <a:latin typeface="Roboto Lt"/>
                <a:cs typeface="Roboto Lt"/>
              </a:rPr>
              <a:t> that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reverses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whatever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pass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50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it”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776793" y="5489159"/>
            <a:ext cx="293370" cy="3254375"/>
            <a:chOff x="11776793" y="5489159"/>
            <a:chExt cx="293370" cy="325437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5489159"/>
              <a:ext cx="293184" cy="2931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6229451"/>
              <a:ext cx="293184" cy="2931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6969742"/>
              <a:ext cx="293184" cy="2931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7710034"/>
              <a:ext cx="293184" cy="2931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793" y="8450325"/>
              <a:ext cx="293184" cy="2931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764093" y="6187037"/>
            <a:ext cx="4546600" cy="2598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Implement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reversing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number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Implement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reversing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string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Implement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reversing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array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Return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reversed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value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92672" y="4643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294590" y="0"/>
                </a:moveTo>
                <a:lnTo>
                  <a:pt x="248166" y="0"/>
                </a:lnTo>
                <a:lnTo>
                  <a:pt x="202285" y="7878"/>
                </a:lnTo>
                <a:lnTo>
                  <a:pt x="158037" y="23636"/>
                </a:lnTo>
                <a:lnTo>
                  <a:pt x="116508" y="47272"/>
                </a:lnTo>
                <a:lnTo>
                  <a:pt x="78787" y="78787"/>
                </a:lnTo>
                <a:lnTo>
                  <a:pt x="47272" y="116508"/>
                </a:lnTo>
                <a:lnTo>
                  <a:pt x="23636" y="158036"/>
                </a:lnTo>
                <a:lnTo>
                  <a:pt x="7878" y="202284"/>
                </a:lnTo>
                <a:lnTo>
                  <a:pt x="0" y="248164"/>
                </a:lnTo>
                <a:lnTo>
                  <a:pt x="0" y="294587"/>
                </a:lnTo>
                <a:lnTo>
                  <a:pt x="7878" y="340467"/>
                </a:lnTo>
                <a:lnTo>
                  <a:pt x="23636" y="384715"/>
                </a:lnTo>
                <a:lnTo>
                  <a:pt x="47272" y="426243"/>
                </a:lnTo>
                <a:lnTo>
                  <a:pt x="78787" y="463964"/>
                </a:lnTo>
                <a:lnTo>
                  <a:pt x="116508" y="495479"/>
                </a:lnTo>
                <a:lnTo>
                  <a:pt x="158037" y="519116"/>
                </a:lnTo>
                <a:lnTo>
                  <a:pt x="202285" y="534873"/>
                </a:lnTo>
                <a:lnTo>
                  <a:pt x="248166" y="542752"/>
                </a:lnTo>
                <a:lnTo>
                  <a:pt x="294590" y="542752"/>
                </a:lnTo>
                <a:lnTo>
                  <a:pt x="340471" y="534873"/>
                </a:lnTo>
                <a:lnTo>
                  <a:pt x="384719" y="519116"/>
                </a:lnTo>
                <a:lnTo>
                  <a:pt x="426248" y="495479"/>
                </a:lnTo>
                <a:lnTo>
                  <a:pt x="463969" y="463964"/>
                </a:lnTo>
                <a:lnTo>
                  <a:pt x="495484" y="426243"/>
                </a:lnTo>
                <a:lnTo>
                  <a:pt x="519120" y="384715"/>
                </a:lnTo>
                <a:lnTo>
                  <a:pt x="534878" y="340467"/>
                </a:lnTo>
                <a:lnTo>
                  <a:pt x="542757" y="294587"/>
                </a:lnTo>
                <a:lnTo>
                  <a:pt x="542757" y="248164"/>
                </a:lnTo>
                <a:lnTo>
                  <a:pt x="534878" y="202284"/>
                </a:lnTo>
                <a:lnTo>
                  <a:pt x="519120" y="158036"/>
                </a:lnTo>
                <a:lnTo>
                  <a:pt x="495484" y="116508"/>
                </a:lnTo>
                <a:lnTo>
                  <a:pt x="463969" y="78787"/>
                </a:lnTo>
                <a:lnTo>
                  <a:pt x="426248" y="47272"/>
                </a:lnTo>
                <a:lnTo>
                  <a:pt x="384719" y="23636"/>
                </a:lnTo>
                <a:lnTo>
                  <a:pt x="340471" y="7878"/>
                </a:lnTo>
                <a:lnTo>
                  <a:pt x="29459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961237" y="470876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64093" y="4706917"/>
            <a:ext cx="7195184" cy="11176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SUB-PROBLEMS:</a:t>
            </a: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870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argument is 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number,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string,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835347" y="9023912"/>
            <a:ext cx="1177925" cy="1068070"/>
            <a:chOff x="12835347" y="9023912"/>
            <a:chExt cx="1177925" cy="1068070"/>
          </a:xfrm>
        </p:grpSpPr>
        <p:sp>
          <p:nvSpPr>
            <p:cNvPr id="30" name="object 30"/>
            <p:cNvSpPr/>
            <p:nvPr/>
          </p:nvSpPr>
          <p:spPr>
            <a:xfrm>
              <a:off x="12919895" y="9177608"/>
              <a:ext cx="1072515" cy="893444"/>
            </a:xfrm>
            <a:custGeom>
              <a:avLst/>
              <a:gdLst/>
              <a:ahLst/>
              <a:cxnLst/>
              <a:rect l="l" t="t" r="r" b="b"/>
              <a:pathLst>
                <a:path w="1072515" h="893445">
                  <a:moveTo>
                    <a:pt x="1072139" y="892882"/>
                  </a:moveTo>
                  <a:lnTo>
                    <a:pt x="1017338" y="891727"/>
                  </a:lnTo>
                  <a:lnTo>
                    <a:pt x="963936" y="888993"/>
                  </a:lnTo>
                  <a:lnTo>
                    <a:pt x="911934" y="884678"/>
                  </a:lnTo>
                  <a:lnTo>
                    <a:pt x="861332" y="878785"/>
                  </a:lnTo>
                  <a:lnTo>
                    <a:pt x="812129" y="871311"/>
                  </a:lnTo>
                  <a:lnTo>
                    <a:pt x="764325" y="862259"/>
                  </a:lnTo>
                  <a:lnTo>
                    <a:pt x="717922" y="851626"/>
                  </a:lnTo>
                  <a:lnTo>
                    <a:pt x="672918" y="839414"/>
                  </a:lnTo>
                  <a:lnTo>
                    <a:pt x="629313" y="825623"/>
                  </a:lnTo>
                  <a:lnTo>
                    <a:pt x="587108" y="810252"/>
                  </a:lnTo>
                  <a:lnTo>
                    <a:pt x="546303" y="793302"/>
                  </a:lnTo>
                  <a:lnTo>
                    <a:pt x="506897" y="774772"/>
                  </a:lnTo>
                  <a:lnTo>
                    <a:pt x="468891" y="754663"/>
                  </a:lnTo>
                  <a:lnTo>
                    <a:pt x="432284" y="732974"/>
                  </a:lnTo>
                  <a:lnTo>
                    <a:pt x="397077" y="709705"/>
                  </a:lnTo>
                  <a:lnTo>
                    <a:pt x="363270" y="684858"/>
                  </a:lnTo>
                  <a:lnTo>
                    <a:pt x="330862" y="658430"/>
                  </a:lnTo>
                  <a:lnTo>
                    <a:pt x="299853" y="630423"/>
                  </a:lnTo>
                  <a:lnTo>
                    <a:pt x="270245" y="600837"/>
                  </a:lnTo>
                  <a:lnTo>
                    <a:pt x="242036" y="569671"/>
                  </a:lnTo>
                  <a:lnTo>
                    <a:pt x="215226" y="536925"/>
                  </a:lnTo>
                  <a:lnTo>
                    <a:pt x="189816" y="502600"/>
                  </a:lnTo>
                  <a:lnTo>
                    <a:pt x="165806" y="466696"/>
                  </a:lnTo>
                  <a:lnTo>
                    <a:pt x="143195" y="429212"/>
                  </a:lnTo>
                  <a:lnTo>
                    <a:pt x="121984" y="390148"/>
                  </a:lnTo>
                  <a:lnTo>
                    <a:pt x="102172" y="349505"/>
                  </a:lnTo>
                  <a:lnTo>
                    <a:pt x="83761" y="307283"/>
                  </a:lnTo>
                  <a:lnTo>
                    <a:pt x="66748" y="263481"/>
                  </a:lnTo>
                  <a:lnTo>
                    <a:pt x="51135" y="218099"/>
                  </a:lnTo>
                  <a:lnTo>
                    <a:pt x="36922" y="171138"/>
                  </a:lnTo>
                  <a:lnTo>
                    <a:pt x="24108" y="122598"/>
                  </a:lnTo>
                  <a:lnTo>
                    <a:pt x="12694" y="72477"/>
                  </a:lnTo>
                  <a:lnTo>
                    <a:pt x="2680" y="2077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35347" y="9023912"/>
              <a:ext cx="174625" cy="186055"/>
            </a:xfrm>
            <a:custGeom>
              <a:avLst/>
              <a:gdLst/>
              <a:ahLst/>
              <a:cxnLst/>
              <a:rect l="l" t="t" r="r" b="b"/>
              <a:pathLst>
                <a:path w="174625" h="186054">
                  <a:moveTo>
                    <a:pt x="64720" y="0"/>
                  </a:moveTo>
                  <a:lnTo>
                    <a:pt x="0" y="185718"/>
                  </a:lnTo>
                  <a:lnTo>
                    <a:pt x="174465" y="163211"/>
                  </a:lnTo>
                  <a:lnTo>
                    <a:pt x="647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257326" y="9687108"/>
            <a:ext cx="34886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Looks like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 task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list that we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implement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183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STEP</a:t>
            </a:r>
            <a:r>
              <a:rPr sz="4950" b="1" spc="-71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SOLV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PROBLEM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438" y="2095565"/>
            <a:ext cx="5898515" cy="16732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60020" rIns="0" bIns="0" rtlCol="0">
            <a:spAutoFit/>
          </a:bodyPr>
          <a:lstStyle/>
          <a:p>
            <a:pPr marL="376555" marR="368935" algn="ctr">
              <a:lnSpc>
                <a:spcPct val="121600"/>
              </a:lnSpc>
              <a:spcBef>
                <a:spcPts val="126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Make sure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100%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understand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problem. </a:t>
            </a: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Ask </a:t>
            </a: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the </a:t>
            </a: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right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questions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get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clear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picture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problem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442" y="2609823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6955" y="270437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4069" y="3988035"/>
            <a:ext cx="289560" cy="546100"/>
            <a:chOff x="4904069" y="3988035"/>
            <a:chExt cx="289560" cy="546100"/>
          </a:xfrm>
        </p:grpSpPr>
        <p:sp>
          <p:nvSpPr>
            <p:cNvPr id="8" name="object 8"/>
            <p:cNvSpPr/>
            <p:nvPr/>
          </p:nvSpPr>
          <p:spPr>
            <a:xfrm>
              <a:off x="5048567" y="398803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4069" y="424489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438" y="4753168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70180" rIns="0" bIns="0" rtlCol="0">
            <a:spAutoFit/>
          </a:bodyPr>
          <a:lstStyle/>
          <a:p>
            <a:pPr marL="603250" marR="595630" indent="266700">
              <a:lnSpc>
                <a:spcPct val="121600"/>
              </a:lnSpc>
              <a:spcBef>
                <a:spcPts val="1340"/>
              </a:spcBef>
            </a:pP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Divide and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conquer: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Break a big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into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smaller 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sub-problems.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9442" y="5062794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6955" y="515734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52050" y="1361215"/>
            <a:ext cx="10052050" cy="9941560"/>
            <a:chOff x="10052050" y="1361215"/>
            <a:chExt cx="10052050" cy="9941560"/>
          </a:xfrm>
        </p:grpSpPr>
        <p:sp>
          <p:nvSpPr>
            <p:cNvPr id="14" name="object 14"/>
            <p:cNvSpPr/>
            <p:nvPr/>
          </p:nvSpPr>
          <p:spPr>
            <a:xfrm>
              <a:off x="10052050" y="1361215"/>
              <a:ext cx="10052050" cy="9941560"/>
            </a:xfrm>
            <a:custGeom>
              <a:avLst/>
              <a:gdLst/>
              <a:ahLst/>
              <a:cxnLst/>
              <a:rect l="l" t="t" r="r" b="b"/>
              <a:pathLst>
                <a:path w="10052050" h="994156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2915" y="1885407"/>
            <a:ext cx="14998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00" dirty="0">
                <a:solidFill>
                  <a:srgbClr val="FAFBFB"/>
                </a:solidFill>
                <a:latin typeface="Trebuchet MS"/>
                <a:cs typeface="Trebuchet MS"/>
              </a:rPr>
              <a:t>EXAMPLE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1501" y="3128285"/>
            <a:ext cx="314126" cy="3141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228801" y="3029251"/>
            <a:ext cx="555688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💬</a:t>
            </a:r>
            <a:r>
              <a:rPr sz="2450" spc="-9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Project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Manager: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100" dirty="0">
                <a:solidFill>
                  <a:srgbClr val="444444"/>
                </a:solidFill>
                <a:latin typeface="Roboto Lt"/>
                <a:cs typeface="Roboto Lt"/>
              </a:rPr>
              <a:t>“We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2450" b="1" i="1" spc="-40" dirty="0">
                <a:solidFill>
                  <a:srgbClr val="444444"/>
                </a:solidFill>
                <a:latin typeface="Roboto Lt"/>
                <a:cs typeface="Roboto Lt"/>
              </a:rPr>
              <a:t> that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reverses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whatever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pass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50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it”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4745726"/>
            <a:ext cx="293184" cy="29318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764093" y="4703312"/>
            <a:ext cx="71329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value is a number in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5486018"/>
            <a:ext cx="293184" cy="29318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764093" y="5443604"/>
            <a:ext cx="6883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value is a string in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6226309"/>
            <a:ext cx="293184" cy="29318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764093" y="6183895"/>
            <a:ext cx="6956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check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 value is an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6966601"/>
            <a:ext cx="293184" cy="2931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764093" y="6924187"/>
            <a:ext cx="57531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reverse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number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7706893"/>
            <a:ext cx="293184" cy="29318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764093" y="7664478"/>
            <a:ext cx="55035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reverse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string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6793" y="8447184"/>
            <a:ext cx="293184" cy="29318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764093" y="8404770"/>
            <a:ext cx="55765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How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reverse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JavaScript?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92672" y="4643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294590" y="0"/>
                </a:moveTo>
                <a:lnTo>
                  <a:pt x="248166" y="0"/>
                </a:lnTo>
                <a:lnTo>
                  <a:pt x="202285" y="7878"/>
                </a:lnTo>
                <a:lnTo>
                  <a:pt x="158037" y="23636"/>
                </a:lnTo>
                <a:lnTo>
                  <a:pt x="116508" y="47272"/>
                </a:lnTo>
                <a:lnTo>
                  <a:pt x="78787" y="78787"/>
                </a:lnTo>
                <a:lnTo>
                  <a:pt x="47272" y="116508"/>
                </a:lnTo>
                <a:lnTo>
                  <a:pt x="23636" y="158036"/>
                </a:lnTo>
                <a:lnTo>
                  <a:pt x="7878" y="202284"/>
                </a:lnTo>
                <a:lnTo>
                  <a:pt x="0" y="248164"/>
                </a:lnTo>
                <a:lnTo>
                  <a:pt x="0" y="294587"/>
                </a:lnTo>
                <a:lnTo>
                  <a:pt x="7878" y="340467"/>
                </a:lnTo>
                <a:lnTo>
                  <a:pt x="23636" y="384715"/>
                </a:lnTo>
                <a:lnTo>
                  <a:pt x="47272" y="426243"/>
                </a:lnTo>
                <a:lnTo>
                  <a:pt x="78787" y="463964"/>
                </a:lnTo>
                <a:lnTo>
                  <a:pt x="116508" y="495479"/>
                </a:lnTo>
                <a:lnTo>
                  <a:pt x="158037" y="519116"/>
                </a:lnTo>
                <a:lnTo>
                  <a:pt x="202285" y="534873"/>
                </a:lnTo>
                <a:lnTo>
                  <a:pt x="248166" y="542752"/>
                </a:lnTo>
                <a:lnTo>
                  <a:pt x="294590" y="542752"/>
                </a:lnTo>
                <a:lnTo>
                  <a:pt x="340471" y="534873"/>
                </a:lnTo>
                <a:lnTo>
                  <a:pt x="384719" y="519116"/>
                </a:lnTo>
                <a:lnTo>
                  <a:pt x="426248" y="495479"/>
                </a:lnTo>
                <a:lnTo>
                  <a:pt x="463969" y="463964"/>
                </a:lnTo>
                <a:lnTo>
                  <a:pt x="495484" y="426243"/>
                </a:lnTo>
                <a:lnTo>
                  <a:pt x="519120" y="384715"/>
                </a:lnTo>
                <a:lnTo>
                  <a:pt x="534878" y="340467"/>
                </a:lnTo>
                <a:lnTo>
                  <a:pt x="542757" y="294587"/>
                </a:lnTo>
                <a:lnTo>
                  <a:pt x="542757" y="248164"/>
                </a:lnTo>
                <a:lnTo>
                  <a:pt x="534878" y="202284"/>
                </a:lnTo>
                <a:lnTo>
                  <a:pt x="519120" y="158036"/>
                </a:lnTo>
                <a:lnTo>
                  <a:pt x="495484" y="116508"/>
                </a:lnTo>
                <a:lnTo>
                  <a:pt x="463969" y="78787"/>
                </a:lnTo>
                <a:lnTo>
                  <a:pt x="426248" y="47272"/>
                </a:lnTo>
                <a:lnTo>
                  <a:pt x="384719" y="23636"/>
                </a:lnTo>
                <a:lnTo>
                  <a:pt x="340471" y="7878"/>
                </a:lnTo>
                <a:lnTo>
                  <a:pt x="29459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61237" y="470876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99438" y="7001508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300" spc="-35" dirty="0">
                <a:solidFill>
                  <a:srgbClr val="444444"/>
                </a:solidFill>
                <a:latin typeface="Roboto Lt"/>
                <a:cs typeface="Roboto Lt"/>
              </a:rPr>
              <a:t>Don't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be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afraid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do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much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research</a:t>
            </a:r>
            <a:r>
              <a:rPr sz="2300" b="1" spc="-1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you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have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59442" y="7311134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59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5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5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6955" y="7405689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04069" y="6236375"/>
            <a:ext cx="14491335" cy="4206875"/>
            <a:chOff x="4904069" y="6236375"/>
            <a:chExt cx="14491335" cy="4206875"/>
          </a:xfrm>
        </p:grpSpPr>
        <p:sp>
          <p:nvSpPr>
            <p:cNvPr id="37" name="object 37"/>
            <p:cNvSpPr/>
            <p:nvPr/>
          </p:nvSpPr>
          <p:spPr>
            <a:xfrm>
              <a:off x="5048567" y="623637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04069" y="649323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3040" y="9525376"/>
              <a:ext cx="1688447" cy="87170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1201" y="9643811"/>
              <a:ext cx="3023806" cy="59294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6148" y="9777276"/>
              <a:ext cx="2599020" cy="665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183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4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STEP</a:t>
            </a:r>
            <a:r>
              <a:rPr sz="4950" b="1" spc="-71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-119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SOLV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PROBLEM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438" y="2095565"/>
            <a:ext cx="5898515" cy="167322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60020" rIns="0" bIns="0" rtlCol="0">
            <a:spAutoFit/>
          </a:bodyPr>
          <a:lstStyle/>
          <a:p>
            <a:pPr marL="376555" marR="368935" algn="ctr">
              <a:lnSpc>
                <a:spcPct val="121600"/>
              </a:lnSpc>
              <a:spcBef>
                <a:spcPts val="126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Make sure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you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100%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understand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problem. </a:t>
            </a: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Ask </a:t>
            </a: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the </a:t>
            </a: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right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questions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get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clear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picture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problem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442" y="2609823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2"/>
                </a:lnTo>
                <a:lnTo>
                  <a:pt x="93857" y="93858"/>
                </a:lnTo>
                <a:lnTo>
                  <a:pt x="62571" y="130099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2"/>
                </a:lnTo>
                <a:lnTo>
                  <a:pt x="299801" y="644679"/>
                </a:lnTo>
                <a:lnTo>
                  <a:pt x="344877" y="644679"/>
                </a:lnTo>
                <a:lnTo>
                  <a:pt x="389600" y="638422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9"/>
                </a:lnTo>
                <a:lnTo>
                  <a:pt x="550820" y="93858"/>
                </a:lnTo>
                <a:lnTo>
                  <a:pt x="514580" y="62572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6955" y="270437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4069" y="3988035"/>
            <a:ext cx="289560" cy="546100"/>
            <a:chOff x="4904069" y="3988035"/>
            <a:chExt cx="289560" cy="546100"/>
          </a:xfrm>
        </p:grpSpPr>
        <p:sp>
          <p:nvSpPr>
            <p:cNvPr id="8" name="object 8"/>
            <p:cNvSpPr/>
            <p:nvPr/>
          </p:nvSpPr>
          <p:spPr>
            <a:xfrm>
              <a:off x="5048567" y="398803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4069" y="424489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99438" y="4753168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70180" rIns="0" bIns="0" rtlCol="0">
            <a:spAutoFit/>
          </a:bodyPr>
          <a:lstStyle/>
          <a:p>
            <a:pPr marL="603250" marR="595630" indent="266700">
              <a:lnSpc>
                <a:spcPct val="121600"/>
              </a:lnSpc>
              <a:spcBef>
                <a:spcPts val="1340"/>
              </a:spcBef>
            </a:pPr>
            <a:r>
              <a:rPr sz="2300" b="1" dirty="0">
                <a:solidFill>
                  <a:srgbClr val="444444"/>
                </a:solidFill>
                <a:latin typeface="Roboto Bk"/>
                <a:cs typeface="Roboto Bk"/>
              </a:rPr>
              <a:t>Divide and 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conquer: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Break a big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into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smaller 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sub-problems.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9442" y="5062794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60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6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6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6955" y="515734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52050" y="1361215"/>
            <a:ext cx="10052050" cy="9941560"/>
            <a:chOff x="10052050" y="1361215"/>
            <a:chExt cx="10052050" cy="9941560"/>
          </a:xfrm>
        </p:grpSpPr>
        <p:sp>
          <p:nvSpPr>
            <p:cNvPr id="14" name="object 14"/>
            <p:cNvSpPr/>
            <p:nvPr/>
          </p:nvSpPr>
          <p:spPr>
            <a:xfrm>
              <a:off x="10052050" y="1361215"/>
              <a:ext cx="10052050" cy="9941560"/>
            </a:xfrm>
            <a:custGeom>
              <a:avLst/>
              <a:gdLst/>
              <a:ahLst/>
              <a:cxnLst/>
              <a:rect l="l" t="t" r="r" b="b"/>
              <a:pathLst>
                <a:path w="10052050" h="9941560">
                  <a:moveTo>
                    <a:pt x="10052049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10052049" y="9941240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952" y="1724513"/>
              <a:ext cx="2630237" cy="909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332915" y="1885407"/>
            <a:ext cx="14998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00" dirty="0">
                <a:solidFill>
                  <a:srgbClr val="FAFBFB"/>
                </a:solidFill>
                <a:latin typeface="Trebuchet MS"/>
                <a:cs typeface="Trebuchet MS"/>
              </a:rPr>
              <a:t>EXAMPLE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1501" y="3128285"/>
            <a:ext cx="314126" cy="3141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228801" y="3029251"/>
            <a:ext cx="555688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💬</a:t>
            </a:r>
            <a:r>
              <a:rPr sz="2450" spc="-9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Project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Manager: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100" dirty="0">
                <a:solidFill>
                  <a:srgbClr val="444444"/>
                </a:solidFill>
                <a:latin typeface="Roboto Lt"/>
                <a:cs typeface="Roboto Lt"/>
              </a:rPr>
              <a:t>“We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2450" b="1" i="1" spc="-40" dirty="0">
                <a:solidFill>
                  <a:srgbClr val="444444"/>
                </a:solidFill>
                <a:latin typeface="Roboto Lt"/>
                <a:cs typeface="Roboto Lt"/>
              </a:rPr>
              <a:t> that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reverses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60" dirty="0">
                <a:solidFill>
                  <a:srgbClr val="444444"/>
                </a:solidFill>
                <a:latin typeface="Roboto Lt"/>
                <a:cs typeface="Roboto Lt"/>
              </a:rPr>
              <a:t>whatever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5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70" dirty="0">
                <a:solidFill>
                  <a:srgbClr val="444444"/>
                </a:solidFill>
                <a:latin typeface="Roboto Lt"/>
                <a:cs typeface="Roboto Lt"/>
              </a:rPr>
              <a:t>pass</a:t>
            </a:r>
            <a:r>
              <a:rPr sz="2450" b="1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50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b="1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i="1" spc="-45" dirty="0">
                <a:solidFill>
                  <a:srgbClr val="444444"/>
                </a:solidFill>
                <a:latin typeface="Roboto Lt"/>
                <a:cs typeface="Roboto Lt"/>
              </a:rPr>
              <a:t>it”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92672" y="4643312"/>
            <a:ext cx="542925" cy="542925"/>
          </a:xfrm>
          <a:custGeom>
            <a:avLst/>
            <a:gdLst/>
            <a:ahLst/>
            <a:cxnLst/>
            <a:rect l="l" t="t" r="r" b="b"/>
            <a:pathLst>
              <a:path w="542925" h="542925">
                <a:moveTo>
                  <a:pt x="294590" y="0"/>
                </a:moveTo>
                <a:lnTo>
                  <a:pt x="248166" y="0"/>
                </a:lnTo>
                <a:lnTo>
                  <a:pt x="202285" y="7878"/>
                </a:lnTo>
                <a:lnTo>
                  <a:pt x="158037" y="23636"/>
                </a:lnTo>
                <a:lnTo>
                  <a:pt x="116508" y="47272"/>
                </a:lnTo>
                <a:lnTo>
                  <a:pt x="78787" y="78787"/>
                </a:lnTo>
                <a:lnTo>
                  <a:pt x="47272" y="116508"/>
                </a:lnTo>
                <a:lnTo>
                  <a:pt x="23636" y="158036"/>
                </a:lnTo>
                <a:lnTo>
                  <a:pt x="7878" y="202284"/>
                </a:lnTo>
                <a:lnTo>
                  <a:pt x="0" y="248164"/>
                </a:lnTo>
                <a:lnTo>
                  <a:pt x="0" y="294587"/>
                </a:lnTo>
                <a:lnTo>
                  <a:pt x="7878" y="340467"/>
                </a:lnTo>
                <a:lnTo>
                  <a:pt x="23636" y="384715"/>
                </a:lnTo>
                <a:lnTo>
                  <a:pt x="47272" y="426243"/>
                </a:lnTo>
                <a:lnTo>
                  <a:pt x="78787" y="463964"/>
                </a:lnTo>
                <a:lnTo>
                  <a:pt x="116508" y="495479"/>
                </a:lnTo>
                <a:lnTo>
                  <a:pt x="158037" y="519116"/>
                </a:lnTo>
                <a:lnTo>
                  <a:pt x="202285" y="534873"/>
                </a:lnTo>
                <a:lnTo>
                  <a:pt x="248166" y="542752"/>
                </a:lnTo>
                <a:lnTo>
                  <a:pt x="294590" y="542752"/>
                </a:lnTo>
                <a:lnTo>
                  <a:pt x="340471" y="534873"/>
                </a:lnTo>
                <a:lnTo>
                  <a:pt x="384719" y="519116"/>
                </a:lnTo>
                <a:lnTo>
                  <a:pt x="426248" y="495479"/>
                </a:lnTo>
                <a:lnTo>
                  <a:pt x="463969" y="463964"/>
                </a:lnTo>
                <a:lnTo>
                  <a:pt x="495484" y="426243"/>
                </a:lnTo>
                <a:lnTo>
                  <a:pt x="519120" y="384715"/>
                </a:lnTo>
                <a:lnTo>
                  <a:pt x="534878" y="340467"/>
                </a:lnTo>
                <a:lnTo>
                  <a:pt x="542757" y="294587"/>
                </a:lnTo>
                <a:lnTo>
                  <a:pt x="542757" y="248164"/>
                </a:lnTo>
                <a:lnTo>
                  <a:pt x="534878" y="202284"/>
                </a:lnTo>
                <a:lnTo>
                  <a:pt x="519120" y="158036"/>
                </a:lnTo>
                <a:lnTo>
                  <a:pt x="495484" y="116508"/>
                </a:lnTo>
                <a:lnTo>
                  <a:pt x="463969" y="78787"/>
                </a:lnTo>
                <a:lnTo>
                  <a:pt x="426248" y="47272"/>
                </a:lnTo>
                <a:lnTo>
                  <a:pt x="384719" y="23636"/>
                </a:lnTo>
                <a:lnTo>
                  <a:pt x="340471" y="7878"/>
                </a:lnTo>
                <a:lnTo>
                  <a:pt x="29459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961237" y="470876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99438" y="7001508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300" spc="-35" dirty="0">
                <a:solidFill>
                  <a:srgbClr val="444444"/>
                </a:solidFill>
                <a:latin typeface="Roboto Lt"/>
                <a:cs typeface="Roboto Lt"/>
              </a:rPr>
              <a:t>Don't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be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afraid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do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much</a:t>
            </a:r>
            <a:endParaRPr sz="23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research</a:t>
            </a:r>
            <a:r>
              <a:rPr sz="2300" b="1" spc="-1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as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you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have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9442" y="7311134"/>
            <a:ext cx="645160" cy="645160"/>
          </a:xfrm>
          <a:custGeom>
            <a:avLst/>
            <a:gdLst/>
            <a:ahLst/>
            <a:cxnLst/>
            <a:rect l="l" t="t" r="r" b="b"/>
            <a:pathLst>
              <a:path w="645160" h="645159">
                <a:moveTo>
                  <a:pt x="344877" y="0"/>
                </a:moveTo>
                <a:lnTo>
                  <a:pt x="299801" y="0"/>
                </a:lnTo>
                <a:lnTo>
                  <a:pt x="255078" y="6257"/>
                </a:lnTo>
                <a:lnTo>
                  <a:pt x="211415" y="18771"/>
                </a:lnTo>
                <a:lnTo>
                  <a:pt x="169520" y="37543"/>
                </a:lnTo>
                <a:lnTo>
                  <a:pt x="130098" y="62571"/>
                </a:lnTo>
                <a:lnTo>
                  <a:pt x="93857" y="93857"/>
                </a:lnTo>
                <a:lnTo>
                  <a:pt x="62571" y="130098"/>
                </a:lnTo>
                <a:lnTo>
                  <a:pt x="37543" y="169520"/>
                </a:lnTo>
                <a:lnTo>
                  <a:pt x="18771" y="211415"/>
                </a:lnTo>
                <a:lnTo>
                  <a:pt x="6257" y="255078"/>
                </a:lnTo>
                <a:lnTo>
                  <a:pt x="0" y="299801"/>
                </a:lnTo>
                <a:lnTo>
                  <a:pt x="0" y="344877"/>
                </a:lnTo>
                <a:lnTo>
                  <a:pt x="6257" y="389600"/>
                </a:lnTo>
                <a:lnTo>
                  <a:pt x="18771" y="433263"/>
                </a:lnTo>
                <a:lnTo>
                  <a:pt x="37543" y="475158"/>
                </a:lnTo>
                <a:lnTo>
                  <a:pt x="62571" y="514580"/>
                </a:lnTo>
                <a:lnTo>
                  <a:pt x="93857" y="550820"/>
                </a:lnTo>
                <a:lnTo>
                  <a:pt x="130098" y="582106"/>
                </a:lnTo>
                <a:lnTo>
                  <a:pt x="169520" y="607135"/>
                </a:lnTo>
                <a:lnTo>
                  <a:pt x="211415" y="625907"/>
                </a:lnTo>
                <a:lnTo>
                  <a:pt x="255078" y="638421"/>
                </a:lnTo>
                <a:lnTo>
                  <a:pt x="299801" y="644678"/>
                </a:lnTo>
                <a:lnTo>
                  <a:pt x="344877" y="644678"/>
                </a:lnTo>
                <a:lnTo>
                  <a:pt x="389600" y="638421"/>
                </a:lnTo>
                <a:lnTo>
                  <a:pt x="433263" y="625907"/>
                </a:lnTo>
                <a:lnTo>
                  <a:pt x="475158" y="607135"/>
                </a:lnTo>
                <a:lnTo>
                  <a:pt x="514580" y="582106"/>
                </a:lnTo>
                <a:lnTo>
                  <a:pt x="550820" y="550820"/>
                </a:lnTo>
                <a:lnTo>
                  <a:pt x="582106" y="514580"/>
                </a:lnTo>
                <a:lnTo>
                  <a:pt x="607135" y="475158"/>
                </a:lnTo>
                <a:lnTo>
                  <a:pt x="625907" y="433263"/>
                </a:lnTo>
                <a:lnTo>
                  <a:pt x="638421" y="389600"/>
                </a:lnTo>
                <a:lnTo>
                  <a:pt x="644678" y="344877"/>
                </a:lnTo>
                <a:lnTo>
                  <a:pt x="644678" y="299801"/>
                </a:lnTo>
                <a:lnTo>
                  <a:pt x="638421" y="255078"/>
                </a:lnTo>
                <a:lnTo>
                  <a:pt x="625907" y="211415"/>
                </a:lnTo>
                <a:lnTo>
                  <a:pt x="607135" y="169520"/>
                </a:lnTo>
                <a:lnTo>
                  <a:pt x="582106" y="130098"/>
                </a:lnTo>
                <a:lnTo>
                  <a:pt x="550820" y="93857"/>
                </a:lnTo>
                <a:lnTo>
                  <a:pt x="514580" y="62571"/>
                </a:lnTo>
                <a:lnTo>
                  <a:pt x="475158" y="37543"/>
                </a:lnTo>
                <a:lnTo>
                  <a:pt x="433263" y="18771"/>
                </a:lnTo>
                <a:lnTo>
                  <a:pt x="389600" y="6257"/>
                </a:lnTo>
                <a:lnTo>
                  <a:pt x="34487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66955" y="7405689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9442" y="6199545"/>
            <a:ext cx="3933825" cy="4004945"/>
            <a:chOff x="1259442" y="6199545"/>
            <a:chExt cx="3933825" cy="4004945"/>
          </a:xfrm>
        </p:grpSpPr>
        <p:sp>
          <p:nvSpPr>
            <p:cNvPr id="25" name="object 25"/>
            <p:cNvSpPr/>
            <p:nvPr/>
          </p:nvSpPr>
          <p:spPr>
            <a:xfrm>
              <a:off x="5048567" y="623637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4069" y="649323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59442" y="9559474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59">
                  <a:moveTo>
                    <a:pt x="344877" y="0"/>
                  </a:moveTo>
                  <a:lnTo>
                    <a:pt x="299801" y="0"/>
                  </a:lnTo>
                  <a:lnTo>
                    <a:pt x="255078" y="6257"/>
                  </a:lnTo>
                  <a:lnTo>
                    <a:pt x="211415" y="18771"/>
                  </a:lnTo>
                  <a:lnTo>
                    <a:pt x="169520" y="37543"/>
                  </a:lnTo>
                  <a:lnTo>
                    <a:pt x="130098" y="62572"/>
                  </a:lnTo>
                  <a:lnTo>
                    <a:pt x="93857" y="93858"/>
                  </a:lnTo>
                  <a:lnTo>
                    <a:pt x="62571" y="130099"/>
                  </a:lnTo>
                  <a:lnTo>
                    <a:pt x="37543" y="169520"/>
                  </a:lnTo>
                  <a:lnTo>
                    <a:pt x="18771" y="211416"/>
                  </a:lnTo>
                  <a:lnTo>
                    <a:pt x="6257" y="255078"/>
                  </a:lnTo>
                  <a:lnTo>
                    <a:pt x="0" y="299801"/>
                  </a:lnTo>
                  <a:lnTo>
                    <a:pt x="0" y="344877"/>
                  </a:lnTo>
                  <a:lnTo>
                    <a:pt x="6257" y="389600"/>
                  </a:lnTo>
                  <a:lnTo>
                    <a:pt x="18771" y="433263"/>
                  </a:lnTo>
                  <a:lnTo>
                    <a:pt x="37543" y="475158"/>
                  </a:lnTo>
                  <a:lnTo>
                    <a:pt x="62571" y="514580"/>
                  </a:lnTo>
                  <a:lnTo>
                    <a:pt x="93857" y="550820"/>
                  </a:lnTo>
                  <a:lnTo>
                    <a:pt x="130098" y="582106"/>
                  </a:lnTo>
                  <a:lnTo>
                    <a:pt x="169520" y="607135"/>
                  </a:lnTo>
                  <a:lnTo>
                    <a:pt x="211415" y="625907"/>
                  </a:lnTo>
                  <a:lnTo>
                    <a:pt x="255078" y="638422"/>
                  </a:lnTo>
                  <a:lnTo>
                    <a:pt x="299801" y="644679"/>
                  </a:lnTo>
                  <a:lnTo>
                    <a:pt x="344877" y="644679"/>
                  </a:lnTo>
                  <a:lnTo>
                    <a:pt x="389600" y="638422"/>
                  </a:lnTo>
                  <a:lnTo>
                    <a:pt x="433263" y="625907"/>
                  </a:lnTo>
                  <a:lnTo>
                    <a:pt x="475158" y="607135"/>
                  </a:lnTo>
                  <a:lnTo>
                    <a:pt x="514580" y="582106"/>
                  </a:lnTo>
                  <a:lnTo>
                    <a:pt x="550820" y="550820"/>
                  </a:lnTo>
                  <a:lnTo>
                    <a:pt x="582106" y="514580"/>
                  </a:lnTo>
                  <a:lnTo>
                    <a:pt x="607135" y="475158"/>
                  </a:lnTo>
                  <a:lnTo>
                    <a:pt x="625907" y="433263"/>
                  </a:lnTo>
                  <a:lnTo>
                    <a:pt x="638421" y="389600"/>
                  </a:lnTo>
                  <a:lnTo>
                    <a:pt x="644678" y="344877"/>
                  </a:lnTo>
                  <a:lnTo>
                    <a:pt x="644678" y="299801"/>
                  </a:lnTo>
                  <a:lnTo>
                    <a:pt x="638421" y="255078"/>
                  </a:lnTo>
                  <a:lnTo>
                    <a:pt x="625907" y="211416"/>
                  </a:lnTo>
                  <a:lnTo>
                    <a:pt x="607135" y="169520"/>
                  </a:lnTo>
                  <a:lnTo>
                    <a:pt x="582106" y="130099"/>
                  </a:lnTo>
                  <a:lnTo>
                    <a:pt x="550820" y="93858"/>
                  </a:lnTo>
                  <a:lnTo>
                    <a:pt x="514580" y="62572"/>
                  </a:lnTo>
                  <a:lnTo>
                    <a:pt x="475158" y="37543"/>
                  </a:lnTo>
                  <a:lnTo>
                    <a:pt x="433263" y="18771"/>
                  </a:lnTo>
                  <a:lnTo>
                    <a:pt x="389600" y="6257"/>
                  </a:lnTo>
                  <a:lnTo>
                    <a:pt x="34487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99438" y="9249847"/>
            <a:ext cx="5898515" cy="126428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For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bigger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problems,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write</a:t>
            </a:r>
            <a:r>
              <a:rPr sz="2300" b="1" spc="-5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pseudo-code</a:t>
            </a:r>
            <a:endParaRPr sz="2300">
              <a:latin typeface="Roboto Bk"/>
              <a:cs typeface="Roboto Bk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before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writing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actual</a:t>
            </a:r>
            <a:r>
              <a:rPr sz="2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66955" y="9654028"/>
            <a:ext cx="229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4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04069" y="8484715"/>
            <a:ext cx="289560" cy="546100"/>
            <a:chOff x="4904069" y="8484715"/>
            <a:chExt cx="289560" cy="546100"/>
          </a:xfrm>
        </p:grpSpPr>
        <p:sp>
          <p:nvSpPr>
            <p:cNvPr id="31" name="object 31"/>
            <p:cNvSpPr/>
            <p:nvPr/>
          </p:nvSpPr>
          <p:spPr>
            <a:xfrm>
              <a:off x="5048567" y="848471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509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04069" y="874157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762187" y="4605827"/>
            <a:ext cx="7074534" cy="137668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150" b="1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reverse(value)</a:t>
            </a:r>
            <a:endParaRPr sz="2150">
              <a:latin typeface="Courier New"/>
              <a:cs typeface="Courier New"/>
            </a:endParaRPr>
          </a:p>
          <a:p>
            <a:pPr marL="200660">
              <a:lnSpc>
                <a:spcPct val="100000"/>
              </a:lnSpc>
              <a:spcBef>
                <a:spcPts val="965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if</a:t>
            </a:r>
            <a:r>
              <a:rPr sz="2150" b="1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type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!string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&amp;&amp;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!number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&amp;&amp;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!array</a:t>
            </a:r>
            <a:endParaRPr sz="21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965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return</a:t>
            </a:r>
            <a:r>
              <a:rPr sz="2150" b="1" spc="-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950663" y="6406819"/>
            <a:ext cx="3782695" cy="272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 marR="5080" indent="-188595">
              <a:lnSpc>
                <a:spcPct val="137400"/>
              </a:lnSpc>
              <a:spcBef>
                <a:spcPts val="10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if</a:t>
            </a:r>
            <a:r>
              <a:rPr sz="215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type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==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string </a:t>
            </a:r>
            <a:r>
              <a:rPr sz="2150" spc="-127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reverse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string</a:t>
            </a:r>
            <a:endParaRPr sz="2150">
              <a:latin typeface="Courier New"/>
              <a:cs typeface="Courier New"/>
            </a:endParaRPr>
          </a:p>
          <a:p>
            <a:pPr marL="200660" marR="5080" indent="-188595">
              <a:lnSpc>
                <a:spcPct val="137400"/>
              </a:lnSpc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if</a:t>
            </a:r>
            <a:r>
              <a:rPr sz="215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type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==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number </a:t>
            </a:r>
            <a:r>
              <a:rPr sz="2150" spc="-127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reverse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number</a:t>
            </a:r>
            <a:endParaRPr sz="2150">
              <a:latin typeface="Courier New"/>
              <a:cs typeface="Courier New"/>
            </a:endParaRPr>
          </a:p>
          <a:p>
            <a:pPr marL="200660" marR="168275" indent="-188595">
              <a:lnSpc>
                <a:spcPct val="137400"/>
              </a:lnSpc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if</a:t>
            </a:r>
            <a:r>
              <a:rPr sz="215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type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==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array </a:t>
            </a:r>
            <a:r>
              <a:rPr sz="2150" spc="-127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reverse</a:t>
            </a:r>
            <a:r>
              <a:rPr sz="21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array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50663" y="9682112"/>
            <a:ext cx="34556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return</a:t>
            </a:r>
            <a:r>
              <a:rPr sz="215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reversed</a:t>
            </a:r>
            <a:r>
              <a:rPr sz="215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value</a:t>
            </a:r>
            <a:endParaRPr sz="2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301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SOFTWAR</a:t>
            </a:r>
            <a:r>
              <a:rPr sz="4950" b="1" spc="-8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0" dirty="0">
                <a:solidFill>
                  <a:srgbClr val="FAFBFB"/>
                </a:solidFill>
                <a:latin typeface="Trebuchet MS"/>
                <a:cs typeface="Trebuchet MS"/>
              </a:rPr>
              <a:t>BUG?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20150" y="2110252"/>
            <a:ext cx="9662160" cy="3217545"/>
            <a:chOff x="1620150" y="2110252"/>
            <a:chExt cx="9662160" cy="3217545"/>
          </a:xfrm>
        </p:grpSpPr>
        <p:sp>
          <p:nvSpPr>
            <p:cNvPr id="5" name="object 5"/>
            <p:cNvSpPr/>
            <p:nvPr/>
          </p:nvSpPr>
          <p:spPr>
            <a:xfrm>
              <a:off x="1620150" y="2110252"/>
              <a:ext cx="9662160" cy="3217545"/>
            </a:xfrm>
            <a:custGeom>
              <a:avLst/>
              <a:gdLst/>
              <a:ahLst/>
              <a:cxnLst/>
              <a:rect l="l" t="t" r="r" b="b"/>
              <a:pathLst>
                <a:path w="9662160" h="3217545">
                  <a:moveTo>
                    <a:pt x="9662041" y="0"/>
                  </a:moveTo>
                  <a:lnTo>
                    <a:pt x="0" y="0"/>
                  </a:lnTo>
                  <a:lnTo>
                    <a:pt x="0" y="3217334"/>
                  </a:lnTo>
                  <a:lnTo>
                    <a:pt x="9662041" y="3217334"/>
                  </a:lnTo>
                  <a:lnTo>
                    <a:pt x="966204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167" y="2634397"/>
              <a:ext cx="314126" cy="3141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167" y="4470990"/>
              <a:ext cx="314126" cy="3141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20150" y="2110252"/>
            <a:ext cx="9662160" cy="321754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tabLst>
                <a:tab pos="1094105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Software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bug: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Defect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problem in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computer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program.</a:t>
            </a:r>
            <a:endParaRPr sz="2450">
              <a:latin typeface="Roboto"/>
              <a:cs typeface="Roboto"/>
            </a:endParaRPr>
          </a:p>
          <a:p>
            <a:pPr marL="1094105" marR="997585">
              <a:lnSpc>
                <a:spcPct val="131200"/>
              </a:lnSpc>
              <a:spcBef>
                <a:spcPts val="5"/>
              </a:spcBef>
            </a:pP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Basically,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any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unexpected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or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unintended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behavior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computer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program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software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bug.</a:t>
            </a:r>
            <a:endParaRPr sz="24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Roboto"/>
              <a:cs typeface="Roboto"/>
            </a:endParaRPr>
          </a:p>
          <a:p>
            <a:pPr marL="570865">
              <a:lnSpc>
                <a:spcPct val="100000"/>
              </a:lnSpc>
              <a:tabLst>
                <a:tab pos="1094105" algn="l"/>
              </a:tabLst>
            </a:pPr>
            <a:r>
              <a:rPr sz="3675" spc="30" baseline="2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Bugs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completely normal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 software development!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167" y="6110285"/>
            <a:ext cx="293184" cy="29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78467" y="6055701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2012" y="5954784"/>
            <a:ext cx="791781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Previous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example: </a:t>
            </a:r>
            <a:r>
              <a:rPr sz="2300" i="1" spc="-80" dirty="0">
                <a:solidFill>
                  <a:srgbClr val="444444"/>
                </a:solidFill>
                <a:latin typeface="Roboto"/>
                <a:cs typeface="Roboto"/>
              </a:rPr>
              <a:t>“We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65" dirty="0">
                <a:solidFill>
                  <a:srgbClr val="444444"/>
                </a:solidFill>
                <a:latin typeface="Roboto"/>
                <a:cs typeface="Roboto"/>
              </a:rPr>
              <a:t>need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4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65" dirty="0">
                <a:solidFill>
                  <a:srgbClr val="444444"/>
                </a:solidFill>
                <a:latin typeface="Roboto"/>
                <a:cs typeface="Roboto"/>
              </a:rPr>
              <a:t>reverses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65" dirty="0">
                <a:solidFill>
                  <a:srgbClr val="444444"/>
                </a:solidFill>
                <a:latin typeface="Roboto"/>
                <a:cs typeface="Roboto"/>
              </a:rPr>
              <a:t>whatever </a:t>
            </a:r>
            <a:r>
              <a:rPr sz="2300" i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8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300" i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pass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into</a:t>
            </a:r>
            <a:r>
              <a:rPr sz="2300" i="1" spc="-25" dirty="0">
                <a:solidFill>
                  <a:srgbClr val="444444"/>
                </a:solidFill>
                <a:latin typeface="Roboto"/>
                <a:cs typeface="Roboto"/>
              </a:rPr>
              <a:t> it”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3896" y="7389532"/>
            <a:ext cx="371982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reverse([1,</a:t>
            </a: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3,</a:t>
            </a: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5,</a:t>
            </a:r>
            <a:r>
              <a:rPr sz="2300" b="1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7])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94396" y="7995564"/>
            <a:ext cx="289560" cy="650875"/>
            <a:chOff x="4994396" y="7995564"/>
            <a:chExt cx="289560" cy="650875"/>
          </a:xfrm>
        </p:grpSpPr>
        <p:sp>
          <p:nvSpPr>
            <p:cNvPr id="14" name="object 14"/>
            <p:cNvSpPr/>
            <p:nvPr/>
          </p:nvSpPr>
          <p:spPr>
            <a:xfrm>
              <a:off x="5138894" y="7995564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h="398779">
                  <a:moveTo>
                    <a:pt x="0" y="0"/>
                  </a:moveTo>
                  <a:lnTo>
                    <a:pt x="0" y="398218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4396" y="835713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65495" y="8857266"/>
            <a:ext cx="2136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[5,</a:t>
            </a:r>
            <a:r>
              <a:rPr sz="23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1,</a:t>
            </a:r>
            <a:r>
              <a:rPr sz="23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7,</a:t>
            </a:r>
            <a:r>
              <a:rPr sz="2300" b="1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3]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167" y="10118154"/>
            <a:ext cx="293184" cy="29318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178467" y="10063571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2012" y="10075739"/>
            <a:ext cx="7694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Debugging: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Process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finding,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fixing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preventing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bugs.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06102" y="8389940"/>
            <a:ext cx="1584325" cy="605155"/>
            <a:chOff x="6306102" y="8389940"/>
            <a:chExt cx="1584325" cy="605155"/>
          </a:xfrm>
        </p:grpSpPr>
        <p:sp>
          <p:nvSpPr>
            <p:cNvPr id="21" name="object 21"/>
            <p:cNvSpPr/>
            <p:nvPr/>
          </p:nvSpPr>
          <p:spPr>
            <a:xfrm>
              <a:off x="6414421" y="8410882"/>
              <a:ext cx="1455420" cy="473709"/>
            </a:xfrm>
            <a:custGeom>
              <a:avLst/>
              <a:gdLst/>
              <a:ahLst/>
              <a:cxnLst/>
              <a:rect l="l" t="t" r="r" b="b"/>
              <a:pathLst>
                <a:path w="1455420" h="473709">
                  <a:moveTo>
                    <a:pt x="1454913" y="725"/>
                  </a:moveTo>
                  <a:lnTo>
                    <a:pt x="1396012" y="0"/>
                  </a:lnTo>
                  <a:lnTo>
                    <a:pt x="1337941" y="306"/>
                  </a:lnTo>
                  <a:lnTo>
                    <a:pt x="1280699" y="1646"/>
                  </a:lnTo>
                  <a:lnTo>
                    <a:pt x="1224286" y="4018"/>
                  </a:lnTo>
                  <a:lnTo>
                    <a:pt x="1168703" y="7423"/>
                  </a:lnTo>
                  <a:lnTo>
                    <a:pt x="1113949" y="11861"/>
                  </a:lnTo>
                  <a:lnTo>
                    <a:pt x="1060024" y="17331"/>
                  </a:lnTo>
                  <a:lnTo>
                    <a:pt x="1006929" y="23834"/>
                  </a:lnTo>
                  <a:lnTo>
                    <a:pt x="954663" y="31369"/>
                  </a:lnTo>
                  <a:lnTo>
                    <a:pt x="903226" y="39937"/>
                  </a:lnTo>
                  <a:lnTo>
                    <a:pt x="852619" y="49538"/>
                  </a:lnTo>
                  <a:lnTo>
                    <a:pt x="802841" y="60172"/>
                  </a:lnTo>
                  <a:lnTo>
                    <a:pt x="753893" y="71838"/>
                  </a:lnTo>
                  <a:lnTo>
                    <a:pt x="705773" y="84537"/>
                  </a:lnTo>
                  <a:lnTo>
                    <a:pt x="658483" y="98268"/>
                  </a:lnTo>
                  <a:lnTo>
                    <a:pt x="612023" y="113032"/>
                  </a:lnTo>
                  <a:lnTo>
                    <a:pt x="566392" y="128829"/>
                  </a:lnTo>
                  <a:lnTo>
                    <a:pt x="521590" y="145658"/>
                  </a:lnTo>
                  <a:lnTo>
                    <a:pt x="477618" y="163520"/>
                  </a:lnTo>
                  <a:lnTo>
                    <a:pt x="434475" y="182415"/>
                  </a:lnTo>
                  <a:lnTo>
                    <a:pt x="392161" y="202343"/>
                  </a:lnTo>
                  <a:lnTo>
                    <a:pt x="350676" y="223303"/>
                  </a:lnTo>
                  <a:lnTo>
                    <a:pt x="310021" y="245295"/>
                  </a:lnTo>
                  <a:lnTo>
                    <a:pt x="270196" y="268321"/>
                  </a:lnTo>
                  <a:lnTo>
                    <a:pt x="231199" y="292379"/>
                  </a:lnTo>
                  <a:lnTo>
                    <a:pt x="193032" y="317469"/>
                  </a:lnTo>
                  <a:lnTo>
                    <a:pt x="155695" y="343593"/>
                  </a:lnTo>
                  <a:lnTo>
                    <a:pt x="119186" y="370749"/>
                  </a:lnTo>
                  <a:lnTo>
                    <a:pt x="83507" y="398937"/>
                  </a:lnTo>
                  <a:lnTo>
                    <a:pt x="48658" y="428159"/>
                  </a:lnTo>
                  <a:lnTo>
                    <a:pt x="14637" y="458412"/>
                  </a:lnTo>
                  <a:lnTo>
                    <a:pt x="0" y="4733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06102" y="8807816"/>
              <a:ext cx="186055" cy="187325"/>
            </a:xfrm>
            <a:custGeom>
              <a:avLst/>
              <a:gdLst/>
              <a:ahLst/>
              <a:cxnLst/>
              <a:rect l="l" t="t" r="r" b="b"/>
              <a:pathLst>
                <a:path w="186054" h="187325">
                  <a:moveTo>
                    <a:pt x="60056" y="0"/>
                  </a:moveTo>
                  <a:lnTo>
                    <a:pt x="0" y="187280"/>
                  </a:lnTo>
                  <a:lnTo>
                    <a:pt x="185859" y="122957"/>
                  </a:lnTo>
                  <a:lnTo>
                    <a:pt x="600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631" y="8788296"/>
            <a:ext cx="272243" cy="27224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181515" y="7646835"/>
            <a:ext cx="3470910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  <a:tabLst>
                <a:tab pos="2379345" algn="l"/>
              </a:tabLst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Unexpected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result: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array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scrambled, 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reversed.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So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there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a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bug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reverse</a:t>
            </a:r>
            <a:r>
              <a:rPr sz="2150" b="1" spc="-75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	</a:t>
            </a:r>
            <a:r>
              <a:rPr sz="2150" spc="-10" dirty="0">
                <a:solidFill>
                  <a:srgbClr val="F2425D"/>
                </a:solidFill>
                <a:latin typeface="Segoe UI Symbol"/>
                <a:cs typeface="Segoe UI Symbol"/>
              </a:rPr>
              <a:t>🐛</a:t>
            </a:r>
            <a:endParaRPr sz="2150">
              <a:latin typeface="Segoe UI Symbol"/>
              <a:cs typeface="Segoe UI Symbo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49273" y="3585641"/>
            <a:ext cx="5996940" cy="5463540"/>
            <a:chOff x="12849273" y="3585641"/>
            <a:chExt cx="5996940" cy="546354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273" y="3585641"/>
              <a:ext cx="5996710" cy="46313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610510" y="7099337"/>
              <a:ext cx="1118235" cy="1928495"/>
            </a:xfrm>
            <a:custGeom>
              <a:avLst/>
              <a:gdLst/>
              <a:ahLst/>
              <a:cxnLst/>
              <a:rect l="l" t="t" r="r" b="b"/>
              <a:pathLst>
                <a:path w="1118234" h="1928495">
                  <a:moveTo>
                    <a:pt x="1118125" y="1928414"/>
                  </a:moveTo>
                  <a:lnTo>
                    <a:pt x="1071209" y="1918496"/>
                  </a:lnTo>
                  <a:lnTo>
                    <a:pt x="1025298" y="1907575"/>
                  </a:lnTo>
                  <a:lnTo>
                    <a:pt x="980392" y="1895651"/>
                  </a:lnTo>
                  <a:lnTo>
                    <a:pt x="936492" y="1882724"/>
                  </a:lnTo>
                  <a:lnTo>
                    <a:pt x="893598" y="1868795"/>
                  </a:lnTo>
                  <a:lnTo>
                    <a:pt x="851709" y="1853862"/>
                  </a:lnTo>
                  <a:lnTo>
                    <a:pt x="810826" y="1837927"/>
                  </a:lnTo>
                  <a:lnTo>
                    <a:pt x="770948" y="1820989"/>
                  </a:lnTo>
                  <a:lnTo>
                    <a:pt x="732075" y="1803048"/>
                  </a:lnTo>
                  <a:lnTo>
                    <a:pt x="694208" y="1784104"/>
                  </a:lnTo>
                  <a:lnTo>
                    <a:pt x="657347" y="1764158"/>
                  </a:lnTo>
                  <a:lnTo>
                    <a:pt x="621491" y="1743208"/>
                  </a:lnTo>
                  <a:lnTo>
                    <a:pt x="586640" y="1721256"/>
                  </a:lnTo>
                  <a:lnTo>
                    <a:pt x="552795" y="1698300"/>
                  </a:lnTo>
                  <a:lnTo>
                    <a:pt x="519956" y="1674342"/>
                  </a:lnTo>
                  <a:lnTo>
                    <a:pt x="488122" y="1649381"/>
                  </a:lnTo>
                  <a:lnTo>
                    <a:pt x="457294" y="1623418"/>
                  </a:lnTo>
                  <a:lnTo>
                    <a:pt x="427471" y="1596451"/>
                  </a:lnTo>
                  <a:lnTo>
                    <a:pt x="398653" y="1568481"/>
                  </a:lnTo>
                  <a:lnTo>
                    <a:pt x="370841" y="1539509"/>
                  </a:lnTo>
                  <a:lnTo>
                    <a:pt x="344035" y="1509534"/>
                  </a:lnTo>
                  <a:lnTo>
                    <a:pt x="318234" y="1478555"/>
                  </a:lnTo>
                  <a:lnTo>
                    <a:pt x="293439" y="1446574"/>
                  </a:lnTo>
                  <a:lnTo>
                    <a:pt x="269649" y="1413591"/>
                  </a:lnTo>
                  <a:lnTo>
                    <a:pt x="246864" y="1379604"/>
                  </a:lnTo>
                  <a:lnTo>
                    <a:pt x="225085" y="1344614"/>
                  </a:lnTo>
                  <a:lnTo>
                    <a:pt x="204312" y="1308622"/>
                  </a:lnTo>
                  <a:lnTo>
                    <a:pt x="184544" y="1271627"/>
                  </a:lnTo>
                  <a:lnTo>
                    <a:pt x="165782" y="1233628"/>
                  </a:lnTo>
                  <a:lnTo>
                    <a:pt x="148025" y="1194627"/>
                  </a:lnTo>
                  <a:lnTo>
                    <a:pt x="131273" y="1154624"/>
                  </a:lnTo>
                  <a:lnTo>
                    <a:pt x="115527" y="1113617"/>
                  </a:lnTo>
                  <a:lnTo>
                    <a:pt x="100787" y="1071607"/>
                  </a:lnTo>
                  <a:lnTo>
                    <a:pt x="87052" y="1028595"/>
                  </a:lnTo>
                  <a:lnTo>
                    <a:pt x="74323" y="984579"/>
                  </a:lnTo>
                  <a:lnTo>
                    <a:pt x="62599" y="939561"/>
                  </a:lnTo>
                  <a:lnTo>
                    <a:pt x="51881" y="893540"/>
                  </a:lnTo>
                  <a:lnTo>
                    <a:pt x="42168" y="846516"/>
                  </a:lnTo>
                  <a:lnTo>
                    <a:pt x="33460" y="798490"/>
                  </a:lnTo>
                  <a:lnTo>
                    <a:pt x="25758" y="749460"/>
                  </a:lnTo>
                  <a:lnTo>
                    <a:pt x="19062" y="699427"/>
                  </a:lnTo>
                  <a:lnTo>
                    <a:pt x="13371" y="648392"/>
                  </a:lnTo>
                  <a:lnTo>
                    <a:pt x="8686" y="596354"/>
                  </a:lnTo>
                  <a:lnTo>
                    <a:pt x="5006" y="543313"/>
                  </a:lnTo>
                  <a:lnTo>
                    <a:pt x="2332" y="489269"/>
                  </a:lnTo>
                  <a:lnTo>
                    <a:pt x="663" y="434222"/>
                  </a:lnTo>
                  <a:lnTo>
                    <a:pt x="0" y="378173"/>
                  </a:lnTo>
                  <a:lnTo>
                    <a:pt x="342" y="321120"/>
                  </a:lnTo>
                  <a:lnTo>
                    <a:pt x="1689" y="263065"/>
                  </a:lnTo>
                  <a:lnTo>
                    <a:pt x="4043" y="204006"/>
                  </a:lnTo>
                  <a:lnTo>
                    <a:pt x="7401" y="143945"/>
                  </a:lnTo>
                  <a:lnTo>
                    <a:pt x="11765" y="82881"/>
                  </a:lnTo>
                  <a:lnTo>
                    <a:pt x="17135" y="20815"/>
                  </a:lnTo>
                  <a:lnTo>
                    <a:pt x="1949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540258" y="6945353"/>
              <a:ext cx="175260" cy="184785"/>
            </a:xfrm>
            <a:custGeom>
              <a:avLst/>
              <a:gdLst/>
              <a:ahLst/>
              <a:cxnLst/>
              <a:rect l="l" t="t" r="r" b="b"/>
              <a:pathLst>
                <a:path w="175259" h="184784">
                  <a:moveTo>
                    <a:pt x="107200" y="0"/>
                  </a:moveTo>
                  <a:lnTo>
                    <a:pt x="0" y="164886"/>
                  </a:lnTo>
                  <a:lnTo>
                    <a:pt x="174790" y="184696"/>
                  </a:lnTo>
                  <a:lnTo>
                    <a:pt x="1072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995231" y="8482248"/>
            <a:ext cx="352679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A </a:t>
            </a:r>
            <a:r>
              <a:rPr sz="2150" b="1" i="1" spc="-55" dirty="0">
                <a:solidFill>
                  <a:srgbClr val="F2425D"/>
                </a:solidFill>
                <a:latin typeface="Roboto Lt"/>
                <a:cs typeface="Roboto Lt"/>
              </a:rPr>
              <a:t>real</a:t>
            </a:r>
            <a:r>
              <a:rPr sz="2150" b="1" i="1" spc="4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i="1" spc="-80" dirty="0">
                <a:solidFill>
                  <a:srgbClr val="F2425D"/>
                </a:solidFill>
                <a:latin typeface="Roboto Lt"/>
                <a:cs typeface="Roboto Lt"/>
              </a:rPr>
              <a:t>bug</a:t>
            </a:r>
            <a:r>
              <a:rPr sz="2150" b="1" i="1" spc="37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which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was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causing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 error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Harvard’s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computer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1940s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109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JAVASCRIPT?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29667" y="2155934"/>
            <a:ext cx="11665585" cy="6261100"/>
            <a:chOff x="3529667" y="2155934"/>
            <a:chExt cx="11665585" cy="6261100"/>
          </a:xfrm>
        </p:grpSpPr>
        <p:sp>
          <p:nvSpPr>
            <p:cNvPr id="5" name="object 5"/>
            <p:cNvSpPr/>
            <p:nvPr/>
          </p:nvSpPr>
          <p:spPr>
            <a:xfrm>
              <a:off x="5212943" y="3733914"/>
              <a:ext cx="9982200" cy="4683125"/>
            </a:xfrm>
            <a:custGeom>
              <a:avLst/>
              <a:gdLst/>
              <a:ahLst/>
              <a:cxnLst/>
              <a:rect l="l" t="t" r="r" b="b"/>
              <a:pathLst>
                <a:path w="9982200" h="4683125">
                  <a:moveTo>
                    <a:pt x="9981892" y="0"/>
                  </a:moveTo>
                  <a:lnTo>
                    <a:pt x="0" y="0"/>
                  </a:lnTo>
                  <a:lnTo>
                    <a:pt x="0" y="4682824"/>
                  </a:lnTo>
                  <a:lnTo>
                    <a:pt x="9981892" y="4682824"/>
                  </a:lnTo>
                  <a:lnTo>
                    <a:pt x="998189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667" y="2155934"/>
              <a:ext cx="5310807" cy="34342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772" y="2743592"/>
              <a:ext cx="3612598" cy="17360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000000">
            <a:off x="5039376" y="3339130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55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0398" y="8409854"/>
            <a:ext cx="2147170" cy="21471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59797" y="6621984"/>
            <a:ext cx="523544" cy="5235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07473" y="4727520"/>
            <a:ext cx="7994650" cy="244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78510">
              <a:lnSpc>
                <a:spcPct val="142400"/>
              </a:lnSpc>
              <a:spcBef>
                <a:spcPts val="100"/>
              </a:spcBef>
            </a:pPr>
            <a:r>
              <a:rPr sz="3700" spc="-20" dirty="0">
                <a:solidFill>
                  <a:srgbClr val="444444"/>
                </a:solidFill>
                <a:latin typeface="Roboto Lt"/>
                <a:cs typeface="Roboto Lt"/>
              </a:rPr>
              <a:t>JAVASCRIPT </a:t>
            </a: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3700" spc="45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3700" spc="-40" dirty="0">
                <a:solidFill>
                  <a:srgbClr val="444444"/>
                </a:solidFill>
                <a:latin typeface="Roboto Lt"/>
                <a:cs typeface="Roboto Lt"/>
              </a:rPr>
              <a:t>HIGH-LEVEL, 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60" dirty="0">
                <a:solidFill>
                  <a:srgbClr val="444444"/>
                </a:solidFill>
                <a:latin typeface="Roboto Lt"/>
                <a:cs typeface="Roboto Lt"/>
              </a:rPr>
              <a:t>OBJECT-ORIENTED,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9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3700">
              <a:latin typeface="Roboto Lt"/>
              <a:cs typeface="Roboto Lt"/>
            </a:endParaRPr>
          </a:p>
          <a:p>
            <a:pPr marL="958850">
              <a:lnSpc>
                <a:spcPct val="100000"/>
              </a:lnSpc>
              <a:spcBef>
                <a:spcPts val="1480"/>
              </a:spcBef>
              <a:tabLst>
                <a:tab pos="7352030" algn="l"/>
              </a:tabLst>
            </a:pPr>
            <a:r>
              <a:rPr sz="3700" spc="15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LANGUAGE.	</a:t>
            </a:r>
            <a:r>
              <a:rPr sz="6150" spc="2212" baseline="-2710" dirty="0">
                <a:solidFill>
                  <a:srgbClr val="444444"/>
                </a:solidFill>
                <a:latin typeface="Segoe UI Symbol"/>
                <a:cs typeface="Segoe UI Symbol"/>
              </a:rPr>
              <a:t>🤯</a:t>
            </a:r>
            <a:endParaRPr sz="6150" baseline="-271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27663" y="8641481"/>
            <a:ext cx="373570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Instruct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computer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i="1" spc="-75" dirty="0">
                <a:solidFill>
                  <a:srgbClr val="F2425D"/>
                </a:solidFill>
                <a:latin typeface="Roboto Lt"/>
                <a:cs typeface="Roboto Lt"/>
              </a:rPr>
              <a:t>do</a:t>
            </a:r>
            <a:r>
              <a:rPr sz="2150" b="1" i="1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things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54232" y="3008637"/>
            <a:ext cx="11878310" cy="5853430"/>
            <a:chOff x="3954232" y="3008637"/>
            <a:chExt cx="11878310" cy="5853430"/>
          </a:xfrm>
        </p:grpSpPr>
        <p:sp>
          <p:nvSpPr>
            <p:cNvPr id="14" name="object 14"/>
            <p:cNvSpPr/>
            <p:nvPr/>
          </p:nvSpPr>
          <p:spPr>
            <a:xfrm>
              <a:off x="9697268" y="7419868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10621" y="7265142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8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22962" y="3029579"/>
              <a:ext cx="2017395" cy="1717675"/>
            </a:xfrm>
            <a:custGeom>
              <a:avLst/>
              <a:gdLst/>
              <a:ahLst/>
              <a:cxnLst/>
              <a:rect l="l" t="t" r="r" b="b"/>
              <a:pathLst>
                <a:path w="2017394" h="1717675">
                  <a:moveTo>
                    <a:pt x="2017112" y="0"/>
                  </a:moveTo>
                  <a:lnTo>
                    <a:pt x="1956824" y="3378"/>
                  </a:lnTo>
                  <a:lnTo>
                    <a:pt x="1897448" y="7517"/>
                  </a:lnTo>
                  <a:lnTo>
                    <a:pt x="1838984" y="12415"/>
                  </a:lnTo>
                  <a:lnTo>
                    <a:pt x="1781433" y="18073"/>
                  </a:lnTo>
                  <a:lnTo>
                    <a:pt x="1724793" y="24490"/>
                  </a:lnTo>
                  <a:lnTo>
                    <a:pt x="1669067" y="31667"/>
                  </a:lnTo>
                  <a:lnTo>
                    <a:pt x="1614252" y="39604"/>
                  </a:lnTo>
                  <a:lnTo>
                    <a:pt x="1560350" y="48300"/>
                  </a:lnTo>
                  <a:lnTo>
                    <a:pt x="1507360" y="57755"/>
                  </a:lnTo>
                  <a:lnTo>
                    <a:pt x="1455282" y="67971"/>
                  </a:lnTo>
                  <a:lnTo>
                    <a:pt x="1404117" y="78946"/>
                  </a:lnTo>
                  <a:lnTo>
                    <a:pt x="1353864" y="90680"/>
                  </a:lnTo>
                  <a:lnTo>
                    <a:pt x="1304523" y="103174"/>
                  </a:lnTo>
                  <a:lnTo>
                    <a:pt x="1256095" y="116428"/>
                  </a:lnTo>
                  <a:lnTo>
                    <a:pt x="1208579" y="130441"/>
                  </a:lnTo>
                  <a:lnTo>
                    <a:pt x="1161975" y="145214"/>
                  </a:lnTo>
                  <a:lnTo>
                    <a:pt x="1116284" y="160747"/>
                  </a:lnTo>
                  <a:lnTo>
                    <a:pt x="1071505" y="177039"/>
                  </a:lnTo>
                  <a:lnTo>
                    <a:pt x="1027638" y="194090"/>
                  </a:lnTo>
                  <a:lnTo>
                    <a:pt x="984684" y="211902"/>
                  </a:lnTo>
                  <a:lnTo>
                    <a:pt x="942642" y="230472"/>
                  </a:lnTo>
                  <a:lnTo>
                    <a:pt x="901512" y="249803"/>
                  </a:lnTo>
                  <a:lnTo>
                    <a:pt x="861294" y="269893"/>
                  </a:lnTo>
                  <a:lnTo>
                    <a:pt x="821989" y="290743"/>
                  </a:lnTo>
                  <a:lnTo>
                    <a:pt x="783596" y="312352"/>
                  </a:lnTo>
                  <a:lnTo>
                    <a:pt x="746116" y="334721"/>
                  </a:lnTo>
                  <a:lnTo>
                    <a:pt x="709548" y="357849"/>
                  </a:lnTo>
                  <a:lnTo>
                    <a:pt x="673892" y="381737"/>
                  </a:lnTo>
                  <a:lnTo>
                    <a:pt x="639148" y="406385"/>
                  </a:lnTo>
                  <a:lnTo>
                    <a:pt x="605317" y="431792"/>
                  </a:lnTo>
                  <a:lnTo>
                    <a:pt x="572398" y="457959"/>
                  </a:lnTo>
                  <a:lnTo>
                    <a:pt x="540391" y="484885"/>
                  </a:lnTo>
                  <a:lnTo>
                    <a:pt x="509297" y="512571"/>
                  </a:lnTo>
                  <a:lnTo>
                    <a:pt x="479115" y="541017"/>
                  </a:lnTo>
                  <a:lnTo>
                    <a:pt x="449845" y="570222"/>
                  </a:lnTo>
                  <a:lnTo>
                    <a:pt x="421488" y="600187"/>
                  </a:lnTo>
                  <a:lnTo>
                    <a:pt x="394043" y="630911"/>
                  </a:lnTo>
                  <a:lnTo>
                    <a:pt x="367510" y="662395"/>
                  </a:lnTo>
                  <a:lnTo>
                    <a:pt x="341890" y="694639"/>
                  </a:lnTo>
                  <a:lnTo>
                    <a:pt x="317182" y="727642"/>
                  </a:lnTo>
                  <a:lnTo>
                    <a:pt x="293386" y="761404"/>
                  </a:lnTo>
                  <a:lnTo>
                    <a:pt x="270502" y="795927"/>
                  </a:lnTo>
                  <a:lnTo>
                    <a:pt x="248531" y="831209"/>
                  </a:lnTo>
                  <a:lnTo>
                    <a:pt x="227472" y="867250"/>
                  </a:lnTo>
                  <a:lnTo>
                    <a:pt x="207326" y="904051"/>
                  </a:lnTo>
                  <a:lnTo>
                    <a:pt x="188091" y="941612"/>
                  </a:lnTo>
                  <a:lnTo>
                    <a:pt x="169770" y="979932"/>
                  </a:lnTo>
                  <a:lnTo>
                    <a:pt x="152360" y="1019012"/>
                  </a:lnTo>
                  <a:lnTo>
                    <a:pt x="135863" y="1058852"/>
                  </a:lnTo>
                  <a:lnTo>
                    <a:pt x="120278" y="1099451"/>
                  </a:lnTo>
                  <a:lnTo>
                    <a:pt x="105605" y="1140810"/>
                  </a:lnTo>
                  <a:lnTo>
                    <a:pt x="91845" y="1182928"/>
                  </a:lnTo>
                  <a:lnTo>
                    <a:pt x="78997" y="1225806"/>
                  </a:lnTo>
                  <a:lnTo>
                    <a:pt x="67061" y="1269443"/>
                  </a:lnTo>
                  <a:lnTo>
                    <a:pt x="56038" y="1313840"/>
                  </a:lnTo>
                  <a:lnTo>
                    <a:pt x="45927" y="1358997"/>
                  </a:lnTo>
                  <a:lnTo>
                    <a:pt x="36728" y="1404913"/>
                  </a:lnTo>
                  <a:lnTo>
                    <a:pt x="28442" y="1451589"/>
                  </a:lnTo>
                  <a:lnTo>
                    <a:pt x="21067" y="1499025"/>
                  </a:lnTo>
                  <a:lnTo>
                    <a:pt x="14606" y="1547220"/>
                  </a:lnTo>
                  <a:lnTo>
                    <a:pt x="9056" y="1596174"/>
                  </a:lnTo>
                  <a:lnTo>
                    <a:pt x="4419" y="1645889"/>
                  </a:lnTo>
                  <a:lnTo>
                    <a:pt x="694" y="1696363"/>
                  </a:lnTo>
                  <a:lnTo>
                    <a:pt x="0" y="171729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35750" y="4723024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0" y="0"/>
                  </a:moveTo>
                  <a:lnTo>
                    <a:pt x="82070" y="178731"/>
                  </a:lnTo>
                  <a:lnTo>
                    <a:pt x="175816" y="5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470598" y="5567307"/>
              <a:ext cx="1340485" cy="393065"/>
            </a:xfrm>
            <a:custGeom>
              <a:avLst/>
              <a:gdLst/>
              <a:ahLst/>
              <a:cxnLst/>
              <a:rect l="l" t="t" r="r" b="b"/>
              <a:pathLst>
                <a:path w="1340484" h="393064">
                  <a:moveTo>
                    <a:pt x="1340403" y="1259"/>
                  </a:moveTo>
                  <a:lnTo>
                    <a:pt x="1289622" y="84"/>
                  </a:lnTo>
                  <a:lnTo>
                    <a:pt x="1239102" y="0"/>
                  </a:lnTo>
                  <a:lnTo>
                    <a:pt x="1188843" y="1005"/>
                  </a:lnTo>
                  <a:lnTo>
                    <a:pt x="1138844" y="3100"/>
                  </a:lnTo>
                  <a:lnTo>
                    <a:pt x="1089106" y="6285"/>
                  </a:lnTo>
                  <a:lnTo>
                    <a:pt x="1039629" y="10560"/>
                  </a:lnTo>
                  <a:lnTo>
                    <a:pt x="990413" y="15926"/>
                  </a:lnTo>
                  <a:lnTo>
                    <a:pt x="941457" y="22381"/>
                  </a:lnTo>
                  <a:lnTo>
                    <a:pt x="892762" y="29927"/>
                  </a:lnTo>
                  <a:lnTo>
                    <a:pt x="844328" y="38562"/>
                  </a:lnTo>
                  <a:lnTo>
                    <a:pt x="796155" y="48288"/>
                  </a:lnTo>
                  <a:lnTo>
                    <a:pt x="748242" y="59103"/>
                  </a:lnTo>
                  <a:lnTo>
                    <a:pt x="700591" y="71009"/>
                  </a:lnTo>
                  <a:lnTo>
                    <a:pt x="653200" y="84004"/>
                  </a:lnTo>
                  <a:lnTo>
                    <a:pt x="606069" y="98090"/>
                  </a:lnTo>
                  <a:lnTo>
                    <a:pt x="559200" y="113266"/>
                  </a:lnTo>
                  <a:lnTo>
                    <a:pt x="512591" y="129532"/>
                  </a:lnTo>
                  <a:lnTo>
                    <a:pt x="466243" y="146888"/>
                  </a:lnTo>
                  <a:lnTo>
                    <a:pt x="420156" y="165334"/>
                  </a:lnTo>
                  <a:lnTo>
                    <a:pt x="374330" y="184869"/>
                  </a:lnTo>
                  <a:lnTo>
                    <a:pt x="328764" y="205495"/>
                  </a:lnTo>
                  <a:lnTo>
                    <a:pt x="283459" y="227212"/>
                  </a:lnTo>
                  <a:lnTo>
                    <a:pt x="238415" y="250018"/>
                  </a:lnTo>
                  <a:lnTo>
                    <a:pt x="193632" y="273914"/>
                  </a:lnTo>
                  <a:lnTo>
                    <a:pt x="149109" y="298900"/>
                  </a:lnTo>
                  <a:lnTo>
                    <a:pt x="104847" y="324976"/>
                  </a:lnTo>
                  <a:lnTo>
                    <a:pt x="60846" y="352142"/>
                  </a:lnTo>
                  <a:lnTo>
                    <a:pt x="17106" y="380399"/>
                  </a:lnTo>
                  <a:lnTo>
                    <a:pt x="0" y="3925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44181" y="5875971"/>
              <a:ext cx="194945" cy="173990"/>
            </a:xfrm>
            <a:custGeom>
              <a:avLst/>
              <a:gdLst/>
              <a:ahLst/>
              <a:cxnLst/>
              <a:rect l="l" t="t" r="r" b="b"/>
              <a:pathLst>
                <a:path w="194944" h="173989">
                  <a:moveTo>
                    <a:pt x="92625" y="0"/>
                  </a:moveTo>
                  <a:lnTo>
                    <a:pt x="0" y="173496"/>
                  </a:lnTo>
                  <a:lnTo>
                    <a:pt x="194371" y="143501"/>
                  </a:lnTo>
                  <a:lnTo>
                    <a:pt x="926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5174" y="5795451"/>
              <a:ext cx="1950720" cy="212090"/>
            </a:xfrm>
            <a:custGeom>
              <a:avLst/>
              <a:gdLst/>
              <a:ahLst/>
              <a:cxnLst/>
              <a:rect l="l" t="t" r="r" b="b"/>
              <a:pathLst>
                <a:path w="1950720" h="212089">
                  <a:moveTo>
                    <a:pt x="0" y="206877"/>
                  </a:moveTo>
                  <a:lnTo>
                    <a:pt x="42034" y="186778"/>
                  </a:lnTo>
                  <a:lnTo>
                    <a:pt x="84387" y="167706"/>
                  </a:lnTo>
                  <a:lnTo>
                    <a:pt x="127061" y="149661"/>
                  </a:lnTo>
                  <a:lnTo>
                    <a:pt x="170054" y="132642"/>
                  </a:lnTo>
                  <a:lnTo>
                    <a:pt x="213366" y="116651"/>
                  </a:lnTo>
                  <a:lnTo>
                    <a:pt x="256998" y="101686"/>
                  </a:lnTo>
                  <a:lnTo>
                    <a:pt x="300950" y="87748"/>
                  </a:lnTo>
                  <a:lnTo>
                    <a:pt x="345221" y="74837"/>
                  </a:lnTo>
                  <a:lnTo>
                    <a:pt x="389812" y="62953"/>
                  </a:lnTo>
                  <a:lnTo>
                    <a:pt x="434723" y="52096"/>
                  </a:lnTo>
                  <a:lnTo>
                    <a:pt x="479953" y="42265"/>
                  </a:lnTo>
                  <a:lnTo>
                    <a:pt x="525502" y="33462"/>
                  </a:lnTo>
                  <a:lnTo>
                    <a:pt x="571372" y="25685"/>
                  </a:lnTo>
                  <a:lnTo>
                    <a:pt x="617560" y="18935"/>
                  </a:lnTo>
                  <a:lnTo>
                    <a:pt x="664069" y="13212"/>
                  </a:lnTo>
                  <a:lnTo>
                    <a:pt x="710897" y="8516"/>
                  </a:lnTo>
                  <a:lnTo>
                    <a:pt x="758044" y="4846"/>
                  </a:lnTo>
                  <a:lnTo>
                    <a:pt x="805512" y="2204"/>
                  </a:lnTo>
                  <a:lnTo>
                    <a:pt x="853298" y="588"/>
                  </a:lnTo>
                  <a:lnTo>
                    <a:pt x="901405" y="0"/>
                  </a:lnTo>
                  <a:lnTo>
                    <a:pt x="949831" y="438"/>
                  </a:lnTo>
                  <a:lnTo>
                    <a:pt x="998576" y="1902"/>
                  </a:lnTo>
                  <a:lnTo>
                    <a:pt x="1047641" y="4394"/>
                  </a:lnTo>
                  <a:lnTo>
                    <a:pt x="1097026" y="7913"/>
                  </a:lnTo>
                  <a:lnTo>
                    <a:pt x="1146730" y="12458"/>
                  </a:lnTo>
                  <a:lnTo>
                    <a:pt x="1196754" y="18031"/>
                  </a:lnTo>
                  <a:lnTo>
                    <a:pt x="1247098" y="24630"/>
                  </a:lnTo>
                  <a:lnTo>
                    <a:pt x="1297761" y="32256"/>
                  </a:lnTo>
                  <a:lnTo>
                    <a:pt x="1348743" y="40909"/>
                  </a:lnTo>
                  <a:lnTo>
                    <a:pt x="1400046" y="50588"/>
                  </a:lnTo>
                  <a:lnTo>
                    <a:pt x="1451667" y="61295"/>
                  </a:lnTo>
                  <a:lnTo>
                    <a:pt x="1503609" y="73028"/>
                  </a:lnTo>
                  <a:lnTo>
                    <a:pt x="1555870" y="85788"/>
                  </a:lnTo>
                  <a:lnTo>
                    <a:pt x="1608450" y="99575"/>
                  </a:lnTo>
                  <a:lnTo>
                    <a:pt x="1661351" y="114389"/>
                  </a:lnTo>
                  <a:lnTo>
                    <a:pt x="1714570" y="130230"/>
                  </a:lnTo>
                  <a:lnTo>
                    <a:pt x="1768110" y="147098"/>
                  </a:lnTo>
                  <a:lnTo>
                    <a:pt x="1821969" y="164992"/>
                  </a:lnTo>
                  <a:lnTo>
                    <a:pt x="1876147" y="183914"/>
                  </a:lnTo>
                  <a:lnTo>
                    <a:pt x="1930645" y="203862"/>
                  </a:lnTo>
                  <a:lnTo>
                    <a:pt x="1950140" y="2116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73285" y="5917630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4" h="163829">
                  <a:moveTo>
                    <a:pt x="65155" y="0"/>
                  </a:moveTo>
                  <a:lnTo>
                    <a:pt x="0" y="163400"/>
                  </a:lnTo>
                  <a:lnTo>
                    <a:pt x="195977" y="146855"/>
                  </a:lnTo>
                  <a:lnTo>
                    <a:pt x="65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966121" y="2647234"/>
            <a:ext cx="46831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don’t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have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worry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about complex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stuff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like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memory management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44529" y="5203414"/>
            <a:ext cx="33401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use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different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styles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programming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074" y="5823410"/>
            <a:ext cx="32454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Based on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objects, for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storing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most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kinds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3467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0" dirty="0">
                <a:solidFill>
                  <a:srgbClr val="FAFBFB"/>
                </a:solidFill>
                <a:latin typeface="Trebuchet MS"/>
                <a:cs typeface="Trebuchet MS"/>
              </a:rPr>
              <a:t>DEBUGGIN</a:t>
            </a:r>
            <a:r>
              <a:rPr sz="4950" b="1" spc="-124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PROCESS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5119" y="4622887"/>
            <a:ext cx="3206115" cy="1264285"/>
          </a:xfrm>
          <a:prstGeom prst="rect">
            <a:avLst/>
          </a:prstGeom>
          <a:solidFill>
            <a:srgbClr val="FE575F"/>
          </a:solidFill>
        </p:spPr>
        <p:txBody>
          <a:bodyPr vert="horz" wrap="square" lIns="0" tIns="398780" rIns="0" bIns="0" rtlCol="0">
            <a:spAutoFit/>
          </a:bodyPr>
          <a:lstStyle/>
          <a:p>
            <a:pPr marL="746760">
              <a:lnSpc>
                <a:spcPct val="100000"/>
              </a:lnSpc>
              <a:spcBef>
                <a:spcPts val="3140"/>
              </a:spcBef>
            </a:pPr>
            <a:r>
              <a:rPr sz="3100" b="1" spc="25" dirty="0">
                <a:solidFill>
                  <a:srgbClr val="444444"/>
                </a:solidFill>
                <a:latin typeface="Roboto"/>
                <a:cs typeface="Roboto"/>
              </a:rPr>
              <a:t>IDENTIFY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0096" y="3529365"/>
            <a:ext cx="1177290" cy="837565"/>
            <a:chOff x="2050096" y="3529365"/>
            <a:chExt cx="1177290" cy="837565"/>
          </a:xfrm>
        </p:grpSpPr>
        <p:sp>
          <p:nvSpPr>
            <p:cNvPr id="6" name="object 6"/>
            <p:cNvSpPr/>
            <p:nvPr/>
          </p:nvSpPr>
          <p:spPr>
            <a:xfrm>
              <a:off x="2128775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30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0096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4" h="193675">
                  <a:moveTo>
                    <a:pt x="0" y="0"/>
                  </a:moveTo>
                  <a:lnTo>
                    <a:pt x="35637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4374" y="3157665"/>
            <a:ext cx="22428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Becoming aware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that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there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bug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6641496"/>
            <a:ext cx="293184" cy="29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51318" y="6586914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4862" y="6599083"/>
            <a:ext cx="26733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During</a:t>
            </a:r>
            <a:r>
              <a:rPr sz="2300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development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7368176"/>
            <a:ext cx="293184" cy="2931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51318" y="7313593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4862" y="7325762"/>
            <a:ext cx="22332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Testing</a:t>
            </a:r>
            <a:r>
              <a:rPr sz="2300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software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8094856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51318" y="8040272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74862" y="7939356"/>
            <a:ext cx="256349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User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reports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during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production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9286443"/>
            <a:ext cx="293184" cy="29318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51318" y="9231859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74862" y="9130942"/>
            <a:ext cx="246824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Context:</a:t>
            </a:r>
            <a:r>
              <a:rPr sz="2300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browsers,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users,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etc.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79797" y="5053812"/>
            <a:ext cx="885825" cy="402590"/>
            <a:chOff x="4979797" y="5053812"/>
            <a:chExt cx="885825" cy="402590"/>
          </a:xfrm>
        </p:grpSpPr>
        <p:sp>
          <p:nvSpPr>
            <p:cNvPr id="22" name="object 22"/>
            <p:cNvSpPr/>
            <p:nvPr/>
          </p:nvSpPr>
          <p:spPr>
            <a:xfrm>
              <a:off x="4979797" y="5254853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3511" y="50538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34474" y="4622887"/>
            <a:ext cx="3206115" cy="1264285"/>
          </a:xfrm>
          <a:prstGeom prst="rect">
            <a:avLst/>
          </a:prstGeom>
          <a:solidFill>
            <a:srgbClr val="FEC704"/>
          </a:solidFill>
        </p:spPr>
        <p:txBody>
          <a:bodyPr vert="horz" wrap="square" lIns="0" tIns="398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40"/>
              </a:spcBef>
            </a:pP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FIND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79451" y="3529365"/>
            <a:ext cx="1177290" cy="837565"/>
            <a:chOff x="6679451" y="3529365"/>
            <a:chExt cx="1177290" cy="837565"/>
          </a:xfrm>
        </p:grpSpPr>
        <p:sp>
          <p:nvSpPr>
            <p:cNvPr id="26" name="object 26"/>
            <p:cNvSpPr/>
            <p:nvPr/>
          </p:nvSpPr>
          <p:spPr>
            <a:xfrm>
              <a:off x="6758130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29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79451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637" y="193418"/>
                  </a:lnTo>
                  <a:lnTo>
                    <a:pt x="168990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053728" y="2979659"/>
            <a:ext cx="226949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Isolating where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exactly the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bug is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happening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609151" y="5121915"/>
            <a:ext cx="885825" cy="402590"/>
            <a:chOff x="9609151" y="5121915"/>
            <a:chExt cx="885825" cy="402590"/>
          </a:xfrm>
        </p:grpSpPr>
        <p:sp>
          <p:nvSpPr>
            <p:cNvPr id="30" name="object 30"/>
            <p:cNvSpPr/>
            <p:nvPr/>
          </p:nvSpPr>
          <p:spPr>
            <a:xfrm>
              <a:off x="9609151" y="5322956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92866" y="5121915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0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763829" y="4622887"/>
            <a:ext cx="3206115" cy="126428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398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40"/>
              </a:spcBef>
            </a:pP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FIX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308807" y="3529364"/>
            <a:ext cx="1177290" cy="837565"/>
            <a:chOff x="11308807" y="3529364"/>
            <a:chExt cx="1177290" cy="837565"/>
          </a:xfrm>
        </p:grpSpPr>
        <p:sp>
          <p:nvSpPr>
            <p:cNvPr id="34" name="object 34"/>
            <p:cNvSpPr/>
            <p:nvPr/>
          </p:nvSpPr>
          <p:spPr>
            <a:xfrm>
              <a:off x="11387481" y="3550306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29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08807" y="4173000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632" y="193419"/>
                  </a:lnTo>
                  <a:lnTo>
                    <a:pt x="168989" y="4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683080" y="3364988"/>
            <a:ext cx="19145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Correct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bug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238507" y="5053812"/>
            <a:ext cx="885825" cy="402590"/>
            <a:chOff x="14238507" y="5053812"/>
            <a:chExt cx="885825" cy="402590"/>
          </a:xfrm>
        </p:grpSpPr>
        <p:sp>
          <p:nvSpPr>
            <p:cNvPr id="38" name="object 38"/>
            <p:cNvSpPr/>
            <p:nvPr/>
          </p:nvSpPr>
          <p:spPr>
            <a:xfrm>
              <a:off x="14238507" y="5254853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722221" y="50538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5393185" y="4622887"/>
            <a:ext cx="3206115" cy="1264285"/>
          </a:xfrm>
          <a:prstGeom prst="rect">
            <a:avLst/>
          </a:prstGeom>
          <a:solidFill>
            <a:srgbClr val="64A9EF"/>
          </a:solidFill>
        </p:spPr>
        <p:txBody>
          <a:bodyPr vert="horz" wrap="square" lIns="0" tIns="398780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3140"/>
              </a:spcBef>
            </a:pPr>
            <a:r>
              <a:rPr sz="3100" b="1" spc="50" dirty="0">
                <a:solidFill>
                  <a:srgbClr val="444444"/>
                </a:solidFill>
                <a:latin typeface="Roboto"/>
                <a:cs typeface="Roboto"/>
              </a:rPr>
              <a:t>PREVENT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5938163" y="3529365"/>
            <a:ext cx="1177290" cy="837565"/>
            <a:chOff x="15938163" y="3529365"/>
            <a:chExt cx="1177290" cy="837565"/>
          </a:xfrm>
        </p:grpSpPr>
        <p:sp>
          <p:nvSpPr>
            <p:cNvPr id="42" name="object 42"/>
            <p:cNvSpPr/>
            <p:nvPr/>
          </p:nvSpPr>
          <p:spPr>
            <a:xfrm>
              <a:off x="16016837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30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938163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4" h="193675">
                  <a:moveTo>
                    <a:pt x="0" y="0"/>
                  </a:moveTo>
                  <a:lnTo>
                    <a:pt x="35632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312437" y="3157665"/>
            <a:ext cx="222758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Preventing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it from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happening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again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2084" y="6641496"/>
            <a:ext cx="293184" cy="29318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5439384" y="6586914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962929" y="6485997"/>
            <a:ext cx="260350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Searching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for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same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bug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similar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2084" y="8297991"/>
            <a:ext cx="293184" cy="29318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5439384" y="8243407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962929" y="8142491"/>
            <a:ext cx="250190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Writing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tests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using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testing</a:t>
            </a:r>
            <a:r>
              <a:rPr sz="230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software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3372" y="6641496"/>
            <a:ext cx="293184" cy="29318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180672" y="6586914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04217" y="6485997"/>
            <a:ext cx="24460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Developer</a:t>
            </a:r>
            <a:r>
              <a:rPr sz="2300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console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5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300" i="1" spc="-55" dirty="0">
                <a:solidFill>
                  <a:srgbClr val="444444"/>
                </a:solidFill>
                <a:latin typeface="Roboto"/>
                <a:cs typeface="Roboto"/>
              </a:rPr>
              <a:t>simple</a:t>
            </a:r>
            <a:r>
              <a:rPr sz="2300" i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code)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3372" y="7833083"/>
            <a:ext cx="293184" cy="29318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180672" y="7778500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04217" y="7677584"/>
            <a:ext cx="25222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Debugger</a:t>
            </a:r>
            <a:r>
              <a:rPr sz="2300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60" dirty="0">
                <a:solidFill>
                  <a:srgbClr val="444444"/>
                </a:solidFill>
                <a:latin typeface="Roboto"/>
                <a:cs typeface="Roboto"/>
              </a:rPr>
              <a:t>(</a:t>
            </a:r>
            <a:r>
              <a:rPr sz="2300" i="1" spc="-60" dirty="0">
                <a:solidFill>
                  <a:srgbClr val="444444"/>
                </a:solidFill>
                <a:latin typeface="Roboto"/>
                <a:cs typeface="Roboto"/>
              </a:rPr>
              <a:t>complex </a:t>
            </a:r>
            <a:r>
              <a:rPr sz="2300" i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code)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2727" y="6641496"/>
            <a:ext cx="293184" cy="29318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810027" y="6586914"/>
            <a:ext cx="318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300">
              <a:latin typeface="Segoe UI Symbol"/>
              <a:cs typeface="Segoe UI 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333572" y="6485997"/>
            <a:ext cx="234823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Replace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wrong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solution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new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correct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solution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781" y="1103920"/>
            <a:ext cx="17559020" cy="886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22225" algn="ctr">
              <a:lnSpc>
                <a:spcPct val="109800"/>
              </a:lnSpc>
              <a:spcBef>
                <a:spcPts val="105"/>
              </a:spcBef>
            </a:pPr>
            <a:r>
              <a:rPr sz="13200" spc="610" dirty="0">
                <a:solidFill>
                  <a:srgbClr val="444444"/>
                </a:solidFill>
                <a:latin typeface="Roboto"/>
                <a:cs typeface="Roboto"/>
              </a:rPr>
              <a:t>JAVASCRIPT</a:t>
            </a:r>
            <a:r>
              <a:rPr sz="13200" spc="130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385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13200" spc="130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560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13200" spc="56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760" dirty="0">
                <a:solidFill>
                  <a:srgbClr val="444444"/>
                </a:solidFill>
                <a:latin typeface="Roboto"/>
                <a:cs typeface="Roboto"/>
              </a:rPr>
              <a:t>BROWSER:</a:t>
            </a:r>
            <a:r>
              <a:rPr sz="13200" spc="12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38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13200" spc="12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45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13200" spc="-32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3200" spc="655" dirty="0">
                <a:solidFill>
                  <a:srgbClr val="444444"/>
                </a:solidFill>
                <a:latin typeface="Roboto"/>
                <a:cs typeface="Roboto"/>
              </a:rPr>
              <a:t>EVENTS</a:t>
            </a:r>
            <a:endParaRPr sz="13200">
              <a:latin typeface="Roboto"/>
              <a:cs typeface="Roboto"/>
            </a:endParaRPr>
          </a:p>
          <a:p>
            <a:pPr marL="20955" algn="ctr">
              <a:lnSpc>
                <a:spcPct val="100000"/>
              </a:lnSpc>
              <a:spcBef>
                <a:spcPts val="1555"/>
              </a:spcBef>
            </a:pPr>
            <a:r>
              <a:rPr sz="13200" spc="615" dirty="0">
                <a:solidFill>
                  <a:srgbClr val="444444"/>
                </a:solidFill>
                <a:latin typeface="Roboto"/>
                <a:cs typeface="Roboto"/>
              </a:rPr>
              <a:t>FUNDAMENTALS</a:t>
            </a:r>
            <a:endParaRPr sz="1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43249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DOM?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5201" y="3908341"/>
            <a:ext cx="11043285" cy="4482465"/>
          </a:xfrm>
          <a:custGeom>
            <a:avLst/>
            <a:gdLst/>
            <a:ahLst/>
            <a:cxnLst/>
            <a:rect l="l" t="t" r="r" b="b"/>
            <a:pathLst>
              <a:path w="11043285" h="4482465">
                <a:moveTo>
                  <a:pt x="11043129" y="0"/>
                </a:moveTo>
                <a:lnTo>
                  <a:pt x="0" y="0"/>
                </a:lnTo>
                <a:lnTo>
                  <a:pt x="0" y="4482194"/>
                </a:lnTo>
                <a:lnTo>
                  <a:pt x="11043129" y="4482194"/>
                </a:lnTo>
                <a:lnTo>
                  <a:pt x="1104312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06738" y="4578974"/>
            <a:ext cx="9760585" cy="2911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43500"/>
              </a:lnSpc>
              <a:spcBef>
                <a:spcPts val="95"/>
              </a:spcBef>
            </a:pPr>
            <a:r>
              <a:rPr sz="3300" dirty="0">
                <a:solidFill>
                  <a:srgbClr val="444444"/>
                </a:solidFill>
                <a:latin typeface="Roboto Lt"/>
                <a:cs typeface="Roboto Lt"/>
              </a:rPr>
              <a:t>DOCUMENT OBJECT MODEL: 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STRUCTURED 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REPRESENTATION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4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35" dirty="0">
                <a:solidFill>
                  <a:srgbClr val="444444"/>
                </a:solidFill>
                <a:latin typeface="Roboto Lt"/>
                <a:cs typeface="Roboto Lt"/>
              </a:rPr>
              <a:t>HTML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DOCUMENTS.</a:t>
            </a:r>
            <a:r>
              <a:rPr sz="3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35" dirty="0">
                <a:solidFill>
                  <a:srgbClr val="444444"/>
                </a:solidFill>
                <a:latin typeface="Roboto Lt"/>
                <a:cs typeface="Roboto Lt"/>
              </a:rPr>
              <a:t>ALLOWS </a:t>
            </a:r>
            <a:r>
              <a:rPr sz="3300" spc="-79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25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4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10" dirty="0">
                <a:solidFill>
                  <a:srgbClr val="444444"/>
                </a:solidFill>
                <a:latin typeface="Roboto Lt"/>
                <a:cs typeface="Roboto Lt"/>
              </a:rPr>
              <a:t>ACCESS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35" dirty="0">
                <a:solidFill>
                  <a:srgbClr val="444444"/>
                </a:solidFill>
                <a:latin typeface="Roboto Lt"/>
                <a:cs typeface="Roboto Lt"/>
              </a:rPr>
              <a:t>HTML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10" dirty="0">
                <a:solidFill>
                  <a:srgbClr val="444444"/>
                </a:solidFill>
                <a:latin typeface="Roboto Lt"/>
                <a:cs typeface="Roboto Lt"/>
              </a:rPr>
              <a:t>ELEMENTS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3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STYLES </a:t>
            </a:r>
            <a:r>
              <a:rPr sz="3300" spc="-4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-10" dirty="0">
                <a:solidFill>
                  <a:srgbClr val="444444"/>
                </a:solidFill>
                <a:latin typeface="Roboto Lt"/>
                <a:cs typeface="Roboto Lt"/>
              </a:rPr>
              <a:t>MANIPULATE</a:t>
            </a:r>
            <a:r>
              <a:rPr sz="3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300" spc="15" dirty="0">
                <a:solidFill>
                  <a:srgbClr val="444444"/>
                </a:solidFill>
                <a:latin typeface="Roboto Lt"/>
                <a:cs typeface="Roboto Lt"/>
              </a:rPr>
              <a:t>THEM.</a:t>
            </a:r>
            <a:endParaRPr sz="3300">
              <a:latin typeface="Roboto Lt"/>
              <a:cs typeface="Roboto L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2330361"/>
            <a:ext cx="5293360" cy="3434715"/>
            <a:chOff x="0" y="2330361"/>
            <a:chExt cx="529336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0361"/>
              <a:ext cx="5292732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029" y="291802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2191349" y="3513557"/>
            <a:ext cx="899242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944" dirty="0">
                <a:solidFill>
                  <a:srgbClr val="FAFBFB"/>
                </a:solidFill>
                <a:latin typeface="Trebuchet MS"/>
                <a:cs typeface="Trebuchet MS"/>
              </a:rPr>
              <a:t>DOM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9906" y="8704481"/>
            <a:ext cx="36791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Change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text,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HTML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attributes,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and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CSS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styles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12867" y="7535465"/>
            <a:ext cx="1666239" cy="1596390"/>
            <a:chOff x="7312867" y="7535465"/>
            <a:chExt cx="1666239" cy="1596390"/>
          </a:xfrm>
        </p:grpSpPr>
        <p:sp>
          <p:nvSpPr>
            <p:cNvPr id="12" name="object 12"/>
            <p:cNvSpPr/>
            <p:nvPr/>
          </p:nvSpPr>
          <p:spPr>
            <a:xfrm>
              <a:off x="7399513" y="7690192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2867" y="7535465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7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855242" y="2506578"/>
            <a:ext cx="1860550" cy="1271270"/>
            <a:chOff x="13855242" y="2506578"/>
            <a:chExt cx="1860550" cy="1271270"/>
          </a:xfrm>
        </p:grpSpPr>
        <p:sp>
          <p:nvSpPr>
            <p:cNvPr id="15" name="object 15"/>
            <p:cNvSpPr/>
            <p:nvPr/>
          </p:nvSpPr>
          <p:spPr>
            <a:xfrm>
              <a:off x="13876184" y="2527519"/>
              <a:ext cx="1765935" cy="1106170"/>
            </a:xfrm>
            <a:custGeom>
              <a:avLst/>
              <a:gdLst/>
              <a:ahLst/>
              <a:cxnLst/>
              <a:rect l="l" t="t" r="r" b="b"/>
              <a:pathLst>
                <a:path w="1765934" h="1106170">
                  <a:moveTo>
                    <a:pt x="0" y="0"/>
                  </a:moveTo>
                  <a:lnTo>
                    <a:pt x="55878" y="1356"/>
                  </a:lnTo>
                  <a:lnTo>
                    <a:pt x="110972" y="3702"/>
                  </a:lnTo>
                  <a:lnTo>
                    <a:pt x="165280" y="7037"/>
                  </a:lnTo>
                  <a:lnTo>
                    <a:pt x="218803" y="11361"/>
                  </a:lnTo>
                  <a:lnTo>
                    <a:pt x="271540" y="16675"/>
                  </a:lnTo>
                  <a:lnTo>
                    <a:pt x="323493" y="22977"/>
                  </a:lnTo>
                  <a:lnTo>
                    <a:pt x="374660" y="30269"/>
                  </a:lnTo>
                  <a:lnTo>
                    <a:pt x="425042" y="38550"/>
                  </a:lnTo>
                  <a:lnTo>
                    <a:pt x="474638" y="47820"/>
                  </a:lnTo>
                  <a:lnTo>
                    <a:pt x="523450" y="58079"/>
                  </a:lnTo>
                  <a:lnTo>
                    <a:pt x="571476" y="69328"/>
                  </a:lnTo>
                  <a:lnTo>
                    <a:pt x="618717" y="81565"/>
                  </a:lnTo>
                  <a:lnTo>
                    <a:pt x="665172" y="94792"/>
                  </a:lnTo>
                  <a:lnTo>
                    <a:pt x="710843" y="109008"/>
                  </a:lnTo>
                  <a:lnTo>
                    <a:pt x="755728" y="124213"/>
                  </a:lnTo>
                  <a:lnTo>
                    <a:pt x="799828" y="140407"/>
                  </a:lnTo>
                  <a:lnTo>
                    <a:pt x="843142" y="157591"/>
                  </a:lnTo>
                  <a:lnTo>
                    <a:pt x="885672" y="175763"/>
                  </a:lnTo>
                  <a:lnTo>
                    <a:pt x="927416" y="194925"/>
                  </a:lnTo>
                  <a:lnTo>
                    <a:pt x="968375" y="215076"/>
                  </a:lnTo>
                  <a:lnTo>
                    <a:pt x="1008548" y="236216"/>
                  </a:lnTo>
                  <a:lnTo>
                    <a:pt x="1047937" y="258345"/>
                  </a:lnTo>
                  <a:lnTo>
                    <a:pt x="1086540" y="281464"/>
                  </a:lnTo>
                  <a:lnTo>
                    <a:pt x="1124358" y="305571"/>
                  </a:lnTo>
                  <a:lnTo>
                    <a:pt x="1161390" y="330668"/>
                  </a:lnTo>
                  <a:lnTo>
                    <a:pt x="1197638" y="356754"/>
                  </a:lnTo>
                  <a:lnTo>
                    <a:pt x="1233100" y="383829"/>
                  </a:lnTo>
                  <a:lnTo>
                    <a:pt x="1267777" y="411893"/>
                  </a:lnTo>
                  <a:lnTo>
                    <a:pt x="1301668" y="440947"/>
                  </a:lnTo>
                  <a:lnTo>
                    <a:pt x="1334775" y="470989"/>
                  </a:lnTo>
                  <a:lnTo>
                    <a:pt x="1367096" y="502021"/>
                  </a:lnTo>
                  <a:lnTo>
                    <a:pt x="1398632" y="534042"/>
                  </a:lnTo>
                  <a:lnTo>
                    <a:pt x="1429382" y="567052"/>
                  </a:lnTo>
                  <a:lnTo>
                    <a:pt x="1459348" y="601052"/>
                  </a:lnTo>
                  <a:lnTo>
                    <a:pt x="1488528" y="636040"/>
                  </a:lnTo>
                  <a:lnTo>
                    <a:pt x="1516923" y="672018"/>
                  </a:lnTo>
                  <a:lnTo>
                    <a:pt x="1544533" y="708984"/>
                  </a:lnTo>
                  <a:lnTo>
                    <a:pt x="1571357" y="746940"/>
                  </a:lnTo>
                  <a:lnTo>
                    <a:pt x="1597396" y="785885"/>
                  </a:lnTo>
                  <a:lnTo>
                    <a:pt x="1622650" y="825820"/>
                  </a:lnTo>
                  <a:lnTo>
                    <a:pt x="1647119" y="866743"/>
                  </a:lnTo>
                  <a:lnTo>
                    <a:pt x="1670802" y="908656"/>
                  </a:lnTo>
                  <a:lnTo>
                    <a:pt x="1693700" y="951558"/>
                  </a:lnTo>
                  <a:lnTo>
                    <a:pt x="1715813" y="995448"/>
                  </a:lnTo>
                  <a:lnTo>
                    <a:pt x="1737141" y="1040329"/>
                  </a:lnTo>
                  <a:lnTo>
                    <a:pt x="1757683" y="1086198"/>
                  </a:lnTo>
                  <a:lnTo>
                    <a:pt x="1765334" y="11057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1976" y="3581696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4">
                  <a:moveTo>
                    <a:pt x="163806" y="0"/>
                  </a:moveTo>
                  <a:lnTo>
                    <a:pt x="0" y="64126"/>
                  </a:lnTo>
                  <a:lnTo>
                    <a:pt x="146037" y="195869"/>
                  </a:lnTo>
                  <a:lnTo>
                    <a:pt x="163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45606" y="2146308"/>
            <a:ext cx="3145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Tree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structure,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generated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by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browser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HTML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load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65146" y="3939754"/>
            <a:ext cx="4544527" cy="39678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6496" y="2106475"/>
            <a:ext cx="9269072" cy="80927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873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15" dirty="0">
                <a:solidFill>
                  <a:srgbClr val="FAFBFB"/>
                </a:solidFill>
                <a:latin typeface="Trebuchet MS"/>
                <a:cs typeface="Trebuchet MS"/>
              </a:rPr>
              <a:t>DO</a:t>
            </a:r>
            <a:r>
              <a:rPr sz="4950" b="1" spc="-1335" dirty="0">
                <a:solidFill>
                  <a:srgbClr val="FAFBFB"/>
                </a:solidFill>
                <a:latin typeface="Trebuchet MS"/>
                <a:cs typeface="Trebuchet MS"/>
              </a:rPr>
              <a:t>M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5" dirty="0">
                <a:solidFill>
                  <a:srgbClr val="FAFBFB"/>
                </a:solidFill>
                <a:latin typeface="Trebuchet MS"/>
                <a:cs typeface="Trebuchet MS"/>
              </a:rPr>
              <a:t>TRE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STRUCTURE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1455" y="2073001"/>
            <a:ext cx="16499205" cy="8362315"/>
            <a:chOff x="931455" y="2073001"/>
            <a:chExt cx="16499205" cy="8362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455" y="2106476"/>
              <a:ext cx="5837859" cy="8328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86713" y="2812506"/>
              <a:ext cx="5207635" cy="1610360"/>
            </a:xfrm>
            <a:custGeom>
              <a:avLst/>
              <a:gdLst/>
              <a:ahLst/>
              <a:cxnLst/>
              <a:rect l="l" t="t" r="r" b="b"/>
              <a:pathLst>
                <a:path w="5207635" h="1610360">
                  <a:moveTo>
                    <a:pt x="0" y="0"/>
                  </a:moveTo>
                  <a:lnTo>
                    <a:pt x="5207523" y="0"/>
                  </a:lnTo>
                  <a:lnTo>
                    <a:pt x="5207523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6713" y="4579702"/>
              <a:ext cx="5207635" cy="5199380"/>
            </a:xfrm>
            <a:custGeom>
              <a:avLst/>
              <a:gdLst/>
              <a:ahLst/>
              <a:cxnLst/>
              <a:rect l="l" t="t" r="r" b="b"/>
              <a:pathLst>
                <a:path w="5207635" h="5199380">
                  <a:moveTo>
                    <a:pt x="0" y="0"/>
                  </a:moveTo>
                  <a:lnTo>
                    <a:pt x="5207523" y="0"/>
                  </a:lnTo>
                  <a:lnTo>
                    <a:pt x="5207523" y="5199105"/>
                  </a:lnTo>
                  <a:lnTo>
                    <a:pt x="0" y="51991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7109" y="3323117"/>
              <a:ext cx="4730750" cy="588645"/>
            </a:xfrm>
            <a:custGeom>
              <a:avLst/>
              <a:gdLst/>
              <a:ahLst/>
              <a:cxnLst/>
              <a:rect l="l" t="t" r="r" b="b"/>
              <a:pathLst>
                <a:path w="4730750" h="588645">
                  <a:moveTo>
                    <a:pt x="0" y="0"/>
                  </a:moveTo>
                  <a:lnTo>
                    <a:pt x="4730642" y="0"/>
                  </a:lnTo>
                  <a:lnTo>
                    <a:pt x="4730642" y="588578"/>
                  </a:lnTo>
                  <a:lnTo>
                    <a:pt x="0" y="58857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7109" y="5156691"/>
              <a:ext cx="4730750" cy="2228215"/>
            </a:xfrm>
            <a:custGeom>
              <a:avLst/>
              <a:gdLst/>
              <a:ahLst/>
              <a:cxnLst/>
              <a:rect l="l" t="t" r="r" b="b"/>
              <a:pathLst>
                <a:path w="4730750" h="2228215">
                  <a:moveTo>
                    <a:pt x="0" y="0"/>
                  </a:moveTo>
                  <a:lnTo>
                    <a:pt x="4730642" y="0"/>
                  </a:lnTo>
                  <a:lnTo>
                    <a:pt x="4730642" y="2228177"/>
                  </a:lnTo>
                  <a:lnTo>
                    <a:pt x="0" y="222817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7109" y="7550894"/>
              <a:ext cx="4730750" cy="1610360"/>
            </a:xfrm>
            <a:custGeom>
              <a:avLst/>
              <a:gdLst/>
              <a:ahLst/>
              <a:cxnLst/>
              <a:rect l="l" t="t" r="r" b="b"/>
              <a:pathLst>
                <a:path w="4730750" h="1610359">
                  <a:moveTo>
                    <a:pt x="0" y="0"/>
                  </a:moveTo>
                  <a:lnTo>
                    <a:pt x="4730642" y="0"/>
                  </a:lnTo>
                  <a:lnTo>
                    <a:pt x="4730642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6420" y="5727454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10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6420" y="6349116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6590" y="8107119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0827" y="5852212"/>
              <a:ext cx="1454150" cy="273050"/>
            </a:xfrm>
            <a:custGeom>
              <a:avLst/>
              <a:gdLst/>
              <a:ahLst/>
              <a:cxnLst/>
              <a:rect l="l" t="t" r="r" b="b"/>
              <a:pathLst>
                <a:path w="1454150" h="273050">
                  <a:moveTo>
                    <a:pt x="0" y="0"/>
                  </a:moveTo>
                  <a:lnTo>
                    <a:pt x="1453902" y="0"/>
                  </a:lnTo>
                  <a:lnTo>
                    <a:pt x="1453902" y="272507"/>
                  </a:lnTo>
                  <a:lnTo>
                    <a:pt x="0" y="2725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5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1444" y="2215214"/>
              <a:ext cx="5578475" cy="8111490"/>
            </a:xfrm>
            <a:custGeom>
              <a:avLst/>
              <a:gdLst/>
              <a:ahLst/>
              <a:cxnLst/>
              <a:rect l="l" t="t" r="r" b="b"/>
              <a:pathLst>
                <a:path w="5578475" h="8111490">
                  <a:moveTo>
                    <a:pt x="0" y="0"/>
                  </a:moveTo>
                  <a:lnTo>
                    <a:pt x="5577868" y="0"/>
                  </a:lnTo>
                  <a:lnTo>
                    <a:pt x="5577868" y="8111131"/>
                  </a:lnTo>
                  <a:lnTo>
                    <a:pt x="0" y="811113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88811" y="2093956"/>
              <a:ext cx="1170940" cy="248920"/>
            </a:xfrm>
            <a:custGeom>
              <a:avLst/>
              <a:gdLst/>
              <a:ahLst/>
              <a:cxnLst/>
              <a:rect l="l" t="t" r="r" b="b"/>
              <a:pathLst>
                <a:path w="1170940" h="248919">
                  <a:moveTo>
                    <a:pt x="1170706" y="30603"/>
                  </a:moveTo>
                  <a:lnTo>
                    <a:pt x="1114509" y="21708"/>
                  </a:lnTo>
                  <a:lnTo>
                    <a:pt x="1059017" y="14330"/>
                  </a:lnTo>
                  <a:lnTo>
                    <a:pt x="1004231" y="8470"/>
                  </a:lnTo>
                  <a:lnTo>
                    <a:pt x="950149" y="4129"/>
                  </a:lnTo>
                  <a:lnTo>
                    <a:pt x="896773" y="1305"/>
                  </a:lnTo>
                  <a:lnTo>
                    <a:pt x="844101" y="0"/>
                  </a:lnTo>
                  <a:lnTo>
                    <a:pt x="792135" y="212"/>
                  </a:lnTo>
                  <a:lnTo>
                    <a:pt x="740874" y="1943"/>
                  </a:lnTo>
                  <a:lnTo>
                    <a:pt x="690319" y="5191"/>
                  </a:lnTo>
                  <a:lnTo>
                    <a:pt x="640468" y="9958"/>
                  </a:lnTo>
                  <a:lnTo>
                    <a:pt x="591323" y="16243"/>
                  </a:lnTo>
                  <a:lnTo>
                    <a:pt x="542883" y="24046"/>
                  </a:lnTo>
                  <a:lnTo>
                    <a:pt x="495148" y="33367"/>
                  </a:lnTo>
                  <a:lnTo>
                    <a:pt x="448118" y="44206"/>
                  </a:lnTo>
                  <a:lnTo>
                    <a:pt x="401793" y="56563"/>
                  </a:lnTo>
                  <a:lnTo>
                    <a:pt x="356174" y="70438"/>
                  </a:lnTo>
                  <a:lnTo>
                    <a:pt x="311260" y="85831"/>
                  </a:lnTo>
                  <a:lnTo>
                    <a:pt x="267051" y="102742"/>
                  </a:lnTo>
                  <a:lnTo>
                    <a:pt x="223547" y="121171"/>
                  </a:lnTo>
                  <a:lnTo>
                    <a:pt x="180748" y="141119"/>
                  </a:lnTo>
                  <a:lnTo>
                    <a:pt x="138655" y="162584"/>
                  </a:lnTo>
                  <a:lnTo>
                    <a:pt x="97266" y="185567"/>
                  </a:lnTo>
                  <a:lnTo>
                    <a:pt x="56583" y="210069"/>
                  </a:lnTo>
                  <a:lnTo>
                    <a:pt x="16605" y="236088"/>
                  </a:lnTo>
                  <a:lnTo>
                    <a:pt x="0" y="24888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66044" y="2260378"/>
              <a:ext cx="193040" cy="177165"/>
            </a:xfrm>
            <a:custGeom>
              <a:avLst/>
              <a:gdLst/>
              <a:ahLst/>
              <a:cxnLst/>
              <a:rect l="l" t="t" r="r" b="b"/>
              <a:pathLst>
                <a:path w="193040" h="177164">
                  <a:moveTo>
                    <a:pt x="85683" y="0"/>
                  </a:moveTo>
                  <a:lnTo>
                    <a:pt x="0" y="177030"/>
                  </a:lnTo>
                  <a:lnTo>
                    <a:pt x="193030" y="139357"/>
                  </a:lnTo>
                  <a:lnTo>
                    <a:pt x="856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6720" y="2343334"/>
              <a:ext cx="11513827" cy="69382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138807" y="1861828"/>
            <a:ext cx="3945890" cy="10826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4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Special object that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entry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point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the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DOM.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Example: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258983" y="5951818"/>
            <a:ext cx="1086485" cy="251460"/>
            <a:chOff x="18258983" y="5951818"/>
            <a:chExt cx="1086485" cy="251460"/>
          </a:xfrm>
        </p:grpSpPr>
        <p:sp>
          <p:nvSpPr>
            <p:cNvPr id="22" name="object 22"/>
            <p:cNvSpPr/>
            <p:nvPr/>
          </p:nvSpPr>
          <p:spPr>
            <a:xfrm>
              <a:off x="18478875" y="6077469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258983" y="595181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8258983" y="7116430"/>
            <a:ext cx="1086485" cy="251460"/>
            <a:chOff x="18258983" y="7116430"/>
            <a:chExt cx="1086485" cy="251460"/>
          </a:xfrm>
        </p:grpSpPr>
        <p:sp>
          <p:nvSpPr>
            <p:cNvPr id="25" name="object 25"/>
            <p:cNvSpPr/>
            <p:nvPr/>
          </p:nvSpPr>
          <p:spPr>
            <a:xfrm>
              <a:off x="18478875" y="7242081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58983" y="711643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816102" y="9541256"/>
            <a:ext cx="1086485" cy="251460"/>
            <a:chOff x="8816102" y="9541256"/>
            <a:chExt cx="1086485" cy="251460"/>
          </a:xfrm>
        </p:grpSpPr>
        <p:sp>
          <p:nvSpPr>
            <p:cNvPr id="28" name="object 28"/>
            <p:cNvSpPr/>
            <p:nvPr/>
          </p:nvSpPr>
          <p:spPr>
            <a:xfrm>
              <a:off x="8816102" y="966690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0" y="0"/>
                  </a:moveTo>
                  <a:lnTo>
                    <a:pt x="834714" y="0"/>
                  </a:lnTo>
                  <a:lnTo>
                    <a:pt x="86612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50817" y="954125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191" y="6378187"/>
            <a:ext cx="7976870" cy="4077335"/>
          </a:xfrm>
          <a:custGeom>
            <a:avLst/>
            <a:gdLst/>
            <a:ahLst/>
            <a:cxnLst/>
            <a:rect l="l" t="t" r="r" b="b"/>
            <a:pathLst>
              <a:path w="7976870" h="4077334">
                <a:moveTo>
                  <a:pt x="7976379" y="0"/>
                </a:moveTo>
                <a:lnTo>
                  <a:pt x="0" y="0"/>
                </a:lnTo>
                <a:lnTo>
                  <a:pt x="0" y="4077302"/>
                </a:lnTo>
                <a:lnTo>
                  <a:pt x="7976379" y="4077302"/>
                </a:lnTo>
                <a:lnTo>
                  <a:pt x="797637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5904" y="6925868"/>
            <a:ext cx="17970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4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3100" b="1" spc="-7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2599" y="6803089"/>
            <a:ext cx="3441700" cy="125603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0955" rIns="0" bIns="0" rtlCol="0">
            <a:spAutoFit/>
          </a:bodyPr>
          <a:lstStyle/>
          <a:p>
            <a:pPr marL="938530" marR="311785" indent="-619760">
              <a:lnSpc>
                <a:spcPct val="136400"/>
              </a:lnSpc>
              <a:spcBef>
                <a:spcPts val="1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DOM </a:t>
            </a:r>
            <a:r>
              <a:rPr sz="2600" spc="25" dirty="0">
                <a:solidFill>
                  <a:srgbClr val="FFFFFF"/>
                </a:solidFill>
                <a:latin typeface="Roboto Lt"/>
                <a:cs typeface="Roboto Lt"/>
              </a:rPr>
              <a:t>Methods </a:t>
            </a: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and </a:t>
            </a:r>
            <a:r>
              <a:rPr sz="2600" spc="-6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Properties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277" y="390040"/>
              <a:ext cx="628253" cy="62825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437902" y="5956636"/>
            <a:ext cx="2827655" cy="3923665"/>
            <a:chOff x="2437902" y="5956636"/>
            <a:chExt cx="2827655" cy="39236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7902" y="7857256"/>
              <a:ext cx="971414" cy="9714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823" y="9030599"/>
              <a:ext cx="829236" cy="8291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8023" y="9010385"/>
              <a:ext cx="922570" cy="869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566" y="7901944"/>
              <a:ext cx="885486" cy="8820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61104" y="5977577"/>
              <a:ext cx="1283970" cy="758825"/>
            </a:xfrm>
            <a:custGeom>
              <a:avLst/>
              <a:gdLst/>
              <a:ahLst/>
              <a:cxnLst/>
              <a:rect l="l" t="t" r="r" b="b"/>
              <a:pathLst>
                <a:path w="1283970" h="758825">
                  <a:moveTo>
                    <a:pt x="1283409" y="193"/>
                  </a:moveTo>
                  <a:lnTo>
                    <a:pt x="1227384" y="0"/>
                  </a:lnTo>
                  <a:lnTo>
                    <a:pt x="1172445" y="1217"/>
                  </a:lnTo>
                  <a:lnTo>
                    <a:pt x="1118592" y="3846"/>
                  </a:lnTo>
                  <a:lnTo>
                    <a:pt x="1065824" y="7886"/>
                  </a:lnTo>
                  <a:lnTo>
                    <a:pt x="1014141" y="13338"/>
                  </a:lnTo>
                  <a:lnTo>
                    <a:pt x="963543" y="20201"/>
                  </a:lnTo>
                  <a:lnTo>
                    <a:pt x="914031" y="28476"/>
                  </a:lnTo>
                  <a:lnTo>
                    <a:pt x="865604" y="38161"/>
                  </a:lnTo>
                  <a:lnTo>
                    <a:pt x="818263" y="49259"/>
                  </a:lnTo>
                  <a:lnTo>
                    <a:pt x="772007" y="61768"/>
                  </a:lnTo>
                  <a:lnTo>
                    <a:pt x="726836" y="75688"/>
                  </a:lnTo>
                  <a:lnTo>
                    <a:pt x="682751" y="91019"/>
                  </a:lnTo>
                  <a:lnTo>
                    <a:pt x="639751" y="107762"/>
                  </a:lnTo>
                  <a:lnTo>
                    <a:pt x="597836" y="125916"/>
                  </a:lnTo>
                  <a:lnTo>
                    <a:pt x="557007" y="145482"/>
                  </a:lnTo>
                  <a:lnTo>
                    <a:pt x="517263" y="166459"/>
                  </a:lnTo>
                  <a:lnTo>
                    <a:pt x="478605" y="188848"/>
                  </a:lnTo>
                  <a:lnTo>
                    <a:pt x="441031" y="212648"/>
                  </a:lnTo>
                  <a:lnTo>
                    <a:pt x="404544" y="237859"/>
                  </a:lnTo>
                  <a:lnTo>
                    <a:pt x="369141" y="264482"/>
                  </a:lnTo>
                  <a:lnTo>
                    <a:pt x="334824" y="292516"/>
                  </a:lnTo>
                  <a:lnTo>
                    <a:pt x="301593" y="321962"/>
                  </a:lnTo>
                  <a:lnTo>
                    <a:pt x="269446" y="352819"/>
                  </a:lnTo>
                  <a:lnTo>
                    <a:pt x="238385" y="385087"/>
                  </a:lnTo>
                  <a:lnTo>
                    <a:pt x="208410" y="418767"/>
                  </a:lnTo>
                  <a:lnTo>
                    <a:pt x="179519" y="453858"/>
                  </a:lnTo>
                  <a:lnTo>
                    <a:pt x="151715" y="490361"/>
                  </a:lnTo>
                  <a:lnTo>
                    <a:pt x="124995" y="528275"/>
                  </a:lnTo>
                  <a:lnTo>
                    <a:pt x="99361" y="567600"/>
                  </a:lnTo>
                  <a:lnTo>
                    <a:pt x="74812" y="608337"/>
                  </a:lnTo>
                  <a:lnTo>
                    <a:pt x="51349" y="650485"/>
                  </a:lnTo>
                  <a:lnTo>
                    <a:pt x="28971" y="694045"/>
                  </a:lnTo>
                  <a:lnTo>
                    <a:pt x="7678" y="739016"/>
                  </a:lnTo>
                  <a:lnTo>
                    <a:pt x="0" y="7585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908" y="6684455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5">
                  <a:moveTo>
                    <a:pt x="0" y="0"/>
                  </a:moveTo>
                  <a:lnTo>
                    <a:pt x="17496" y="195894"/>
                  </a:lnTo>
                  <a:lnTo>
                    <a:pt x="163714" y="6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59569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1115" algn="l"/>
                <a:tab pos="5315585" algn="l"/>
              </a:tabLst>
            </a:pPr>
            <a:r>
              <a:rPr sz="4950" b="1" spc="-1115" dirty="0">
                <a:solidFill>
                  <a:srgbClr val="FAFBFB"/>
                </a:solidFill>
                <a:latin typeface="Trebuchet MS"/>
                <a:cs typeface="Trebuchet MS"/>
              </a:rPr>
              <a:t>DO</a:t>
            </a:r>
            <a:r>
              <a:rPr sz="4950" b="1" spc="-1335" dirty="0">
                <a:solidFill>
                  <a:srgbClr val="FAFBFB"/>
                </a:solidFill>
                <a:latin typeface="Trebuchet MS"/>
                <a:cs typeface="Trebuchet MS"/>
              </a:rPr>
              <a:t>M</a:t>
            </a:r>
            <a:r>
              <a:rPr sz="4950" b="1" dirty="0">
                <a:solidFill>
                  <a:srgbClr val="FAFBFB"/>
                </a:solidFill>
                <a:latin typeface="Trebuchet MS"/>
                <a:cs typeface="Trebuchet MS"/>
              </a:rPr>
              <a:t>	</a:t>
            </a:r>
            <a:r>
              <a:rPr sz="4950" b="1" spc="-1100" dirty="0">
                <a:solidFill>
                  <a:srgbClr val="FAFBFB"/>
                </a:solidFill>
                <a:latin typeface="Trebuchet MS"/>
                <a:cs typeface="Trebuchet MS"/>
              </a:rPr>
              <a:t>!</a:t>
            </a:r>
            <a:r>
              <a:rPr sz="4950" b="1" spc="-900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=</a:t>
            </a:r>
            <a:r>
              <a:rPr sz="4950" b="1" spc="860" dirty="0">
                <a:solidFill>
                  <a:srgbClr val="FAFBFB"/>
                </a:solidFill>
                <a:latin typeface="Trebuchet MS"/>
                <a:cs typeface="Trebuchet MS"/>
              </a:rPr>
              <a:t>=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dirty="0">
                <a:solidFill>
                  <a:srgbClr val="FAFBFB"/>
                </a:solidFill>
                <a:latin typeface="Trebuchet MS"/>
                <a:cs typeface="Trebuchet MS"/>
              </a:rPr>
              <a:t>	</a:t>
            </a:r>
            <a:r>
              <a:rPr sz="4950" spc="2710" dirty="0">
                <a:solidFill>
                  <a:srgbClr val="FAFBFB"/>
                </a:solidFill>
                <a:latin typeface="Segoe UI Symbol"/>
                <a:cs typeface="Segoe UI Symbol"/>
              </a:rPr>
              <a:t>🧐</a:t>
            </a:r>
            <a:endParaRPr sz="4950">
              <a:latin typeface="Segoe UI Symbol"/>
              <a:cs typeface="Segoe UI Symbo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580749" y="2005171"/>
            <a:ext cx="4392930" cy="1985645"/>
            <a:chOff x="13580749" y="2005171"/>
            <a:chExt cx="4392930" cy="1985645"/>
          </a:xfrm>
        </p:grpSpPr>
        <p:sp>
          <p:nvSpPr>
            <p:cNvPr id="17" name="object 17"/>
            <p:cNvSpPr/>
            <p:nvPr/>
          </p:nvSpPr>
          <p:spPr>
            <a:xfrm>
              <a:off x="13580749" y="2005171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15317" y="2488842"/>
              <a:ext cx="1123761" cy="101813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127969" y="2003441"/>
            <a:ext cx="4395470" cy="19894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749300" marR="741680" algn="ctr">
              <a:lnSpc>
                <a:spcPct val="136400"/>
              </a:lnSpc>
              <a:spcBef>
                <a:spcPts val="90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DOM </a:t>
            </a:r>
            <a:r>
              <a:rPr sz="2600" spc="25" dirty="0">
                <a:solidFill>
                  <a:srgbClr val="FFFFFF"/>
                </a:solidFill>
                <a:latin typeface="Roboto Lt"/>
                <a:cs typeface="Roboto Lt"/>
              </a:rPr>
              <a:t>Methods </a:t>
            </a: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and </a:t>
            </a:r>
            <a:r>
              <a:rPr sz="2600" spc="20" dirty="0">
                <a:solidFill>
                  <a:srgbClr val="FFFFFF"/>
                </a:solidFill>
                <a:latin typeface="Roboto Lt"/>
                <a:cs typeface="Roboto Lt"/>
              </a:rPr>
              <a:t> Properties for </a:t>
            </a: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DOM </a:t>
            </a:r>
            <a:r>
              <a:rPr sz="2600" spc="-6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Manipulation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20754" y="2119045"/>
            <a:ext cx="5262880" cy="1042669"/>
            <a:chOff x="7420754" y="2119045"/>
            <a:chExt cx="5262880" cy="1042669"/>
          </a:xfrm>
        </p:grpSpPr>
        <p:sp>
          <p:nvSpPr>
            <p:cNvPr id="21" name="object 21"/>
            <p:cNvSpPr/>
            <p:nvPr/>
          </p:nvSpPr>
          <p:spPr>
            <a:xfrm>
              <a:off x="7705557" y="2997988"/>
              <a:ext cx="4693285" cy="0"/>
            </a:xfrm>
            <a:custGeom>
              <a:avLst/>
              <a:gdLst/>
              <a:ahLst/>
              <a:cxnLst/>
              <a:rect l="l" t="t" r="r" b="b"/>
              <a:pathLst>
                <a:path w="4693284">
                  <a:moveTo>
                    <a:pt x="4692975" y="0"/>
                  </a:moveTo>
                  <a:lnTo>
                    <a:pt x="465109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0749" y="2834645"/>
              <a:ext cx="5262880" cy="327025"/>
            </a:xfrm>
            <a:custGeom>
              <a:avLst/>
              <a:gdLst/>
              <a:ahLst/>
              <a:cxnLst/>
              <a:rect l="l" t="t" r="r" b="b"/>
              <a:pathLst>
                <a:path w="526288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5262880" h="327025">
                  <a:moveTo>
                    <a:pt x="5262588" y="163347"/>
                  </a:moveTo>
                  <a:lnTo>
                    <a:pt x="4935893" y="0"/>
                  </a:lnTo>
                  <a:lnTo>
                    <a:pt x="4935893" y="326694"/>
                  </a:lnTo>
                  <a:lnTo>
                    <a:pt x="5262588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2688" y="2119045"/>
              <a:ext cx="523544" cy="52354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719988" y="2043520"/>
            <a:ext cx="5492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👎</a:t>
            </a:r>
            <a:endParaRPr sz="4100">
              <a:latin typeface="Segoe UI Symbol"/>
              <a:cs typeface="Segoe UI Symbo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17636" y="1815940"/>
            <a:ext cx="2364105" cy="2364105"/>
          </a:xfrm>
          <a:custGeom>
            <a:avLst/>
            <a:gdLst/>
            <a:ahLst/>
            <a:cxnLst/>
            <a:rect l="l" t="t" r="r" b="b"/>
            <a:pathLst>
              <a:path w="2364104" h="2364104">
                <a:moveTo>
                  <a:pt x="2364105" y="59232"/>
                </a:moveTo>
                <a:lnTo>
                  <a:pt x="2304872" y="0"/>
                </a:lnTo>
                <a:lnTo>
                  <a:pt x="1182052" y="1122819"/>
                </a:lnTo>
                <a:lnTo>
                  <a:pt x="59232" y="0"/>
                </a:lnTo>
                <a:lnTo>
                  <a:pt x="0" y="59232"/>
                </a:lnTo>
                <a:lnTo>
                  <a:pt x="1122819" y="1182052"/>
                </a:lnTo>
                <a:lnTo>
                  <a:pt x="0" y="2304872"/>
                </a:lnTo>
                <a:lnTo>
                  <a:pt x="59232" y="2364105"/>
                </a:lnTo>
                <a:lnTo>
                  <a:pt x="1182052" y="1241285"/>
                </a:lnTo>
                <a:lnTo>
                  <a:pt x="2304872" y="2364105"/>
                </a:lnTo>
                <a:lnTo>
                  <a:pt x="2364105" y="2304872"/>
                </a:lnTo>
                <a:lnTo>
                  <a:pt x="1241285" y="1182052"/>
                </a:lnTo>
                <a:lnTo>
                  <a:pt x="2364105" y="5923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947939" y="3358797"/>
            <a:ext cx="22085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C82506"/>
                </a:solidFill>
                <a:latin typeface="Roboto"/>
                <a:cs typeface="Roboto"/>
              </a:rPr>
              <a:t>NOT</a:t>
            </a:r>
            <a:r>
              <a:rPr sz="2800" b="1" spc="-3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800" b="1" spc="-45" dirty="0">
                <a:solidFill>
                  <a:srgbClr val="C82506"/>
                </a:solidFill>
                <a:latin typeface="Roboto"/>
                <a:cs typeface="Roboto"/>
              </a:rPr>
              <a:t>PART</a:t>
            </a:r>
            <a:r>
              <a:rPr sz="2800" b="1" spc="-35" dirty="0">
                <a:solidFill>
                  <a:srgbClr val="C82506"/>
                </a:solidFill>
                <a:latin typeface="Roboto"/>
                <a:cs typeface="Roboto"/>
              </a:rPr>
              <a:t> </a:t>
            </a:r>
            <a:r>
              <a:rPr sz="2800" b="1" spc="20" dirty="0">
                <a:solidFill>
                  <a:srgbClr val="C82506"/>
                </a:solidFill>
                <a:latin typeface="Roboto"/>
                <a:cs typeface="Roboto"/>
              </a:rPr>
              <a:t>OF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34350" y="4162621"/>
            <a:ext cx="1366520" cy="693420"/>
            <a:chOff x="3034350" y="4162621"/>
            <a:chExt cx="1366520" cy="693420"/>
          </a:xfrm>
        </p:grpSpPr>
        <p:sp>
          <p:nvSpPr>
            <p:cNvPr id="28" name="object 28"/>
            <p:cNvSpPr/>
            <p:nvPr/>
          </p:nvSpPr>
          <p:spPr>
            <a:xfrm>
              <a:off x="3105068" y="4302900"/>
              <a:ext cx="1275080" cy="532765"/>
            </a:xfrm>
            <a:custGeom>
              <a:avLst/>
              <a:gdLst/>
              <a:ahLst/>
              <a:cxnLst/>
              <a:rect l="l" t="t" r="r" b="b"/>
              <a:pathLst>
                <a:path w="1275079" h="532764">
                  <a:moveTo>
                    <a:pt x="1274823" y="532159"/>
                  </a:moveTo>
                  <a:lnTo>
                    <a:pt x="1208441" y="528866"/>
                  </a:lnTo>
                  <a:lnTo>
                    <a:pt x="1143683" y="524545"/>
                  </a:lnTo>
                  <a:lnTo>
                    <a:pt x="1080548" y="519196"/>
                  </a:lnTo>
                  <a:lnTo>
                    <a:pt x="1019037" y="512817"/>
                  </a:lnTo>
                  <a:lnTo>
                    <a:pt x="959149" y="505410"/>
                  </a:lnTo>
                  <a:lnTo>
                    <a:pt x="900885" y="496974"/>
                  </a:lnTo>
                  <a:lnTo>
                    <a:pt x="844244" y="487509"/>
                  </a:lnTo>
                  <a:lnTo>
                    <a:pt x="789227" y="477015"/>
                  </a:lnTo>
                  <a:lnTo>
                    <a:pt x="735834" y="465493"/>
                  </a:lnTo>
                  <a:lnTo>
                    <a:pt x="684064" y="452942"/>
                  </a:lnTo>
                  <a:lnTo>
                    <a:pt x="633918" y="439362"/>
                  </a:lnTo>
                  <a:lnTo>
                    <a:pt x="585395" y="424753"/>
                  </a:lnTo>
                  <a:lnTo>
                    <a:pt x="538496" y="409115"/>
                  </a:lnTo>
                  <a:lnTo>
                    <a:pt x="493221" y="392449"/>
                  </a:lnTo>
                  <a:lnTo>
                    <a:pt x="449569" y="374754"/>
                  </a:lnTo>
                  <a:lnTo>
                    <a:pt x="407541" y="356030"/>
                  </a:lnTo>
                  <a:lnTo>
                    <a:pt x="367136" y="336277"/>
                  </a:lnTo>
                  <a:lnTo>
                    <a:pt x="328355" y="315496"/>
                  </a:lnTo>
                  <a:lnTo>
                    <a:pt x="291197" y="293685"/>
                  </a:lnTo>
                  <a:lnTo>
                    <a:pt x="255664" y="270846"/>
                  </a:lnTo>
                  <a:lnTo>
                    <a:pt x="221753" y="246979"/>
                  </a:lnTo>
                  <a:lnTo>
                    <a:pt x="189466" y="222082"/>
                  </a:lnTo>
                  <a:lnTo>
                    <a:pt x="158803" y="196157"/>
                  </a:lnTo>
                  <a:lnTo>
                    <a:pt x="129764" y="169202"/>
                  </a:lnTo>
                  <a:lnTo>
                    <a:pt x="102348" y="141219"/>
                  </a:lnTo>
                  <a:lnTo>
                    <a:pt x="76555" y="112208"/>
                  </a:lnTo>
                  <a:lnTo>
                    <a:pt x="52386" y="82167"/>
                  </a:lnTo>
                  <a:lnTo>
                    <a:pt x="29841" y="51098"/>
                  </a:lnTo>
                  <a:lnTo>
                    <a:pt x="8919" y="1900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34350" y="4162621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4861" y="0"/>
                  </a:moveTo>
                  <a:lnTo>
                    <a:pt x="0" y="196613"/>
                  </a:lnTo>
                  <a:lnTo>
                    <a:pt x="159235" y="121858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88546" y="4442805"/>
            <a:ext cx="3088658" cy="82820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642599" y="8291148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15" dirty="0">
                <a:solidFill>
                  <a:srgbClr val="FFFFFF"/>
                </a:solidFill>
                <a:latin typeface="Roboto Lt"/>
                <a:cs typeface="Roboto Lt"/>
              </a:rPr>
              <a:t>Timers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42599" y="9277176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30" dirty="0">
                <a:solidFill>
                  <a:srgbClr val="FFFFFF"/>
                </a:solidFill>
                <a:latin typeface="Roboto Lt"/>
                <a:cs typeface="Roboto Lt"/>
              </a:rPr>
              <a:t>Fetch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580738" y="7424022"/>
            <a:ext cx="4392930" cy="1985645"/>
            <a:chOff x="13580738" y="7424022"/>
            <a:chExt cx="4392930" cy="1985645"/>
          </a:xfrm>
        </p:grpSpPr>
        <p:sp>
          <p:nvSpPr>
            <p:cNvPr id="34" name="object 34"/>
            <p:cNvSpPr/>
            <p:nvPr/>
          </p:nvSpPr>
          <p:spPr>
            <a:xfrm>
              <a:off x="13580738" y="7424022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15306" y="7907691"/>
              <a:ext cx="1123761" cy="101813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9864403" y="8253493"/>
            <a:ext cx="3336925" cy="327025"/>
            <a:chOff x="9864403" y="8253493"/>
            <a:chExt cx="3336925" cy="327025"/>
          </a:xfrm>
        </p:grpSpPr>
        <p:sp>
          <p:nvSpPr>
            <p:cNvPr id="37" name="object 37"/>
            <p:cNvSpPr/>
            <p:nvPr/>
          </p:nvSpPr>
          <p:spPr>
            <a:xfrm>
              <a:off x="10149213" y="8416838"/>
              <a:ext cx="2767330" cy="0"/>
            </a:xfrm>
            <a:custGeom>
              <a:avLst/>
              <a:gdLst/>
              <a:ahLst/>
              <a:cxnLst/>
              <a:rect l="l" t="t" r="r" b="b"/>
              <a:pathLst>
                <a:path w="2767329">
                  <a:moveTo>
                    <a:pt x="2766885" y="0"/>
                  </a:moveTo>
                  <a:lnTo>
                    <a:pt x="272500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64395" y="8253494"/>
              <a:ext cx="3336925" cy="327025"/>
            </a:xfrm>
            <a:custGeom>
              <a:avLst/>
              <a:gdLst/>
              <a:ahLst/>
              <a:cxnLst/>
              <a:rect l="l" t="t" r="r" b="b"/>
              <a:pathLst>
                <a:path w="3336925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3336925" h="327025">
                  <a:moveTo>
                    <a:pt x="3336506" y="163347"/>
                  </a:moveTo>
                  <a:lnTo>
                    <a:pt x="3009811" y="0"/>
                  </a:lnTo>
                  <a:lnTo>
                    <a:pt x="3009811" y="326694"/>
                  </a:lnTo>
                  <a:lnTo>
                    <a:pt x="3336506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65646" y="7521535"/>
            <a:ext cx="523544" cy="52354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252946" y="7446009"/>
            <a:ext cx="5492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👍</a:t>
            </a:r>
            <a:endParaRPr sz="41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95735" y="8663296"/>
            <a:ext cx="247396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21500"/>
              </a:lnSpc>
              <a:spcBef>
                <a:spcPts val="95"/>
              </a:spcBef>
            </a:pP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CAN</a:t>
            </a:r>
            <a:r>
              <a:rPr sz="2800" b="1" spc="-55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00882B"/>
                </a:solidFill>
                <a:latin typeface="Roboto"/>
                <a:cs typeface="Roboto"/>
              </a:rPr>
              <a:t>INTERACT </a:t>
            </a:r>
            <a:r>
              <a:rPr sz="2800" b="1" spc="-680" dirty="0">
                <a:solidFill>
                  <a:srgbClr val="00882B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00882B"/>
                </a:solidFill>
                <a:latin typeface="Roboto"/>
                <a:cs typeface="Roboto"/>
              </a:rPr>
              <a:t>WITH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03475" y="4485525"/>
            <a:ext cx="5694680" cy="167258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For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example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/>
              <a:cs typeface="Courier New"/>
            </a:endParaRPr>
          </a:p>
          <a:p>
            <a:pPr marL="813435">
              <a:lnSpc>
                <a:spcPct val="100000"/>
              </a:lnSpc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API: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Application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Programming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Interface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88060">
              <a:lnSpc>
                <a:spcPct val="109800"/>
              </a:lnSpc>
              <a:spcBef>
                <a:spcPts val="105"/>
              </a:spcBef>
            </a:pPr>
            <a:r>
              <a:rPr spc="565" dirty="0"/>
              <a:t>HOW</a:t>
            </a:r>
            <a:r>
              <a:rPr spc="1275" dirty="0"/>
              <a:t> </a:t>
            </a:r>
            <a:r>
              <a:rPr spc="605" dirty="0"/>
              <a:t>JAVASCRIPT </a:t>
            </a:r>
            <a:r>
              <a:rPr spc="610" dirty="0"/>
              <a:t> </a:t>
            </a:r>
            <a:r>
              <a:rPr spc="695" dirty="0"/>
              <a:t>WORKS</a:t>
            </a:r>
            <a:r>
              <a:rPr spc="1270" dirty="0"/>
              <a:t> </a:t>
            </a:r>
            <a:r>
              <a:rPr spc="615" dirty="0"/>
              <a:t>BEHIND</a:t>
            </a:r>
            <a:r>
              <a:rPr spc="1265" dirty="0"/>
              <a:t> </a:t>
            </a:r>
            <a:r>
              <a:rPr spc="570" dirty="0"/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148" y="6826260"/>
            <a:ext cx="10578701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819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13200" spc="66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13200" spc="108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3200" spc="775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13200" spc="108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13200" spc="15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endParaRPr sz="132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309" y="259543"/>
            <a:ext cx="73501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WHAT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425" dirty="0">
                <a:solidFill>
                  <a:srgbClr val="FAFBFB"/>
                </a:solidFill>
                <a:latin typeface="Trebuchet MS"/>
                <a:cs typeface="Trebuchet MS"/>
              </a:rPr>
              <a:t>IS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JAVASCRIPT: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REVISITED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2943" y="3733914"/>
            <a:ext cx="9982200" cy="4683125"/>
          </a:xfrm>
          <a:custGeom>
            <a:avLst/>
            <a:gdLst/>
            <a:ahLst/>
            <a:cxnLst/>
            <a:rect l="l" t="t" r="r" b="b"/>
            <a:pathLst>
              <a:path w="9982200" h="4683125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07473" y="4727520"/>
            <a:ext cx="7994650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42400"/>
              </a:lnSpc>
              <a:spcBef>
                <a:spcPts val="100"/>
              </a:spcBef>
            </a:pPr>
            <a:r>
              <a:rPr sz="3700" spc="-20" dirty="0">
                <a:solidFill>
                  <a:srgbClr val="444444"/>
                </a:solidFill>
                <a:latin typeface="Roboto Lt"/>
                <a:cs typeface="Roboto Lt"/>
              </a:rPr>
              <a:t>JAVASCRIPT </a:t>
            </a: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3700" spc="45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3700" spc="-40" dirty="0">
                <a:solidFill>
                  <a:srgbClr val="444444"/>
                </a:solidFill>
                <a:latin typeface="Roboto Lt"/>
                <a:cs typeface="Roboto Lt"/>
              </a:rPr>
              <a:t>HIGH-LEVEL, 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60" dirty="0">
                <a:solidFill>
                  <a:srgbClr val="444444"/>
                </a:solidFill>
                <a:latin typeface="Roboto Lt"/>
                <a:cs typeface="Roboto Lt"/>
              </a:rPr>
              <a:t>OBJECT-ORIENTED,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90" dirty="0">
                <a:solidFill>
                  <a:srgbClr val="444444"/>
                </a:solidFill>
                <a:latin typeface="Roboto Lt"/>
                <a:cs typeface="Roboto Lt"/>
              </a:rPr>
              <a:t>MULTI-PARADIGM </a:t>
            </a:r>
            <a:r>
              <a:rPr sz="3700" spc="-8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5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LANGUAGE.</a:t>
            </a:r>
            <a:endParaRPr sz="3700">
              <a:latin typeface="Roboto Lt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29667" y="2155934"/>
            <a:ext cx="5311140" cy="3434715"/>
            <a:chOff x="3529667" y="2155934"/>
            <a:chExt cx="5311140" cy="3434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667" y="2155934"/>
              <a:ext cx="5310807" cy="34342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8772" y="2743592"/>
              <a:ext cx="3612598" cy="17360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000000">
            <a:off x="5039376" y="3339130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55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0398" y="8409854"/>
            <a:ext cx="2147170" cy="21471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501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WHAT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425" dirty="0">
                <a:solidFill>
                  <a:srgbClr val="FAFBFB"/>
                </a:solidFill>
                <a:latin typeface="Trebuchet MS"/>
                <a:cs typeface="Trebuchet MS"/>
              </a:rPr>
              <a:t>IS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JAVASCRIPT: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REVISITED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0094" y="3343445"/>
            <a:ext cx="16944340" cy="5652135"/>
          </a:xfrm>
          <a:custGeom>
            <a:avLst/>
            <a:gdLst/>
            <a:ahLst/>
            <a:cxnLst/>
            <a:rect l="l" t="t" r="r" b="b"/>
            <a:pathLst>
              <a:path w="16944340" h="5652134">
                <a:moveTo>
                  <a:pt x="16943913" y="0"/>
                </a:moveTo>
                <a:lnTo>
                  <a:pt x="0" y="0"/>
                </a:lnTo>
                <a:lnTo>
                  <a:pt x="0" y="5651545"/>
                </a:lnTo>
                <a:lnTo>
                  <a:pt x="16943913" y="5651545"/>
                </a:lnTo>
                <a:lnTo>
                  <a:pt x="1694391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5546" y="4054339"/>
            <a:ext cx="14953615" cy="1535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 marR="5080" indent="-838835">
              <a:lnSpc>
                <a:spcPct val="142400"/>
              </a:lnSpc>
              <a:spcBef>
                <a:spcPts val="100"/>
              </a:spcBef>
            </a:pPr>
            <a:r>
              <a:rPr sz="3700" spc="-20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4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37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40" dirty="0">
                <a:solidFill>
                  <a:srgbClr val="444444"/>
                </a:solidFill>
                <a:latin typeface="Roboto Lt"/>
                <a:cs typeface="Roboto Lt"/>
              </a:rPr>
              <a:t>HIGH-LEVEL,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30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60" dirty="0">
                <a:solidFill>
                  <a:srgbClr val="444444"/>
                </a:solidFill>
                <a:latin typeface="Roboto Lt"/>
                <a:cs typeface="Roboto Lt"/>
              </a:rPr>
              <a:t>OBJECT-ORIENTED, </a:t>
            </a:r>
            <a:r>
              <a:rPr sz="3700" spc="-8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85" dirty="0">
                <a:solidFill>
                  <a:srgbClr val="444444"/>
                </a:solidFill>
                <a:latin typeface="Roboto Lt"/>
                <a:cs typeface="Roboto Lt"/>
              </a:rPr>
              <a:t>MULTI-PARADIGM,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25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37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5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37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110" dirty="0" smtClean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050" y="5880631"/>
            <a:ext cx="9959192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DYNAMIC, 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SINGLE-THREADED,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6603" y="5852458"/>
            <a:ext cx="5841913" cy="629660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70"/>
              </a:spcBef>
            </a:pPr>
            <a:r>
              <a:rPr sz="3700" spc="-2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370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35111" y="5898261"/>
            <a:ext cx="4079939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P</a:t>
            </a:r>
            <a:r>
              <a:rPr sz="3700" spc="2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3700" spc="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3700" spc="-10" dirty="0">
                <a:solidFill>
                  <a:srgbClr val="444444"/>
                </a:solidFill>
                <a:latin typeface="Roboto Lt"/>
                <a:cs typeface="Roboto Lt"/>
              </a:rPr>
              <a:t>G</a:t>
            </a:r>
            <a:r>
              <a:rPr sz="3700" spc="2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3700" spc="4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3700" spc="25" dirty="0">
                <a:solidFill>
                  <a:srgbClr val="444444"/>
                </a:solidFill>
                <a:latin typeface="Roboto Lt"/>
                <a:cs typeface="Roboto Lt"/>
              </a:rPr>
              <a:t>MM</a:t>
            </a:r>
            <a:r>
              <a:rPr sz="3700" spc="5" dirty="0">
                <a:solidFill>
                  <a:srgbClr val="444444"/>
                </a:solidFill>
                <a:latin typeface="Roboto Lt"/>
                <a:cs typeface="Roboto Lt"/>
              </a:rPr>
              <a:t>ING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441" y="6701378"/>
            <a:ext cx="4643038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LANGUAGE</a:t>
            </a:r>
            <a:r>
              <a:rPr sz="3700" spc="-8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WITH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7251" y="6664806"/>
            <a:ext cx="6313796" cy="620042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395"/>
              </a:spcBef>
            </a:pPr>
            <a:r>
              <a:rPr sz="3700" spc="-75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3700" spc="-5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04312" y="6701378"/>
            <a:ext cx="6053538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37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4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37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45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endParaRPr sz="3700" dirty="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1138" y="7504495"/>
            <a:ext cx="802259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3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45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15" dirty="0">
                <a:solidFill>
                  <a:srgbClr val="444444"/>
                </a:solidFill>
                <a:latin typeface="Roboto Lt"/>
                <a:cs typeface="Roboto Lt"/>
              </a:rPr>
              <a:t>CONCURRENCY</a:t>
            </a:r>
            <a:r>
              <a:rPr sz="37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700" spc="-5" dirty="0">
                <a:solidFill>
                  <a:srgbClr val="444444"/>
                </a:solidFill>
                <a:latin typeface="Roboto Lt"/>
                <a:cs typeface="Roboto Lt"/>
              </a:rPr>
              <a:t>MODEL.</a:t>
            </a:r>
            <a:endParaRPr sz="3700" dirty="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779" y="1810519"/>
            <a:ext cx="5311140" cy="3434715"/>
            <a:chOff x="285779" y="1810519"/>
            <a:chExt cx="5311140" cy="34347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79" y="1810519"/>
              <a:ext cx="5310807" cy="34342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83" y="2398178"/>
              <a:ext cx="3612598" cy="17360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21000000">
            <a:off x="1795488" y="2993715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55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454973" y="7554871"/>
            <a:ext cx="4883150" cy="3002280"/>
            <a:chOff x="14454973" y="7554871"/>
            <a:chExt cx="4883150" cy="30022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398" y="8409854"/>
              <a:ext cx="2147170" cy="21471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4973" y="7554871"/>
              <a:ext cx="523544" cy="5235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9819" y="7554871"/>
              <a:ext cx="523544" cy="523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15135" y="7554871"/>
              <a:ext cx="523544" cy="5235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442273" y="7479346"/>
            <a:ext cx="21056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90575" algn="l"/>
                <a:tab pos="1568450" algn="l"/>
              </a:tabLst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🤔	</a:t>
            </a:r>
            <a:r>
              <a:rPr sz="4100" spc="2285" dirty="0">
                <a:solidFill>
                  <a:srgbClr val="444444"/>
                </a:solidFill>
                <a:latin typeface="Segoe UI Symbol"/>
                <a:cs typeface="Segoe UI Symbol"/>
              </a:rPr>
              <a:t>🤯	</a:t>
            </a: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🤣</a:t>
            </a:r>
            <a:endParaRPr sz="4100">
              <a:latin typeface="Segoe UI Symbol"/>
              <a:cs typeface="Segoe UI Symbo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67515" y="4134209"/>
            <a:ext cx="15714833" cy="4026679"/>
            <a:chOff x="1767515" y="4134209"/>
            <a:chExt cx="15714833" cy="4026679"/>
          </a:xfrm>
        </p:grpSpPr>
        <p:sp>
          <p:nvSpPr>
            <p:cNvPr id="24" name="object 24"/>
            <p:cNvSpPr/>
            <p:nvPr/>
          </p:nvSpPr>
          <p:spPr>
            <a:xfrm>
              <a:off x="6470650" y="4134209"/>
              <a:ext cx="2895600" cy="811074"/>
            </a:xfrm>
            <a:custGeom>
              <a:avLst/>
              <a:gdLst/>
              <a:ahLst/>
              <a:cxnLst/>
              <a:rect l="l" t="t" r="r" b="b"/>
              <a:pathLst>
                <a:path w="2668270" h="675639">
                  <a:moveTo>
                    <a:pt x="0" y="0"/>
                  </a:moveTo>
                  <a:lnTo>
                    <a:pt x="2667993" y="0"/>
                  </a:lnTo>
                  <a:lnTo>
                    <a:pt x="2667993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42449" y="4134209"/>
              <a:ext cx="8039899" cy="811074"/>
            </a:xfrm>
            <a:custGeom>
              <a:avLst/>
              <a:gdLst/>
              <a:ahLst/>
              <a:cxnLst/>
              <a:rect l="l" t="t" r="r" b="b"/>
              <a:pathLst>
                <a:path w="8402319" h="675639">
                  <a:moveTo>
                    <a:pt x="0" y="0"/>
                  </a:moveTo>
                  <a:lnTo>
                    <a:pt x="8401702" y="0"/>
                  </a:lnTo>
                  <a:lnTo>
                    <a:pt x="8401702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37344" y="5061051"/>
              <a:ext cx="3916679" cy="675640"/>
            </a:xfrm>
            <a:custGeom>
              <a:avLst/>
              <a:gdLst/>
              <a:ahLst/>
              <a:cxnLst/>
              <a:rect l="l" t="t" r="r" b="b"/>
              <a:pathLst>
                <a:path w="3916679" h="675639">
                  <a:moveTo>
                    <a:pt x="0" y="0"/>
                  </a:moveTo>
                  <a:lnTo>
                    <a:pt x="3916071" y="0"/>
                  </a:lnTo>
                  <a:lnTo>
                    <a:pt x="3916071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2205" y="5061051"/>
              <a:ext cx="9236075" cy="675640"/>
            </a:xfrm>
            <a:custGeom>
              <a:avLst/>
              <a:gdLst/>
              <a:ahLst/>
              <a:cxnLst/>
              <a:rect l="l" t="t" r="r" b="b"/>
              <a:pathLst>
                <a:path w="9236075" h="675639">
                  <a:moveTo>
                    <a:pt x="0" y="0"/>
                  </a:moveTo>
                  <a:lnTo>
                    <a:pt x="9235611" y="0"/>
                  </a:lnTo>
                  <a:lnTo>
                    <a:pt x="9235611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67515" y="5852458"/>
              <a:ext cx="2645735" cy="675640"/>
            </a:xfrm>
            <a:custGeom>
              <a:avLst/>
              <a:gdLst/>
              <a:ahLst/>
              <a:cxnLst/>
              <a:rect l="l" t="t" r="r" b="b"/>
              <a:pathLst>
                <a:path w="2220595" h="675640">
                  <a:moveTo>
                    <a:pt x="0" y="0"/>
                  </a:moveTo>
                  <a:lnTo>
                    <a:pt x="2220335" y="0"/>
                  </a:lnTo>
                  <a:lnTo>
                    <a:pt x="2220335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89450" y="5852458"/>
              <a:ext cx="4525156" cy="675640"/>
            </a:xfrm>
            <a:custGeom>
              <a:avLst/>
              <a:gdLst/>
              <a:ahLst/>
              <a:cxnLst/>
              <a:rect l="l" t="t" r="r" b="b"/>
              <a:pathLst>
                <a:path w="4163059" h="675640">
                  <a:moveTo>
                    <a:pt x="0" y="0"/>
                  </a:moveTo>
                  <a:lnTo>
                    <a:pt x="4162586" y="0"/>
                  </a:lnTo>
                  <a:lnTo>
                    <a:pt x="4162586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27878" y="7485248"/>
              <a:ext cx="7943850" cy="675640"/>
            </a:xfrm>
            <a:custGeom>
              <a:avLst/>
              <a:gdLst/>
              <a:ahLst/>
              <a:cxnLst/>
              <a:rect l="l" t="t" r="r" b="b"/>
              <a:pathLst>
                <a:path w="7943850" h="675640">
                  <a:moveTo>
                    <a:pt x="0" y="0"/>
                  </a:moveTo>
                  <a:lnTo>
                    <a:pt x="7943635" y="0"/>
                  </a:lnTo>
                  <a:lnTo>
                    <a:pt x="7943635" y="675090"/>
                  </a:lnTo>
                  <a:lnTo>
                    <a:pt x="0" y="67509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836" y="2893680"/>
            <a:ext cx="6370955" cy="6539230"/>
            <a:chOff x="6327836" y="2893680"/>
            <a:chExt cx="6370955" cy="6539230"/>
          </a:xfrm>
        </p:grpSpPr>
        <p:sp>
          <p:nvSpPr>
            <p:cNvPr id="3" name="object 3"/>
            <p:cNvSpPr/>
            <p:nvPr/>
          </p:nvSpPr>
          <p:spPr>
            <a:xfrm>
              <a:off x="10837879" y="2980505"/>
              <a:ext cx="1706245" cy="1051560"/>
            </a:xfrm>
            <a:custGeom>
              <a:avLst/>
              <a:gdLst/>
              <a:ahLst/>
              <a:cxnLst/>
              <a:rect l="l" t="t" r="r" b="b"/>
              <a:pathLst>
                <a:path w="1706245" h="1051560">
                  <a:moveTo>
                    <a:pt x="0" y="1050978"/>
                  </a:moveTo>
                  <a:lnTo>
                    <a:pt x="27700" y="1005724"/>
                  </a:lnTo>
                  <a:lnTo>
                    <a:pt x="56006" y="961458"/>
                  </a:lnTo>
                  <a:lnTo>
                    <a:pt x="84919" y="918180"/>
                  </a:lnTo>
                  <a:lnTo>
                    <a:pt x="114437" y="875890"/>
                  </a:lnTo>
                  <a:lnTo>
                    <a:pt x="144561" y="834589"/>
                  </a:lnTo>
                  <a:lnTo>
                    <a:pt x="175291" y="794275"/>
                  </a:lnTo>
                  <a:lnTo>
                    <a:pt x="206627" y="754949"/>
                  </a:lnTo>
                  <a:lnTo>
                    <a:pt x="238569" y="716612"/>
                  </a:lnTo>
                  <a:lnTo>
                    <a:pt x="271117" y="679262"/>
                  </a:lnTo>
                  <a:lnTo>
                    <a:pt x="304270" y="642901"/>
                  </a:lnTo>
                  <a:lnTo>
                    <a:pt x="338030" y="607527"/>
                  </a:lnTo>
                  <a:lnTo>
                    <a:pt x="372395" y="573142"/>
                  </a:lnTo>
                  <a:lnTo>
                    <a:pt x="407367" y="539744"/>
                  </a:lnTo>
                  <a:lnTo>
                    <a:pt x="442944" y="507335"/>
                  </a:lnTo>
                  <a:lnTo>
                    <a:pt x="479127" y="475914"/>
                  </a:lnTo>
                  <a:lnTo>
                    <a:pt x="515916" y="445481"/>
                  </a:lnTo>
                  <a:lnTo>
                    <a:pt x="553311" y="416035"/>
                  </a:lnTo>
                  <a:lnTo>
                    <a:pt x="591312" y="387578"/>
                  </a:lnTo>
                  <a:lnTo>
                    <a:pt x="629919" y="360109"/>
                  </a:lnTo>
                  <a:lnTo>
                    <a:pt x="669132" y="333628"/>
                  </a:lnTo>
                  <a:lnTo>
                    <a:pt x="708951" y="308135"/>
                  </a:lnTo>
                  <a:lnTo>
                    <a:pt x="749375" y="283631"/>
                  </a:lnTo>
                  <a:lnTo>
                    <a:pt x="790406" y="260114"/>
                  </a:lnTo>
                  <a:lnTo>
                    <a:pt x="832042" y="237585"/>
                  </a:lnTo>
                  <a:lnTo>
                    <a:pt x="874284" y="216044"/>
                  </a:lnTo>
                  <a:lnTo>
                    <a:pt x="917133" y="195492"/>
                  </a:lnTo>
                  <a:lnTo>
                    <a:pt x="960587" y="175927"/>
                  </a:lnTo>
                  <a:lnTo>
                    <a:pt x="1004647" y="157350"/>
                  </a:lnTo>
                  <a:lnTo>
                    <a:pt x="1049313" y="139762"/>
                  </a:lnTo>
                  <a:lnTo>
                    <a:pt x="1094584" y="123161"/>
                  </a:lnTo>
                  <a:lnTo>
                    <a:pt x="1140462" y="107549"/>
                  </a:lnTo>
                  <a:lnTo>
                    <a:pt x="1186946" y="92925"/>
                  </a:lnTo>
                  <a:lnTo>
                    <a:pt x="1234035" y="79288"/>
                  </a:lnTo>
                  <a:lnTo>
                    <a:pt x="1281731" y="66640"/>
                  </a:lnTo>
                  <a:lnTo>
                    <a:pt x="1330032" y="54980"/>
                  </a:lnTo>
                  <a:lnTo>
                    <a:pt x="1378940" y="44308"/>
                  </a:lnTo>
                  <a:lnTo>
                    <a:pt x="1428453" y="34624"/>
                  </a:lnTo>
                  <a:lnTo>
                    <a:pt x="1478572" y="25928"/>
                  </a:lnTo>
                  <a:lnTo>
                    <a:pt x="1529297" y="18220"/>
                  </a:lnTo>
                  <a:lnTo>
                    <a:pt x="1580628" y="11500"/>
                  </a:lnTo>
                  <a:lnTo>
                    <a:pt x="1632565" y="5768"/>
                  </a:lnTo>
                  <a:lnTo>
                    <a:pt x="1685107" y="1024"/>
                  </a:lnTo>
                  <a:lnTo>
                    <a:pt x="17060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18686" y="2893680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4">
                  <a:moveTo>
                    <a:pt x="0" y="0"/>
                  </a:moveTo>
                  <a:lnTo>
                    <a:pt x="8607" y="175699"/>
                  </a:lnTo>
                  <a:lnTo>
                    <a:pt x="180004" y="79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7836" y="5711546"/>
              <a:ext cx="3729354" cy="3721100"/>
            </a:xfrm>
            <a:custGeom>
              <a:avLst/>
              <a:gdLst/>
              <a:ahLst/>
              <a:cxnLst/>
              <a:rect l="l" t="t" r="r" b="b"/>
              <a:pathLst>
                <a:path w="3729354" h="3721100">
                  <a:moveTo>
                    <a:pt x="2087882" y="3708400"/>
                  </a:moveTo>
                  <a:lnTo>
                    <a:pt x="1641370" y="3708400"/>
                  </a:lnTo>
                  <a:lnTo>
                    <a:pt x="1685897" y="3721100"/>
                  </a:lnTo>
                  <a:lnTo>
                    <a:pt x="2043355" y="3721100"/>
                  </a:lnTo>
                  <a:lnTo>
                    <a:pt x="2087882" y="3708400"/>
                  </a:lnTo>
                  <a:close/>
                </a:path>
                <a:path w="3729354" h="3721100">
                  <a:moveTo>
                    <a:pt x="2176605" y="3695700"/>
                  </a:moveTo>
                  <a:lnTo>
                    <a:pt x="1552648" y="3695700"/>
                  </a:lnTo>
                  <a:lnTo>
                    <a:pt x="1596947" y="3708400"/>
                  </a:lnTo>
                  <a:lnTo>
                    <a:pt x="2132305" y="3708400"/>
                  </a:lnTo>
                  <a:lnTo>
                    <a:pt x="2176605" y="3695700"/>
                  </a:lnTo>
                  <a:close/>
                </a:path>
                <a:path w="3729354" h="3721100">
                  <a:moveTo>
                    <a:pt x="2264747" y="38100"/>
                  </a:moveTo>
                  <a:lnTo>
                    <a:pt x="1464505" y="38100"/>
                  </a:lnTo>
                  <a:lnTo>
                    <a:pt x="1205214" y="114300"/>
                  </a:lnTo>
                  <a:lnTo>
                    <a:pt x="1162965" y="139700"/>
                  </a:lnTo>
                  <a:lnTo>
                    <a:pt x="1079483" y="165100"/>
                  </a:lnTo>
                  <a:lnTo>
                    <a:pt x="997491" y="215900"/>
                  </a:lnTo>
                  <a:lnTo>
                    <a:pt x="957107" y="228600"/>
                  </a:lnTo>
                  <a:lnTo>
                    <a:pt x="877663" y="279400"/>
                  </a:lnTo>
                  <a:lnTo>
                    <a:pt x="800124" y="330200"/>
                  </a:lnTo>
                  <a:lnTo>
                    <a:pt x="724657" y="381000"/>
                  </a:lnTo>
                  <a:lnTo>
                    <a:pt x="687751" y="419100"/>
                  </a:lnTo>
                  <a:lnTo>
                    <a:pt x="651426" y="444500"/>
                  </a:lnTo>
                  <a:lnTo>
                    <a:pt x="615701" y="482600"/>
                  </a:lnTo>
                  <a:lnTo>
                    <a:pt x="580597" y="508000"/>
                  </a:lnTo>
                  <a:lnTo>
                    <a:pt x="546136" y="546100"/>
                  </a:lnTo>
                  <a:lnTo>
                    <a:pt x="512536" y="584200"/>
                  </a:lnTo>
                  <a:lnTo>
                    <a:pt x="480002" y="609600"/>
                  </a:lnTo>
                  <a:lnTo>
                    <a:pt x="448535" y="647700"/>
                  </a:lnTo>
                  <a:lnTo>
                    <a:pt x="418135" y="685800"/>
                  </a:lnTo>
                  <a:lnTo>
                    <a:pt x="388802" y="723900"/>
                  </a:lnTo>
                  <a:lnTo>
                    <a:pt x="360535" y="762000"/>
                  </a:lnTo>
                  <a:lnTo>
                    <a:pt x="333335" y="800100"/>
                  </a:lnTo>
                  <a:lnTo>
                    <a:pt x="307201" y="838200"/>
                  </a:lnTo>
                  <a:lnTo>
                    <a:pt x="282134" y="876300"/>
                  </a:lnTo>
                  <a:lnTo>
                    <a:pt x="258134" y="914400"/>
                  </a:lnTo>
                  <a:lnTo>
                    <a:pt x="235201" y="952500"/>
                  </a:lnTo>
                  <a:lnTo>
                    <a:pt x="213334" y="990600"/>
                  </a:lnTo>
                  <a:lnTo>
                    <a:pt x="192534" y="1041400"/>
                  </a:lnTo>
                  <a:lnTo>
                    <a:pt x="172801" y="1079500"/>
                  </a:lnTo>
                  <a:lnTo>
                    <a:pt x="154134" y="1117600"/>
                  </a:lnTo>
                  <a:lnTo>
                    <a:pt x="136534" y="1155700"/>
                  </a:lnTo>
                  <a:lnTo>
                    <a:pt x="120000" y="1206500"/>
                  </a:lnTo>
                  <a:lnTo>
                    <a:pt x="104533" y="1244600"/>
                  </a:lnTo>
                  <a:lnTo>
                    <a:pt x="90133" y="1282700"/>
                  </a:lnTo>
                  <a:lnTo>
                    <a:pt x="76800" y="1333500"/>
                  </a:lnTo>
                  <a:lnTo>
                    <a:pt x="64533" y="1371600"/>
                  </a:lnTo>
                  <a:lnTo>
                    <a:pt x="53333" y="1422400"/>
                  </a:lnTo>
                  <a:lnTo>
                    <a:pt x="43200" y="1460500"/>
                  </a:lnTo>
                  <a:lnTo>
                    <a:pt x="34133" y="1511300"/>
                  </a:lnTo>
                  <a:lnTo>
                    <a:pt x="26133" y="1549400"/>
                  </a:lnTo>
                  <a:lnTo>
                    <a:pt x="19200" y="1600200"/>
                  </a:lnTo>
                  <a:lnTo>
                    <a:pt x="13333" y="1638300"/>
                  </a:lnTo>
                  <a:lnTo>
                    <a:pt x="8533" y="1689100"/>
                  </a:lnTo>
                  <a:lnTo>
                    <a:pt x="4800" y="1727200"/>
                  </a:lnTo>
                  <a:lnTo>
                    <a:pt x="2133" y="1778000"/>
                  </a:lnTo>
                  <a:lnTo>
                    <a:pt x="533" y="1816100"/>
                  </a:lnTo>
                  <a:lnTo>
                    <a:pt x="0" y="1866900"/>
                  </a:lnTo>
                  <a:lnTo>
                    <a:pt x="533" y="1905000"/>
                  </a:lnTo>
                  <a:lnTo>
                    <a:pt x="2133" y="1955800"/>
                  </a:lnTo>
                  <a:lnTo>
                    <a:pt x="4800" y="1993900"/>
                  </a:lnTo>
                  <a:lnTo>
                    <a:pt x="8533" y="2044700"/>
                  </a:lnTo>
                  <a:lnTo>
                    <a:pt x="13333" y="2082800"/>
                  </a:lnTo>
                  <a:lnTo>
                    <a:pt x="19200" y="2133600"/>
                  </a:lnTo>
                  <a:lnTo>
                    <a:pt x="26133" y="2171700"/>
                  </a:lnTo>
                  <a:lnTo>
                    <a:pt x="34133" y="2222500"/>
                  </a:lnTo>
                  <a:lnTo>
                    <a:pt x="43200" y="2260600"/>
                  </a:lnTo>
                  <a:lnTo>
                    <a:pt x="53333" y="2311400"/>
                  </a:lnTo>
                  <a:lnTo>
                    <a:pt x="64533" y="2349500"/>
                  </a:lnTo>
                  <a:lnTo>
                    <a:pt x="76800" y="2387600"/>
                  </a:lnTo>
                  <a:lnTo>
                    <a:pt x="90133" y="2438400"/>
                  </a:lnTo>
                  <a:lnTo>
                    <a:pt x="104533" y="2476500"/>
                  </a:lnTo>
                  <a:lnTo>
                    <a:pt x="120000" y="2527300"/>
                  </a:lnTo>
                  <a:lnTo>
                    <a:pt x="136534" y="2565400"/>
                  </a:lnTo>
                  <a:lnTo>
                    <a:pt x="154134" y="2603500"/>
                  </a:lnTo>
                  <a:lnTo>
                    <a:pt x="172801" y="2654300"/>
                  </a:lnTo>
                  <a:lnTo>
                    <a:pt x="192534" y="2692400"/>
                  </a:lnTo>
                  <a:lnTo>
                    <a:pt x="213334" y="2730500"/>
                  </a:lnTo>
                  <a:lnTo>
                    <a:pt x="235201" y="2768600"/>
                  </a:lnTo>
                  <a:lnTo>
                    <a:pt x="258134" y="2806700"/>
                  </a:lnTo>
                  <a:lnTo>
                    <a:pt x="282134" y="2844800"/>
                  </a:lnTo>
                  <a:lnTo>
                    <a:pt x="307201" y="2882900"/>
                  </a:lnTo>
                  <a:lnTo>
                    <a:pt x="333335" y="2921000"/>
                  </a:lnTo>
                  <a:lnTo>
                    <a:pt x="360535" y="2959100"/>
                  </a:lnTo>
                  <a:lnTo>
                    <a:pt x="388802" y="2997200"/>
                  </a:lnTo>
                  <a:lnTo>
                    <a:pt x="418135" y="3035300"/>
                  </a:lnTo>
                  <a:lnTo>
                    <a:pt x="448535" y="3073400"/>
                  </a:lnTo>
                  <a:lnTo>
                    <a:pt x="480002" y="3111500"/>
                  </a:lnTo>
                  <a:lnTo>
                    <a:pt x="512536" y="3149600"/>
                  </a:lnTo>
                  <a:lnTo>
                    <a:pt x="546136" y="3175000"/>
                  </a:lnTo>
                  <a:lnTo>
                    <a:pt x="580597" y="3213100"/>
                  </a:lnTo>
                  <a:lnTo>
                    <a:pt x="615701" y="3251200"/>
                  </a:lnTo>
                  <a:lnTo>
                    <a:pt x="651426" y="3276600"/>
                  </a:lnTo>
                  <a:lnTo>
                    <a:pt x="687751" y="3314700"/>
                  </a:lnTo>
                  <a:lnTo>
                    <a:pt x="724657" y="3340100"/>
                  </a:lnTo>
                  <a:lnTo>
                    <a:pt x="762121" y="3365500"/>
                  </a:lnTo>
                  <a:lnTo>
                    <a:pt x="838645" y="3416300"/>
                  </a:lnTo>
                  <a:lnTo>
                    <a:pt x="917157" y="3467100"/>
                  </a:lnTo>
                  <a:lnTo>
                    <a:pt x="997491" y="3517900"/>
                  </a:lnTo>
                  <a:lnTo>
                    <a:pt x="1038290" y="3530600"/>
                  </a:lnTo>
                  <a:lnTo>
                    <a:pt x="1079483" y="3556000"/>
                  </a:lnTo>
                  <a:lnTo>
                    <a:pt x="1121048" y="3568700"/>
                  </a:lnTo>
                  <a:lnTo>
                    <a:pt x="1162965" y="3594100"/>
                  </a:lnTo>
                  <a:lnTo>
                    <a:pt x="1508494" y="3695700"/>
                  </a:lnTo>
                  <a:lnTo>
                    <a:pt x="2220759" y="3695700"/>
                  </a:lnTo>
                  <a:lnTo>
                    <a:pt x="2566287" y="3594100"/>
                  </a:lnTo>
                  <a:lnTo>
                    <a:pt x="2608204" y="3568700"/>
                  </a:lnTo>
                  <a:lnTo>
                    <a:pt x="2649770" y="3556000"/>
                  </a:lnTo>
                  <a:lnTo>
                    <a:pt x="2690962" y="3530600"/>
                  </a:lnTo>
                  <a:lnTo>
                    <a:pt x="2731761" y="3517900"/>
                  </a:lnTo>
                  <a:lnTo>
                    <a:pt x="2812096" y="3467100"/>
                  </a:lnTo>
                  <a:lnTo>
                    <a:pt x="2890608" y="3416300"/>
                  </a:lnTo>
                  <a:lnTo>
                    <a:pt x="2967131" y="3365500"/>
                  </a:lnTo>
                  <a:lnTo>
                    <a:pt x="3004596" y="3340100"/>
                  </a:lnTo>
                  <a:lnTo>
                    <a:pt x="3041501" y="3314700"/>
                  </a:lnTo>
                  <a:lnTo>
                    <a:pt x="3077827" y="3276600"/>
                  </a:lnTo>
                  <a:lnTo>
                    <a:pt x="3113552" y="3251200"/>
                  </a:lnTo>
                  <a:lnTo>
                    <a:pt x="3148655" y="3213100"/>
                  </a:lnTo>
                  <a:lnTo>
                    <a:pt x="3183116" y="3175000"/>
                  </a:lnTo>
                  <a:lnTo>
                    <a:pt x="3216717" y="3149600"/>
                  </a:lnTo>
                  <a:lnTo>
                    <a:pt x="3249250" y="3111500"/>
                  </a:lnTo>
                  <a:lnTo>
                    <a:pt x="3280717" y="3073400"/>
                  </a:lnTo>
                  <a:lnTo>
                    <a:pt x="3311117" y="3035300"/>
                  </a:lnTo>
                  <a:lnTo>
                    <a:pt x="3340451" y="2997200"/>
                  </a:lnTo>
                  <a:lnTo>
                    <a:pt x="3368718" y="2959100"/>
                  </a:lnTo>
                  <a:lnTo>
                    <a:pt x="3395918" y="2921000"/>
                  </a:lnTo>
                  <a:lnTo>
                    <a:pt x="3422051" y="2882900"/>
                  </a:lnTo>
                  <a:lnTo>
                    <a:pt x="3447118" y="2844800"/>
                  </a:lnTo>
                  <a:lnTo>
                    <a:pt x="3471118" y="2806700"/>
                  </a:lnTo>
                  <a:lnTo>
                    <a:pt x="3494052" y="2768600"/>
                  </a:lnTo>
                  <a:lnTo>
                    <a:pt x="3515918" y="2730500"/>
                  </a:lnTo>
                  <a:lnTo>
                    <a:pt x="3536719" y="2692400"/>
                  </a:lnTo>
                  <a:lnTo>
                    <a:pt x="3556452" y="2654300"/>
                  </a:lnTo>
                  <a:lnTo>
                    <a:pt x="3575119" y="2603500"/>
                  </a:lnTo>
                  <a:lnTo>
                    <a:pt x="3592719" y="2565400"/>
                  </a:lnTo>
                  <a:lnTo>
                    <a:pt x="3609252" y="2527300"/>
                  </a:lnTo>
                  <a:lnTo>
                    <a:pt x="3624719" y="2476500"/>
                  </a:lnTo>
                  <a:lnTo>
                    <a:pt x="3639119" y="2438400"/>
                  </a:lnTo>
                  <a:lnTo>
                    <a:pt x="3652453" y="2387600"/>
                  </a:lnTo>
                  <a:lnTo>
                    <a:pt x="3664719" y="2349500"/>
                  </a:lnTo>
                  <a:lnTo>
                    <a:pt x="3675919" y="2311400"/>
                  </a:lnTo>
                  <a:lnTo>
                    <a:pt x="3686053" y="2260600"/>
                  </a:lnTo>
                  <a:lnTo>
                    <a:pt x="3695119" y="2222500"/>
                  </a:lnTo>
                  <a:lnTo>
                    <a:pt x="3703119" y="2171700"/>
                  </a:lnTo>
                  <a:lnTo>
                    <a:pt x="3710053" y="2133600"/>
                  </a:lnTo>
                  <a:lnTo>
                    <a:pt x="3715920" y="2082800"/>
                  </a:lnTo>
                  <a:lnTo>
                    <a:pt x="3720720" y="2044700"/>
                  </a:lnTo>
                  <a:lnTo>
                    <a:pt x="3724453" y="1993900"/>
                  </a:lnTo>
                  <a:lnTo>
                    <a:pt x="3727120" y="1955800"/>
                  </a:lnTo>
                  <a:lnTo>
                    <a:pt x="3728720" y="1905000"/>
                  </a:lnTo>
                  <a:lnTo>
                    <a:pt x="3729253" y="1866900"/>
                  </a:lnTo>
                  <a:lnTo>
                    <a:pt x="3728720" y="1816100"/>
                  </a:lnTo>
                  <a:lnTo>
                    <a:pt x="3727120" y="1778000"/>
                  </a:lnTo>
                  <a:lnTo>
                    <a:pt x="3724453" y="1727200"/>
                  </a:lnTo>
                  <a:lnTo>
                    <a:pt x="3720720" y="1689100"/>
                  </a:lnTo>
                  <a:lnTo>
                    <a:pt x="3715920" y="1638300"/>
                  </a:lnTo>
                  <a:lnTo>
                    <a:pt x="3710053" y="1600200"/>
                  </a:lnTo>
                  <a:lnTo>
                    <a:pt x="3703119" y="1549400"/>
                  </a:lnTo>
                  <a:lnTo>
                    <a:pt x="3695119" y="1511300"/>
                  </a:lnTo>
                  <a:lnTo>
                    <a:pt x="3686053" y="1460500"/>
                  </a:lnTo>
                  <a:lnTo>
                    <a:pt x="3675919" y="1422400"/>
                  </a:lnTo>
                  <a:lnTo>
                    <a:pt x="3664719" y="1371600"/>
                  </a:lnTo>
                  <a:lnTo>
                    <a:pt x="3652453" y="1333500"/>
                  </a:lnTo>
                  <a:lnTo>
                    <a:pt x="3639119" y="1282700"/>
                  </a:lnTo>
                  <a:lnTo>
                    <a:pt x="3624719" y="1244600"/>
                  </a:lnTo>
                  <a:lnTo>
                    <a:pt x="3609252" y="1206500"/>
                  </a:lnTo>
                  <a:lnTo>
                    <a:pt x="3592719" y="1155700"/>
                  </a:lnTo>
                  <a:lnTo>
                    <a:pt x="3575119" y="1117600"/>
                  </a:lnTo>
                  <a:lnTo>
                    <a:pt x="3556452" y="1079500"/>
                  </a:lnTo>
                  <a:lnTo>
                    <a:pt x="3536719" y="1041400"/>
                  </a:lnTo>
                  <a:lnTo>
                    <a:pt x="3515918" y="990600"/>
                  </a:lnTo>
                  <a:lnTo>
                    <a:pt x="3494052" y="952500"/>
                  </a:lnTo>
                  <a:lnTo>
                    <a:pt x="3471118" y="914400"/>
                  </a:lnTo>
                  <a:lnTo>
                    <a:pt x="3447118" y="876300"/>
                  </a:lnTo>
                  <a:lnTo>
                    <a:pt x="3422051" y="838200"/>
                  </a:lnTo>
                  <a:lnTo>
                    <a:pt x="3395918" y="800100"/>
                  </a:lnTo>
                  <a:lnTo>
                    <a:pt x="3368718" y="762000"/>
                  </a:lnTo>
                  <a:lnTo>
                    <a:pt x="3340451" y="723900"/>
                  </a:lnTo>
                  <a:lnTo>
                    <a:pt x="3311117" y="685800"/>
                  </a:lnTo>
                  <a:lnTo>
                    <a:pt x="3280717" y="647700"/>
                  </a:lnTo>
                  <a:lnTo>
                    <a:pt x="3249250" y="609600"/>
                  </a:lnTo>
                  <a:lnTo>
                    <a:pt x="3216717" y="584200"/>
                  </a:lnTo>
                  <a:lnTo>
                    <a:pt x="3183116" y="546100"/>
                  </a:lnTo>
                  <a:lnTo>
                    <a:pt x="3148655" y="508000"/>
                  </a:lnTo>
                  <a:lnTo>
                    <a:pt x="3113552" y="482600"/>
                  </a:lnTo>
                  <a:lnTo>
                    <a:pt x="3077827" y="444500"/>
                  </a:lnTo>
                  <a:lnTo>
                    <a:pt x="3041501" y="419100"/>
                  </a:lnTo>
                  <a:lnTo>
                    <a:pt x="3004596" y="381000"/>
                  </a:lnTo>
                  <a:lnTo>
                    <a:pt x="2929128" y="330200"/>
                  </a:lnTo>
                  <a:lnTo>
                    <a:pt x="2851590" y="279400"/>
                  </a:lnTo>
                  <a:lnTo>
                    <a:pt x="2772146" y="228600"/>
                  </a:lnTo>
                  <a:lnTo>
                    <a:pt x="2731761" y="215900"/>
                  </a:lnTo>
                  <a:lnTo>
                    <a:pt x="2649770" y="165100"/>
                  </a:lnTo>
                  <a:lnTo>
                    <a:pt x="2566287" y="139700"/>
                  </a:lnTo>
                  <a:lnTo>
                    <a:pt x="2524038" y="114300"/>
                  </a:lnTo>
                  <a:lnTo>
                    <a:pt x="2264747" y="38100"/>
                  </a:lnTo>
                  <a:close/>
                </a:path>
                <a:path w="3729354" h="3721100">
                  <a:moveTo>
                    <a:pt x="2132305" y="12700"/>
                  </a:moveTo>
                  <a:lnTo>
                    <a:pt x="1596947" y="12700"/>
                  </a:lnTo>
                  <a:lnTo>
                    <a:pt x="1508494" y="38100"/>
                  </a:lnTo>
                  <a:lnTo>
                    <a:pt x="2220759" y="38100"/>
                  </a:lnTo>
                  <a:lnTo>
                    <a:pt x="2132305" y="12700"/>
                  </a:lnTo>
                  <a:close/>
                </a:path>
                <a:path w="3729354" h="3721100">
                  <a:moveTo>
                    <a:pt x="1998745" y="0"/>
                  </a:moveTo>
                  <a:lnTo>
                    <a:pt x="1730507" y="0"/>
                  </a:lnTo>
                  <a:lnTo>
                    <a:pt x="1685897" y="12700"/>
                  </a:lnTo>
                  <a:lnTo>
                    <a:pt x="2043355" y="12700"/>
                  </a:lnTo>
                  <a:lnTo>
                    <a:pt x="1998745" y="0"/>
                  </a:lnTo>
                  <a:close/>
                </a:path>
              </a:pathLst>
            </a:custGeom>
            <a:solidFill>
              <a:srgbClr val="0071BA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7216" y="6808880"/>
              <a:ext cx="1231658" cy="17276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1323" y="2958314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5" h="3810000">
                  <a:moveTo>
                    <a:pt x="2158034" y="3797300"/>
                  </a:moveTo>
                  <a:lnTo>
                    <a:pt x="1662696" y="3797300"/>
                  </a:lnTo>
                  <a:lnTo>
                    <a:pt x="1707575" y="3810000"/>
                  </a:lnTo>
                  <a:lnTo>
                    <a:pt x="2113156" y="3810000"/>
                  </a:lnTo>
                  <a:lnTo>
                    <a:pt x="2158034" y="3797300"/>
                  </a:lnTo>
                  <a:close/>
                </a:path>
                <a:path w="3820795" h="3810000">
                  <a:moveTo>
                    <a:pt x="2291921" y="3771900"/>
                  </a:moveTo>
                  <a:lnTo>
                    <a:pt x="1528810" y="3771900"/>
                  </a:lnTo>
                  <a:lnTo>
                    <a:pt x="1617929" y="3797300"/>
                  </a:lnTo>
                  <a:lnTo>
                    <a:pt x="2202802" y="3797300"/>
                  </a:lnTo>
                  <a:lnTo>
                    <a:pt x="2291921" y="3771900"/>
                  </a:lnTo>
                  <a:close/>
                </a:path>
                <a:path w="3820795" h="3810000">
                  <a:moveTo>
                    <a:pt x="2336233" y="38100"/>
                  </a:moveTo>
                  <a:lnTo>
                    <a:pt x="1484498" y="38100"/>
                  </a:lnTo>
                  <a:lnTo>
                    <a:pt x="1266231" y="101600"/>
                  </a:lnTo>
                  <a:lnTo>
                    <a:pt x="1223378" y="127000"/>
                  </a:lnTo>
                  <a:lnTo>
                    <a:pt x="1138634" y="152400"/>
                  </a:lnTo>
                  <a:lnTo>
                    <a:pt x="1055307" y="203200"/>
                  </a:lnTo>
                  <a:lnTo>
                    <a:pt x="1014227" y="215900"/>
                  </a:lnTo>
                  <a:lnTo>
                    <a:pt x="973561" y="241300"/>
                  </a:lnTo>
                  <a:lnTo>
                    <a:pt x="893557" y="292100"/>
                  </a:lnTo>
                  <a:lnTo>
                    <a:pt x="815456" y="342900"/>
                  </a:lnTo>
                  <a:lnTo>
                    <a:pt x="739422" y="393700"/>
                  </a:lnTo>
                  <a:lnTo>
                    <a:pt x="702230" y="431800"/>
                  </a:lnTo>
                  <a:lnTo>
                    <a:pt x="665616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6" y="3352800"/>
                  </a:lnTo>
                  <a:lnTo>
                    <a:pt x="702230" y="3390900"/>
                  </a:lnTo>
                  <a:lnTo>
                    <a:pt x="739422" y="3416300"/>
                  </a:lnTo>
                  <a:lnTo>
                    <a:pt x="777171" y="3441700"/>
                  </a:lnTo>
                  <a:lnTo>
                    <a:pt x="854258" y="3492500"/>
                  </a:lnTo>
                  <a:lnTo>
                    <a:pt x="933331" y="3543300"/>
                  </a:lnTo>
                  <a:lnTo>
                    <a:pt x="1055307" y="3619500"/>
                  </a:lnTo>
                  <a:lnTo>
                    <a:pt x="1096783" y="3632200"/>
                  </a:lnTo>
                  <a:lnTo>
                    <a:pt x="1138634" y="3657600"/>
                  </a:lnTo>
                  <a:lnTo>
                    <a:pt x="1223378" y="3683000"/>
                  </a:lnTo>
                  <a:lnTo>
                    <a:pt x="1266231" y="3708400"/>
                  </a:lnTo>
                  <a:lnTo>
                    <a:pt x="1484498" y="3771900"/>
                  </a:lnTo>
                  <a:lnTo>
                    <a:pt x="2336233" y="3771900"/>
                  </a:lnTo>
                  <a:lnTo>
                    <a:pt x="2554499" y="3708400"/>
                  </a:lnTo>
                  <a:lnTo>
                    <a:pt x="2597352" y="3683000"/>
                  </a:lnTo>
                  <a:lnTo>
                    <a:pt x="2682097" y="3657600"/>
                  </a:lnTo>
                  <a:lnTo>
                    <a:pt x="2723947" y="3632200"/>
                  </a:lnTo>
                  <a:lnTo>
                    <a:pt x="2765423" y="3619500"/>
                  </a:lnTo>
                  <a:lnTo>
                    <a:pt x="2887399" y="3543300"/>
                  </a:lnTo>
                  <a:lnTo>
                    <a:pt x="2966472" y="3492500"/>
                  </a:lnTo>
                  <a:lnTo>
                    <a:pt x="3043559" y="3441700"/>
                  </a:lnTo>
                  <a:lnTo>
                    <a:pt x="3081308" y="3416300"/>
                  </a:lnTo>
                  <a:lnTo>
                    <a:pt x="3118500" y="3390900"/>
                  </a:lnTo>
                  <a:lnTo>
                    <a:pt x="3155114" y="3352800"/>
                  </a:lnTo>
                  <a:lnTo>
                    <a:pt x="3191131" y="3327400"/>
                  </a:lnTo>
                  <a:lnTo>
                    <a:pt x="3226530" y="3289300"/>
                  </a:lnTo>
                  <a:lnTo>
                    <a:pt x="3261291" y="3251200"/>
                  </a:lnTo>
                  <a:lnTo>
                    <a:pt x="3295196" y="3225800"/>
                  </a:lnTo>
                  <a:lnTo>
                    <a:pt x="3328042" y="3187700"/>
                  </a:lnTo>
                  <a:lnTo>
                    <a:pt x="3359828" y="3149600"/>
                  </a:lnTo>
                  <a:lnTo>
                    <a:pt x="3390554" y="3111500"/>
                  </a:lnTo>
                  <a:lnTo>
                    <a:pt x="3420221" y="3073400"/>
                  </a:lnTo>
                  <a:lnTo>
                    <a:pt x="3448829" y="3035300"/>
                  </a:lnTo>
                  <a:lnTo>
                    <a:pt x="3476377" y="2997200"/>
                  </a:lnTo>
                  <a:lnTo>
                    <a:pt x="3502866" y="2959100"/>
                  </a:lnTo>
                  <a:lnTo>
                    <a:pt x="3528295" y="2921000"/>
                  </a:lnTo>
                  <a:lnTo>
                    <a:pt x="3552664" y="2882900"/>
                  </a:lnTo>
                  <a:lnTo>
                    <a:pt x="3575974" y="2844800"/>
                  </a:lnTo>
                  <a:lnTo>
                    <a:pt x="3598224" y="2806700"/>
                  </a:lnTo>
                  <a:lnTo>
                    <a:pt x="3619415" y="2755900"/>
                  </a:lnTo>
                  <a:lnTo>
                    <a:pt x="3639546" y="2717800"/>
                  </a:lnTo>
                  <a:lnTo>
                    <a:pt x="3658618" y="2679700"/>
                  </a:lnTo>
                  <a:lnTo>
                    <a:pt x="3676630" y="2641600"/>
                  </a:lnTo>
                  <a:lnTo>
                    <a:pt x="3693583" y="2590800"/>
                  </a:lnTo>
                  <a:lnTo>
                    <a:pt x="3709476" y="2552700"/>
                  </a:lnTo>
                  <a:lnTo>
                    <a:pt x="3724309" y="2501900"/>
                  </a:lnTo>
                  <a:lnTo>
                    <a:pt x="3738083" y="2463800"/>
                  </a:lnTo>
                  <a:lnTo>
                    <a:pt x="3750798" y="2425700"/>
                  </a:lnTo>
                  <a:lnTo>
                    <a:pt x="3762453" y="2374900"/>
                  </a:lnTo>
                  <a:lnTo>
                    <a:pt x="3773048" y="2336800"/>
                  </a:lnTo>
                  <a:lnTo>
                    <a:pt x="3782584" y="2286000"/>
                  </a:lnTo>
                  <a:lnTo>
                    <a:pt x="3791060" y="2247900"/>
                  </a:lnTo>
                  <a:lnTo>
                    <a:pt x="3798477" y="2197100"/>
                  </a:lnTo>
                  <a:lnTo>
                    <a:pt x="3804834" y="2159000"/>
                  </a:lnTo>
                  <a:lnTo>
                    <a:pt x="3810132" y="2108200"/>
                  </a:lnTo>
                  <a:lnTo>
                    <a:pt x="3814370" y="2070100"/>
                  </a:lnTo>
                  <a:lnTo>
                    <a:pt x="3817549" y="2019300"/>
                  </a:lnTo>
                  <a:lnTo>
                    <a:pt x="3819668" y="1968500"/>
                  </a:lnTo>
                  <a:lnTo>
                    <a:pt x="3820727" y="1930400"/>
                  </a:lnTo>
                  <a:lnTo>
                    <a:pt x="3820727" y="1879600"/>
                  </a:lnTo>
                  <a:lnTo>
                    <a:pt x="3819668" y="1841500"/>
                  </a:lnTo>
                  <a:lnTo>
                    <a:pt x="3817549" y="1790700"/>
                  </a:lnTo>
                  <a:lnTo>
                    <a:pt x="3810132" y="1701800"/>
                  </a:lnTo>
                  <a:lnTo>
                    <a:pt x="3804834" y="1663700"/>
                  </a:lnTo>
                  <a:lnTo>
                    <a:pt x="3798477" y="1612900"/>
                  </a:lnTo>
                  <a:lnTo>
                    <a:pt x="3791060" y="1574800"/>
                  </a:lnTo>
                  <a:lnTo>
                    <a:pt x="3782584" y="1524000"/>
                  </a:lnTo>
                  <a:lnTo>
                    <a:pt x="3773048" y="1485900"/>
                  </a:lnTo>
                  <a:lnTo>
                    <a:pt x="3762453" y="1435100"/>
                  </a:lnTo>
                  <a:lnTo>
                    <a:pt x="3750798" y="1397000"/>
                  </a:lnTo>
                  <a:lnTo>
                    <a:pt x="3738083" y="1346200"/>
                  </a:lnTo>
                  <a:lnTo>
                    <a:pt x="3724309" y="1308100"/>
                  </a:lnTo>
                  <a:lnTo>
                    <a:pt x="3709476" y="1257300"/>
                  </a:lnTo>
                  <a:lnTo>
                    <a:pt x="3693583" y="1219200"/>
                  </a:lnTo>
                  <a:lnTo>
                    <a:pt x="3676630" y="1181100"/>
                  </a:lnTo>
                  <a:lnTo>
                    <a:pt x="3658618" y="1130300"/>
                  </a:lnTo>
                  <a:lnTo>
                    <a:pt x="3639546" y="1092200"/>
                  </a:lnTo>
                  <a:lnTo>
                    <a:pt x="3619415" y="1054100"/>
                  </a:lnTo>
                  <a:lnTo>
                    <a:pt x="3598224" y="1016000"/>
                  </a:lnTo>
                  <a:lnTo>
                    <a:pt x="3575974" y="965200"/>
                  </a:lnTo>
                  <a:lnTo>
                    <a:pt x="3552664" y="927100"/>
                  </a:lnTo>
                  <a:lnTo>
                    <a:pt x="3528295" y="889000"/>
                  </a:lnTo>
                  <a:lnTo>
                    <a:pt x="3502866" y="850900"/>
                  </a:lnTo>
                  <a:lnTo>
                    <a:pt x="3476377" y="812800"/>
                  </a:lnTo>
                  <a:lnTo>
                    <a:pt x="3448829" y="774700"/>
                  </a:lnTo>
                  <a:lnTo>
                    <a:pt x="3420221" y="736600"/>
                  </a:lnTo>
                  <a:lnTo>
                    <a:pt x="3390554" y="698500"/>
                  </a:lnTo>
                  <a:lnTo>
                    <a:pt x="3359828" y="660400"/>
                  </a:lnTo>
                  <a:lnTo>
                    <a:pt x="3328042" y="622300"/>
                  </a:lnTo>
                  <a:lnTo>
                    <a:pt x="3295196" y="584200"/>
                  </a:lnTo>
                  <a:lnTo>
                    <a:pt x="3261291" y="558800"/>
                  </a:lnTo>
                  <a:lnTo>
                    <a:pt x="3226530" y="520700"/>
                  </a:lnTo>
                  <a:lnTo>
                    <a:pt x="3191131" y="482600"/>
                  </a:lnTo>
                  <a:lnTo>
                    <a:pt x="3155114" y="457200"/>
                  </a:lnTo>
                  <a:lnTo>
                    <a:pt x="3118500" y="431800"/>
                  </a:lnTo>
                  <a:lnTo>
                    <a:pt x="3081308" y="393700"/>
                  </a:lnTo>
                  <a:lnTo>
                    <a:pt x="3005274" y="342900"/>
                  </a:lnTo>
                  <a:lnTo>
                    <a:pt x="2927174" y="292100"/>
                  </a:lnTo>
                  <a:lnTo>
                    <a:pt x="2847169" y="241300"/>
                  </a:lnTo>
                  <a:lnTo>
                    <a:pt x="2806504" y="215900"/>
                  </a:lnTo>
                  <a:lnTo>
                    <a:pt x="2765423" y="203200"/>
                  </a:lnTo>
                  <a:lnTo>
                    <a:pt x="2682097" y="152400"/>
                  </a:lnTo>
                  <a:lnTo>
                    <a:pt x="2597352" y="127000"/>
                  </a:lnTo>
                  <a:lnTo>
                    <a:pt x="2554499" y="101600"/>
                  </a:lnTo>
                  <a:lnTo>
                    <a:pt x="2336233" y="38100"/>
                  </a:lnTo>
                  <a:close/>
                </a:path>
                <a:path w="3820795" h="3810000">
                  <a:moveTo>
                    <a:pt x="2202802" y="12700"/>
                  </a:moveTo>
                  <a:lnTo>
                    <a:pt x="1617929" y="12700"/>
                  </a:lnTo>
                  <a:lnTo>
                    <a:pt x="1528810" y="38100"/>
                  </a:lnTo>
                  <a:lnTo>
                    <a:pt x="2291921" y="38100"/>
                  </a:lnTo>
                  <a:lnTo>
                    <a:pt x="2202802" y="12700"/>
                  </a:lnTo>
                  <a:close/>
                </a:path>
                <a:path w="3820795" h="3810000">
                  <a:moveTo>
                    <a:pt x="2113156" y="0"/>
                  </a:moveTo>
                  <a:lnTo>
                    <a:pt x="1707575" y="0"/>
                  </a:lnTo>
                  <a:lnTo>
                    <a:pt x="1662696" y="12700"/>
                  </a:lnTo>
                  <a:lnTo>
                    <a:pt x="2158034" y="12700"/>
                  </a:lnTo>
                  <a:lnTo>
                    <a:pt x="2113156" y="0"/>
                  </a:lnTo>
                  <a:close/>
                </a:path>
              </a:pathLst>
            </a:custGeom>
            <a:solidFill>
              <a:srgbClr val="E34D25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7841" y="3753812"/>
              <a:ext cx="1727696" cy="172769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6705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30" dirty="0">
                <a:solidFill>
                  <a:srgbClr val="FAFBFB"/>
                </a:solidFill>
                <a:latin typeface="Trebuchet MS"/>
                <a:cs typeface="Trebuchet MS"/>
              </a:rPr>
              <a:t>ROL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37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WE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B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DEVELOPMENT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9498" y="2206518"/>
            <a:ext cx="170433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20" dirty="0">
                <a:solidFill>
                  <a:srgbClr val="38464D"/>
                </a:solidFill>
                <a:latin typeface="Roboto"/>
                <a:cs typeface="Roboto"/>
              </a:rPr>
              <a:t>C</a:t>
            </a:r>
            <a:r>
              <a:rPr sz="2950" b="1" spc="-5" dirty="0">
                <a:solidFill>
                  <a:srgbClr val="38464D"/>
                </a:solidFill>
                <a:latin typeface="Roboto"/>
                <a:cs typeface="Roboto"/>
              </a:rPr>
              <a:t>O</a:t>
            </a:r>
            <a:r>
              <a:rPr sz="2950" b="1" spc="10" dirty="0">
                <a:solidFill>
                  <a:srgbClr val="38464D"/>
                </a:solidFill>
                <a:latin typeface="Roboto"/>
                <a:cs typeface="Roboto"/>
              </a:rPr>
              <a:t>N</a:t>
            </a:r>
            <a:r>
              <a:rPr sz="2950" b="1" dirty="0">
                <a:solidFill>
                  <a:srgbClr val="38464D"/>
                </a:solidFill>
                <a:latin typeface="Roboto"/>
                <a:cs typeface="Roboto"/>
              </a:rPr>
              <a:t>T</a:t>
            </a:r>
            <a:r>
              <a:rPr sz="2950" b="1" spc="55" dirty="0">
                <a:solidFill>
                  <a:srgbClr val="38464D"/>
                </a:solidFill>
                <a:latin typeface="Roboto"/>
                <a:cs typeface="Roboto"/>
              </a:rPr>
              <a:t>E</a:t>
            </a:r>
            <a:r>
              <a:rPr sz="2950" b="1" spc="10" dirty="0">
                <a:solidFill>
                  <a:srgbClr val="38464D"/>
                </a:solidFill>
                <a:latin typeface="Roboto"/>
                <a:cs typeface="Roboto"/>
              </a:rPr>
              <a:t>NT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3075" y="9573040"/>
            <a:ext cx="27476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5" dirty="0">
                <a:solidFill>
                  <a:srgbClr val="38464D"/>
                </a:solidFill>
                <a:latin typeface="Roboto"/>
                <a:cs typeface="Roboto"/>
              </a:rPr>
              <a:t>PRESENTATION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7948" y="9422017"/>
            <a:ext cx="5316855" cy="123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7325">
              <a:lnSpc>
                <a:spcPct val="134200"/>
              </a:lnSpc>
              <a:spcBef>
                <a:spcPts val="95"/>
              </a:spcBef>
            </a:pPr>
            <a:r>
              <a:rPr sz="2950" b="1" spc="30" dirty="0">
                <a:solidFill>
                  <a:srgbClr val="38464D"/>
                </a:solidFill>
                <a:latin typeface="Roboto"/>
                <a:cs typeface="Roboto"/>
              </a:rPr>
              <a:t>PROGRAMMING </a:t>
            </a:r>
            <a:r>
              <a:rPr sz="2950" b="1" spc="10" dirty="0">
                <a:solidFill>
                  <a:srgbClr val="38464D"/>
                </a:solidFill>
                <a:latin typeface="Roboto"/>
                <a:cs typeface="Roboto"/>
              </a:rPr>
              <a:t>LANGUAGE: </a:t>
            </a:r>
            <a:r>
              <a:rPr sz="2950" b="1" spc="15" dirty="0">
                <a:solidFill>
                  <a:srgbClr val="38464D"/>
                </a:solidFill>
                <a:latin typeface="Roboto"/>
                <a:cs typeface="Roboto"/>
              </a:rPr>
              <a:t> </a:t>
            </a:r>
            <a:r>
              <a:rPr sz="2950" b="1" spc="5" dirty="0">
                <a:solidFill>
                  <a:srgbClr val="38464D"/>
                </a:solidFill>
                <a:latin typeface="Roboto"/>
                <a:cs typeface="Roboto"/>
              </a:rPr>
              <a:t>BUILDING</a:t>
            </a:r>
            <a:r>
              <a:rPr sz="2950" b="1" spc="-20" dirty="0">
                <a:solidFill>
                  <a:srgbClr val="38464D"/>
                </a:solidFill>
                <a:latin typeface="Roboto"/>
                <a:cs typeface="Roboto"/>
              </a:rPr>
              <a:t> </a:t>
            </a:r>
            <a:r>
              <a:rPr sz="2950" b="1" spc="35" dirty="0">
                <a:solidFill>
                  <a:srgbClr val="38464D"/>
                </a:solidFill>
                <a:latin typeface="Roboto"/>
                <a:cs typeface="Roboto"/>
              </a:rPr>
              <a:t>WEB</a:t>
            </a:r>
            <a:r>
              <a:rPr sz="2950" b="1" spc="-25" dirty="0">
                <a:solidFill>
                  <a:srgbClr val="38464D"/>
                </a:solidFill>
                <a:latin typeface="Roboto"/>
                <a:cs typeface="Roboto"/>
              </a:rPr>
              <a:t> </a:t>
            </a:r>
            <a:r>
              <a:rPr sz="2950" b="1" spc="15" dirty="0">
                <a:solidFill>
                  <a:srgbClr val="38464D"/>
                </a:solidFill>
                <a:latin typeface="Roboto"/>
                <a:cs typeface="Roboto"/>
              </a:rPr>
              <a:t>APPLICATIONS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66526" y="1928370"/>
            <a:ext cx="3122295" cy="2343150"/>
          </a:xfrm>
          <a:prstGeom prst="rect">
            <a:avLst/>
          </a:prstGeom>
          <a:solidFill>
            <a:srgbClr val="E34D25">
              <a:alpha val="39718"/>
            </a:srgbClr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NOUNS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&lt;p&gt;&lt;/p&gt;</a:t>
            </a:r>
            <a:endParaRPr sz="21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means</a:t>
            </a:r>
            <a:r>
              <a:rPr sz="215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80" dirty="0">
                <a:solidFill>
                  <a:srgbClr val="444444"/>
                </a:solidFill>
                <a:latin typeface="Roboto Lt"/>
                <a:cs typeface="Roboto Lt"/>
              </a:rPr>
              <a:t>“</a:t>
            </a:r>
            <a:r>
              <a:rPr sz="2150" b="1" i="1" spc="-80" dirty="0">
                <a:solidFill>
                  <a:srgbClr val="444444"/>
                </a:solidFill>
                <a:latin typeface="Roboto Lt"/>
                <a:cs typeface="Roboto Lt"/>
              </a:rPr>
              <a:t>paragraph</a:t>
            </a:r>
            <a:r>
              <a:rPr sz="2150" spc="-80" dirty="0">
                <a:solidFill>
                  <a:srgbClr val="444444"/>
                </a:solidFill>
                <a:latin typeface="Roboto Lt"/>
                <a:cs typeface="Roboto Lt"/>
              </a:rPr>
              <a:t>”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19600" y="5668386"/>
            <a:ext cx="9747885" cy="3810000"/>
            <a:chOff x="5019600" y="5668386"/>
            <a:chExt cx="9747885" cy="3810000"/>
          </a:xfrm>
        </p:grpSpPr>
        <p:sp>
          <p:nvSpPr>
            <p:cNvPr id="16" name="object 16"/>
            <p:cNvSpPr/>
            <p:nvPr/>
          </p:nvSpPr>
          <p:spPr>
            <a:xfrm>
              <a:off x="9445604" y="5668386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4" h="3810000">
                  <a:moveTo>
                    <a:pt x="2158033" y="3797300"/>
                  </a:moveTo>
                  <a:lnTo>
                    <a:pt x="1662695" y="3797300"/>
                  </a:lnTo>
                  <a:lnTo>
                    <a:pt x="1707574" y="3810000"/>
                  </a:lnTo>
                  <a:lnTo>
                    <a:pt x="2113155" y="3810000"/>
                  </a:lnTo>
                  <a:lnTo>
                    <a:pt x="2158033" y="3797300"/>
                  </a:lnTo>
                  <a:close/>
                </a:path>
                <a:path w="3820794" h="3810000">
                  <a:moveTo>
                    <a:pt x="2291921" y="3771900"/>
                  </a:moveTo>
                  <a:lnTo>
                    <a:pt x="1528808" y="3771900"/>
                  </a:lnTo>
                  <a:lnTo>
                    <a:pt x="1617928" y="3797300"/>
                  </a:lnTo>
                  <a:lnTo>
                    <a:pt x="2202801" y="3797300"/>
                  </a:lnTo>
                  <a:lnTo>
                    <a:pt x="2291921" y="3771900"/>
                  </a:lnTo>
                  <a:close/>
                </a:path>
                <a:path w="3820794" h="3810000">
                  <a:moveTo>
                    <a:pt x="2336232" y="38100"/>
                  </a:moveTo>
                  <a:lnTo>
                    <a:pt x="1484496" y="38100"/>
                  </a:lnTo>
                  <a:lnTo>
                    <a:pt x="1266230" y="101600"/>
                  </a:lnTo>
                  <a:lnTo>
                    <a:pt x="1223377" y="127000"/>
                  </a:lnTo>
                  <a:lnTo>
                    <a:pt x="1138633" y="152400"/>
                  </a:lnTo>
                  <a:lnTo>
                    <a:pt x="1055306" y="203200"/>
                  </a:lnTo>
                  <a:lnTo>
                    <a:pt x="1014226" y="215900"/>
                  </a:lnTo>
                  <a:lnTo>
                    <a:pt x="973560" y="241300"/>
                  </a:lnTo>
                  <a:lnTo>
                    <a:pt x="893556" y="292100"/>
                  </a:lnTo>
                  <a:lnTo>
                    <a:pt x="815456" y="342900"/>
                  </a:lnTo>
                  <a:lnTo>
                    <a:pt x="739421" y="393700"/>
                  </a:lnTo>
                  <a:lnTo>
                    <a:pt x="702230" y="431800"/>
                  </a:lnTo>
                  <a:lnTo>
                    <a:pt x="665615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5" y="3352800"/>
                  </a:lnTo>
                  <a:lnTo>
                    <a:pt x="702230" y="3390900"/>
                  </a:lnTo>
                  <a:lnTo>
                    <a:pt x="739421" y="3416300"/>
                  </a:lnTo>
                  <a:lnTo>
                    <a:pt x="777170" y="3441700"/>
                  </a:lnTo>
                  <a:lnTo>
                    <a:pt x="854257" y="3492500"/>
                  </a:lnTo>
                  <a:lnTo>
                    <a:pt x="933330" y="3543300"/>
                  </a:lnTo>
                  <a:lnTo>
                    <a:pt x="1055306" y="3619500"/>
                  </a:lnTo>
                  <a:lnTo>
                    <a:pt x="1096782" y="3632200"/>
                  </a:lnTo>
                  <a:lnTo>
                    <a:pt x="1138633" y="3657600"/>
                  </a:lnTo>
                  <a:lnTo>
                    <a:pt x="1223377" y="3683000"/>
                  </a:lnTo>
                  <a:lnTo>
                    <a:pt x="1266230" y="3708400"/>
                  </a:lnTo>
                  <a:lnTo>
                    <a:pt x="1484496" y="3771900"/>
                  </a:lnTo>
                  <a:lnTo>
                    <a:pt x="2336232" y="3771900"/>
                  </a:lnTo>
                  <a:lnTo>
                    <a:pt x="2554500" y="3708400"/>
                  </a:lnTo>
                  <a:lnTo>
                    <a:pt x="2597353" y="3683000"/>
                  </a:lnTo>
                  <a:lnTo>
                    <a:pt x="2682097" y="3657600"/>
                  </a:lnTo>
                  <a:lnTo>
                    <a:pt x="2723948" y="3632200"/>
                  </a:lnTo>
                  <a:lnTo>
                    <a:pt x="2765424" y="3619500"/>
                  </a:lnTo>
                  <a:lnTo>
                    <a:pt x="2887401" y="3543300"/>
                  </a:lnTo>
                  <a:lnTo>
                    <a:pt x="2966474" y="3492500"/>
                  </a:lnTo>
                  <a:lnTo>
                    <a:pt x="3043562" y="3441700"/>
                  </a:lnTo>
                  <a:lnTo>
                    <a:pt x="3081311" y="3416300"/>
                  </a:lnTo>
                  <a:lnTo>
                    <a:pt x="3118503" y="3390900"/>
                  </a:lnTo>
                  <a:lnTo>
                    <a:pt x="3155118" y="3352800"/>
                  </a:lnTo>
                  <a:lnTo>
                    <a:pt x="3191135" y="3327400"/>
                  </a:lnTo>
                  <a:lnTo>
                    <a:pt x="3226534" y="3289300"/>
                  </a:lnTo>
                  <a:lnTo>
                    <a:pt x="3261296" y="3251200"/>
                  </a:lnTo>
                  <a:lnTo>
                    <a:pt x="3295201" y="3225800"/>
                  </a:lnTo>
                  <a:lnTo>
                    <a:pt x="3328047" y="3187700"/>
                  </a:lnTo>
                  <a:lnTo>
                    <a:pt x="3359833" y="3149600"/>
                  </a:lnTo>
                  <a:lnTo>
                    <a:pt x="3390560" y="3111500"/>
                  </a:lnTo>
                  <a:lnTo>
                    <a:pt x="3420227" y="3073400"/>
                  </a:lnTo>
                  <a:lnTo>
                    <a:pt x="3448834" y="3035300"/>
                  </a:lnTo>
                  <a:lnTo>
                    <a:pt x="3476382" y="2997200"/>
                  </a:lnTo>
                  <a:lnTo>
                    <a:pt x="3502871" y="2959100"/>
                  </a:lnTo>
                  <a:lnTo>
                    <a:pt x="3528300" y="2921000"/>
                  </a:lnTo>
                  <a:lnTo>
                    <a:pt x="3552669" y="2882900"/>
                  </a:lnTo>
                  <a:lnTo>
                    <a:pt x="3575979" y="2844800"/>
                  </a:lnTo>
                  <a:lnTo>
                    <a:pt x="3598229" y="2806700"/>
                  </a:lnTo>
                  <a:lnTo>
                    <a:pt x="3619420" y="2755900"/>
                  </a:lnTo>
                  <a:lnTo>
                    <a:pt x="3639551" y="2717800"/>
                  </a:lnTo>
                  <a:lnTo>
                    <a:pt x="3658623" y="2679700"/>
                  </a:lnTo>
                  <a:lnTo>
                    <a:pt x="3676635" y="2641600"/>
                  </a:lnTo>
                  <a:lnTo>
                    <a:pt x="3693588" y="2590800"/>
                  </a:lnTo>
                  <a:lnTo>
                    <a:pt x="3709481" y="2552700"/>
                  </a:lnTo>
                  <a:lnTo>
                    <a:pt x="3724315" y="2501900"/>
                  </a:lnTo>
                  <a:lnTo>
                    <a:pt x="3738089" y="2463800"/>
                  </a:lnTo>
                  <a:lnTo>
                    <a:pt x="3750803" y="2425700"/>
                  </a:lnTo>
                  <a:lnTo>
                    <a:pt x="3762458" y="2374900"/>
                  </a:lnTo>
                  <a:lnTo>
                    <a:pt x="3773053" y="2336800"/>
                  </a:lnTo>
                  <a:lnTo>
                    <a:pt x="3782589" y="2286000"/>
                  </a:lnTo>
                  <a:lnTo>
                    <a:pt x="3791066" y="2247900"/>
                  </a:lnTo>
                  <a:lnTo>
                    <a:pt x="3798482" y="2197100"/>
                  </a:lnTo>
                  <a:lnTo>
                    <a:pt x="3804840" y="2159000"/>
                  </a:lnTo>
                  <a:lnTo>
                    <a:pt x="3810137" y="2108200"/>
                  </a:lnTo>
                  <a:lnTo>
                    <a:pt x="3814375" y="2070100"/>
                  </a:lnTo>
                  <a:lnTo>
                    <a:pt x="3817554" y="2019300"/>
                  </a:lnTo>
                  <a:lnTo>
                    <a:pt x="3819673" y="1968500"/>
                  </a:lnTo>
                  <a:lnTo>
                    <a:pt x="3820733" y="1930400"/>
                  </a:lnTo>
                  <a:lnTo>
                    <a:pt x="3820733" y="1879600"/>
                  </a:lnTo>
                  <a:lnTo>
                    <a:pt x="3819673" y="1841500"/>
                  </a:lnTo>
                  <a:lnTo>
                    <a:pt x="3817554" y="1790700"/>
                  </a:lnTo>
                  <a:lnTo>
                    <a:pt x="3810137" y="1701800"/>
                  </a:lnTo>
                  <a:lnTo>
                    <a:pt x="3804840" y="1663700"/>
                  </a:lnTo>
                  <a:lnTo>
                    <a:pt x="3798482" y="1612900"/>
                  </a:lnTo>
                  <a:lnTo>
                    <a:pt x="3791066" y="1574800"/>
                  </a:lnTo>
                  <a:lnTo>
                    <a:pt x="3782589" y="1524000"/>
                  </a:lnTo>
                  <a:lnTo>
                    <a:pt x="3773053" y="1485900"/>
                  </a:lnTo>
                  <a:lnTo>
                    <a:pt x="3762458" y="1435100"/>
                  </a:lnTo>
                  <a:lnTo>
                    <a:pt x="3750803" y="1397000"/>
                  </a:lnTo>
                  <a:lnTo>
                    <a:pt x="3738089" y="1346200"/>
                  </a:lnTo>
                  <a:lnTo>
                    <a:pt x="3724315" y="1308100"/>
                  </a:lnTo>
                  <a:lnTo>
                    <a:pt x="3709481" y="1257300"/>
                  </a:lnTo>
                  <a:lnTo>
                    <a:pt x="3693588" y="1219200"/>
                  </a:lnTo>
                  <a:lnTo>
                    <a:pt x="3676635" y="1181100"/>
                  </a:lnTo>
                  <a:lnTo>
                    <a:pt x="3658623" y="1130300"/>
                  </a:lnTo>
                  <a:lnTo>
                    <a:pt x="3639551" y="1092200"/>
                  </a:lnTo>
                  <a:lnTo>
                    <a:pt x="3619420" y="1054100"/>
                  </a:lnTo>
                  <a:lnTo>
                    <a:pt x="3598229" y="1016000"/>
                  </a:lnTo>
                  <a:lnTo>
                    <a:pt x="3575979" y="965200"/>
                  </a:lnTo>
                  <a:lnTo>
                    <a:pt x="3552669" y="927100"/>
                  </a:lnTo>
                  <a:lnTo>
                    <a:pt x="3528300" y="889000"/>
                  </a:lnTo>
                  <a:lnTo>
                    <a:pt x="3502871" y="850900"/>
                  </a:lnTo>
                  <a:lnTo>
                    <a:pt x="3476382" y="812800"/>
                  </a:lnTo>
                  <a:lnTo>
                    <a:pt x="3448834" y="774700"/>
                  </a:lnTo>
                  <a:lnTo>
                    <a:pt x="3420227" y="736600"/>
                  </a:lnTo>
                  <a:lnTo>
                    <a:pt x="3390560" y="698500"/>
                  </a:lnTo>
                  <a:lnTo>
                    <a:pt x="3359833" y="660400"/>
                  </a:lnTo>
                  <a:lnTo>
                    <a:pt x="3328047" y="622300"/>
                  </a:lnTo>
                  <a:lnTo>
                    <a:pt x="3295201" y="584200"/>
                  </a:lnTo>
                  <a:lnTo>
                    <a:pt x="3261296" y="558800"/>
                  </a:lnTo>
                  <a:lnTo>
                    <a:pt x="3226534" y="520700"/>
                  </a:lnTo>
                  <a:lnTo>
                    <a:pt x="3191135" y="482600"/>
                  </a:lnTo>
                  <a:lnTo>
                    <a:pt x="3155118" y="457200"/>
                  </a:lnTo>
                  <a:lnTo>
                    <a:pt x="3118503" y="431800"/>
                  </a:lnTo>
                  <a:lnTo>
                    <a:pt x="3081311" y="393700"/>
                  </a:lnTo>
                  <a:lnTo>
                    <a:pt x="3005277" y="342900"/>
                  </a:lnTo>
                  <a:lnTo>
                    <a:pt x="2927176" y="292100"/>
                  </a:lnTo>
                  <a:lnTo>
                    <a:pt x="2847171" y="241300"/>
                  </a:lnTo>
                  <a:lnTo>
                    <a:pt x="2806505" y="215900"/>
                  </a:lnTo>
                  <a:lnTo>
                    <a:pt x="2765424" y="203200"/>
                  </a:lnTo>
                  <a:lnTo>
                    <a:pt x="2682097" y="152400"/>
                  </a:lnTo>
                  <a:lnTo>
                    <a:pt x="2597353" y="127000"/>
                  </a:lnTo>
                  <a:lnTo>
                    <a:pt x="2554500" y="101600"/>
                  </a:lnTo>
                  <a:lnTo>
                    <a:pt x="2336232" y="38100"/>
                  </a:lnTo>
                  <a:close/>
                </a:path>
                <a:path w="3820794" h="3810000">
                  <a:moveTo>
                    <a:pt x="2202801" y="12700"/>
                  </a:moveTo>
                  <a:lnTo>
                    <a:pt x="1617928" y="12700"/>
                  </a:lnTo>
                  <a:lnTo>
                    <a:pt x="1528808" y="38100"/>
                  </a:lnTo>
                  <a:lnTo>
                    <a:pt x="2291921" y="38100"/>
                  </a:lnTo>
                  <a:lnTo>
                    <a:pt x="2202801" y="12700"/>
                  </a:lnTo>
                  <a:close/>
                </a:path>
                <a:path w="3820794" h="3810000">
                  <a:moveTo>
                    <a:pt x="2113155" y="0"/>
                  </a:moveTo>
                  <a:lnTo>
                    <a:pt x="1707574" y="0"/>
                  </a:lnTo>
                  <a:lnTo>
                    <a:pt x="1662695" y="12700"/>
                  </a:lnTo>
                  <a:lnTo>
                    <a:pt x="2158033" y="12700"/>
                  </a:lnTo>
                  <a:lnTo>
                    <a:pt x="2113155" y="0"/>
                  </a:lnTo>
                  <a:close/>
                </a:path>
              </a:pathLst>
            </a:custGeom>
            <a:solidFill>
              <a:srgbClr val="F8DC3C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6246" y="6913589"/>
              <a:ext cx="1518278" cy="15182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91332" y="6993133"/>
              <a:ext cx="1623695" cy="334010"/>
            </a:xfrm>
            <a:custGeom>
              <a:avLst/>
              <a:gdLst/>
              <a:ahLst/>
              <a:cxnLst/>
              <a:rect l="l" t="t" r="r" b="b"/>
              <a:pathLst>
                <a:path w="1623694" h="334009">
                  <a:moveTo>
                    <a:pt x="0" y="333767"/>
                  </a:moveTo>
                  <a:lnTo>
                    <a:pt x="38062" y="307813"/>
                  </a:lnTo>
                  <a:lnTo>
                    <a:pt x="76674" y="282909"/>
                  </a:lnTo>
                  <a:lnTo>
                    <a:pt x="115837" y="259055"/>
                  </a:lnTo>
                  <a:lnTo>
                    <a:pt x="155549" y="236251"/>
                  </a:lnTo>
                  <a:lnTo>
                    <a:pt x="195813" y="214498"/>
                  </a:lnTo>
                  <a:lnTo>
                    <a:pt x="236626" y="193795"/>
                  </a:lnTo>
                  <a:lnTo>
                    <a:pt x="277990" y="174143"/>
                  </a:lnTo>
                  <a:lnTo>
                    <a:pt x="319904" y="155541"/>
                  </a:lnTo>
                  <a:lnTo>
                    <a:pt x="362368" y="137989"/>
                  </a:lnTo>
                  <a:lnTo>
                    <a:pt x="405382" y="121487"/>
                  </a:lnTo>
                  <a:lnTo>
                    <a:pt x="448947" y="106036"/>
                  </a:lnTo>
                  <a:lnTo>
                    <a:pt x="493062" y="91635"/>
                  </a:lnTo>
                  <a:lnTo>
                    <a:pt x="537727" y="78284"/>
                  </a:lnTo>
                  <a:lnTo>
                    <a:pt x="582943" y="65984"/>
                  </a:lnTo>
                  <a:lnTo>
                    <a:pt x="628709" y="54733"/>
                  </a:lnTo>
                  <a:lnTo>
                    <a:pt x="675025" y="44534"/>
                  </a:lnTo>
                  <a:lnTo>
                    <a:pt x="721891" y="35384"/>
                  </a:lnTo>
                  <a:lnTo>
                    <a:pt x="769308" y="27285"/>
                  </a:lnTo>
                  <a:lnTo>
                    <a:pt x="817275" y="20236"/>
                  </a:lnTo>
                  <a:lnTo>
                    <a:pt x="865792" y="14238"/>
                  </a:lnTo>
                  <a:lnTo>
                    <a:pt x="914859" y="9289"/>
                  </a:lnTo>
                  <a:lnTo>
                    <a:pt x="964477" y="5391"/>
                  </a:lnTo>
                  <a:lnTo>
                    <a:pt x="1014645" y="2544"/>
                  </a:lnTo>
                  <a:lnTo>
                    <a:pt x="1065363" y="747"/>
                  </a:lnTo>
                  <a:lnTo>
                    <a:pt x="1116631" y="0"/>
                  </a:lnTo>
                  <a:lnTo>
                    <a:pt x="1168450" y="303"/>
                  </a:lnTo>
                  <a:lnTo>
                    <a:pt x="1220819" y="1656"/>
                  </a:lnTo>
                  <a:lnTo>
                    <a:pt x="1273738" y="4060"/>
                  </a:lnTo>
                  <a:lnTo>
                    <a:pt x="1327208" y="7515"/>
                  </a:lnTo>
                  <a:lnTo>
                    <a:pt x="1381228" y="12019"/>
                  </a:lnTo>
                  <a:lnTo>
                    <a:pt x="1435798" y="17574"/>
                  </a:lnTo>
                  <a:lnTo>
                    <a:pt x="1490918" y="24179"/>
                  </a:lnTo>
                  <a:lnTo>
                    <a:pt x="1546588" y="31834"/>
                  </a:lnTo>
                  <a:lnTo>
                    <a:pt x="1602809" y="40540"/>
                  </a:lnTo>
                  <a:lnTo>
                    <a:pt x="1623405" y="4442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77859" y="6947246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32606" y="0"/>
                  </a:moveTo>
                  <a:lnTo>
                    <a:pt x="0" y="172861"/>
                  </a:lnTo>
                  <a:lnTo>
                    <a:pt x="189167" y="119041"/>
                  </a:lnTo>
                  <a:lnTo>
                    <a:pt x="32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72930" y="7168913"/>
              <a:ext cx="1596390" cy="293370"/>
            </a:xfrm>
            <a:custGeom>
              <a:avLst/>
              <a:gdLst/>
              <a:ahLst/>
              <a:cxnLst/>
              <a:rect l="l" t="t" r="r" b="b"/>
              <a:pathLst>
                <a:path w="1596390" h="293370">
                  <a:moveTo>
                    <a:pt x="1596135" y="293150"/>
                  </a:moveTo>
                  <a:lnTo>
                    <a:pt x="1562053" y="269927"/>
                  </a:lnTo>
                  <a:lnTo>
                    <a:pt x="1527118" y="247663"/>
                  </a:lnTo>
                  <a:lnTo>
                    <a:pt x="1491330" y="226356"/>
                  </a:lnTo>
                  <a:lnTo>
                    <a:pt x="1454687" y="206008"/>
                  </a:lnTo>
                  <a:lnTo>
                    <a:pt x="1417191" y="186618"/>
                  </a:lnTo>
                  <a:lnTo>
                    <a:pt x="1378842" y="168185"/>
                  </a:lnTo>
                  <a:lnTo>
                    <a:pt x="1339639" y="150711"/>
                  </a:lnTo>
                  <a:lnTo>
                    <a:pt x="1299582" y="134195"/>
                  </a:lnTo>
                  <a:lnTo>
                    <a:pt x="1258671" y="118637"/>
                  </a:lnTo>
                  <a:lnTo>
                    <a:pt x="1216907" y="104036"/>
                  </a:lnTo>
                  <a:lnTo>
                    <a:pt x="1174290" y="90394"/>
                  </a:lnTo>
                  <a:lnTo>
                    <a:pt x="1130818" y="77710"/>
                  </a:lnTo>
                  <a:lnTo>
                    <a:pt x="1086493" y="65984"/>
                  </a:lnTo>
                  <a:lnTo>
                    <a:pt x="1041315" y="55216"/>
                  </a:lnTo>
                  <a:lnTo>
                    <a:pt x="995283" y="45406"/>
                  </a:lnTo>
                  <a:lnTo>
                    <a:pt x="948397" y="36554"/>
                  </a:lnTo>
                  <a:lnTo>
                    <a:pt x="900657" y="28661"/>
                  </a:lnTo>
                  <a:lnTo>
                    <a:pt x="852064" y="21725"/>
                  </a:lnTo>
                  <a:lnTo>
                    <a:pt x="802617" y="15747"/>
                  </a:lnTo>
                  <a:lnTo>
                    <a:pt x="752317" y="10727"/>
                  </a:lnTo>
                  <a:lnTo>
                    <a:pt x="701163" y="6666"/>
                  </a:lnTo>
                  <a:lnTo>
                    <a:pt x="649155" y="3562"/>
                  </a:lnTo>
                  <a:lnTo>
                    <a:pt x="596294" y="1417"/>
                  </a:lnTo>
                  <a:lnTo>
                    <a:pt x="542579" y="229"/>
                  </a:lnTo>
                  <a:lnTo>
                    <a:pt x="488010" y="0"/>
                  </a:lnTo>
                  <a:lnTo>
                    <a:pt x="432588" y="728"/>
                  </a:lnTo>
                  <a:lnTo>
                    <a:pt x="376312" y="2415"/>
                  </a:lnTo>
                  <a:lnTo>
                    <a:pt x="319183" y="5059"/>
                  </a:lnTo>
                  <a:lnTo>
                    <a:pt x="261199" y="8662"/>
                  </a:lnTo>
                  <a:lnTo>
                    <a:pt x="202363" y="13223"/>
                  </a:lnTo>
                  <a:lnTo>
                    <a:pt x="142672" y="18741"/>
                  </a:lnTo>
                  <a:lnTo>
                    <a:pt x="82128" y="25218"/>
                  </a:lnTo>
                  <a:lnTo>
                    <a:pt x="20730" y="32653"/>
                  </a:lnTo>
                  <a:lnTo>
                    <a:pt x="0" y="356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9600" y="7114543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161290" y="0"/>
                  </a:moveTo>
                  <a:lnTo>
                    <a:pt x="0" y="112543"/>
                  </a:lnTo>
                  <a:lnTo>
                    <a:pt x="186808" y="174050"/>
                  </a:lnTo>
                  <a:lnTo>
                    <a:pt x="161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025783" y="6259331"/>
            <a:ext cx="3122295" cy="2617470"/>
          </a:xfrm>
          <a:prstGeom prst="rect">
            <a:avLst/>
          </a:prstGeom>
          <a:solidFill>
            <a:srgbClr val="F8DC3C">
              <a:alpha val="3971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45" dirty="0">
                <a:solidFill>
                  <a:srgbClr val="444444"/>
                </a:solidFill>
                <a:latin typeface="Roboto Lt"/>
                <a:cs typeface="Roboto Lt"/>
              </a:rPr>
              <a:t>VERBS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p.hide();</a:t>
            </a:r>
            <a:endParaRPr sz="2150">
              <a:latin typeface="Courier New"/>
              <a:cs typeface="Courier New"/>
            </a:endParaRPr>
          </a:p>
          <a:p>
            <a:pPr marL="606425" marR="598805" algn="ctr">
              <a:lnSpc>
                <a:spcPts val="2520"/>
              </a:lnSpc>
              <a:spcBef>
                <a:spcPts val="1739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means</a:t>
            </a:r>
            <a:r>
              <a:rPr sz="215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75" dirty="0">
                <a:solidFill>
                  <a:srgbClr val="444444"/>
                </a:solidFill>
                <a:latin typeface="Roboto Lt"/>
                <a:cs typeface="Roboto Lt"/>
              </a:rPr>
              <a:t>“</a:t>
            </a:r>
            <a:r>
              <a:rPr sz="2150" b="1" i="1" spc="-75" dirty="0">
                <a:solidFill>
                  <a:srgbClr val="444444"/>
                </a:solidFill>
                <a:latin typeface="Roboto Lt"/>
                <a:cs typeface="Roboto Lt"/>
              </a:rPr>
              <a:t>hide</a:t>
            </a:r>
            <a:r>
              <a:rPr sz="2150" b="1" i="1" spc="-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paragraph”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2985" y="6395453"/>
            <a:ext cx="3122295" cy="2617470"/>
          </a:xfrm>
          <a:prstGeom prst="rect">
            <a:avLst/>
          </a:prstGeom>
          <a:solidFill>
            <a:srgbClr val="0071BA">
              <a:alpha val="3953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ADJECTIVES</a:t>
            </a:r>
            <a:endParaRPr sz="24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p</a:t>
            </a:r>
            <a:r>
              <a:rPr sz="215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{color:</a:t>
            </a:r>
            <a:r>
              <a:rPr sz="215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red}</a:t>
            </a:r>
            <a:endParaRPr sz="2150">
              <a:latin typeface="Courier New"/>
              <a:cs typeface="Courier New"/>
            </a:endParaRPr>
          </a:p>
          <a:p>
            <a:pPr marL="292100" marR="284480" indent="-635" algn="ctr">
              <a:lnSpc>
                <a:spcPts val="2520"/>
              </a:lnSpc>
              <a:spcBef>
                <a:spcPts val="1739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means </a:t>
            </a:r>
            <a:r>
              <a:rPr sz="2150" spc="-35" dirty="0">
                <a:solidFill>
                  <a:srgbClr val="444444"/>
                </a:solidFill>
                <a:latin typeface="Roboto Lt"/>
                <a:cs typeface="Roboto Lt"/>
              </a:rPr>
              <a:t>“the </a:t>
            </a:r>
            <a:r>
              <a:rPr sz="21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paragraph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text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b="1" i="1" spc="-75" dirty="0">
                <a:solidFill>
                  <a:srgbClr val="444444"/>
                </a:solidFill>
                <a:latin typeface="Roboto Lt"/>
                <a:cs typeface="Roboto Lt"/>
              </a:rPr>
              <a:t>red</a:t>
            </a:r>
            <a:r>
              <a:rPr sz="2150" spc="-75" dirty="0">
                <a:solidFill>
                  <a:srgbClr val="444444"/>
                </a:solidFill>
                <a:latin typeface="Roboto Lt"/>
                <a:cs typeface="Roboto Lt"/>
              </a:rPr>
              <a:t>”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5941695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493088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3918720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7964669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8971392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2907913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59786" y="2819751"/>
            <a:ext cx="8604885" cy="3796665"/>
            <a:chOff x="8159786" y="2819751"/>
            <a:chExt cx="8604885" cy="37966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9786" y="2819751"/>
              <a:ext cx="4446526" cy="3796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2748" y="3133878"/>
              <a:ext cx="2980461" cy="2330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3479" y="2819751"/>
              <a:ext cx="4451108" cy="37963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40" y="3133878"/>
              <a:ext cx="2985072" cy="23302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75868" y="3997522"/>
            <a:ext cx="3683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5" dirty="0">
                <a:solidFill>
                  <a:srgbClr val="444444"/>
                </a:solidFill>
                <a:latin typeface="Roboto"/>
                <a:cs typeface="Roboto"/>
              </a:rPr>
              <a:t>+</a:t>
            </a:r>
            <a:endParaRPr sz="495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65646" y="2214831"/>
            <a:ext cx="303655" cy="30365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152946" y="2158448"/>
            <a:ext cx="664527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Any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computer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program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needs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resources: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39786" y="6467349"/>
            <a:ext cx="8704580" cy="3516629"/>
            <a:chOff x="7539786" y="6467349"/>
            <a:chExt cx="8704580" cy="3516629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9786" y="6467349"/>
              <a:ext cx="1843583" cy="18435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538146" y="9411017"/>
              <a:ext cx="964565" cy="530225"/>
            </a:xfrm>
            <a:custGeom>
              <a:avLst/>
              <a:gdLst/>
              <a:ahLst/>
              <a:cxnLst/>
              <a:rect l="l" t="t" r="r" b="b"/>
              <a:pathLst>
                <a:path w="964565" h="530225">
                  <a:moveTo>
                    <a:pt x="964186" y="529874"/>
                  </a:moveTo>
                  <a:lnTo>
                    <a:pt x="910610" y="528900"/>
                  </a:lnTo>
                  <a:lnTo>
                    <a:pt x="858134" y="525991"/>
                  </a:lnTo>
                  <a:lnTo>
                    <a:pt x="806759" y="521150"/>
                  </a:lnTo>
                  <a:lnTo>
                    <a:pt x="756484" y="514374"/>
                  </a:lnTo>
                  <a:lnTo>
                    <a:pt x="707310" y="505665"/>
                  </a:lnTo>
                  <a:lnTo>
                    <a:pt x="659236" y="495022"/>
                  </a:lnTo>
                  <a:lnTo>
                    <a:pt x="612263" y="482446"/>
                  </a:lnTo>
                  <a:lnTo>
                    <a:pt x="566390" y="467936"/>
                  </a:lnTo>
                  <a:lnTo>
                    <a:pt x="521618" y="451492"/>
                  </a:lnTo>
                  <a:lnTo>
                    <a:pt x="477947" y="433115"/>
                  </a:lnTo>
                  <a:lnTo>
                    <a:pt x="435376" y="412804"/>
                  </a:lnTo>
                  <a:lnTo>
                    <a:pt x="393906" y="390559"/>
                  </a:lnTo>
                  <a:lnTo>
                    <a:pt x="353536" y="366381"/>
                  </a:lnTo>
                  <a:lnTo>
                    <a:pt x="314267" y="340269"/>
                  </a:lnTo>
                  <a:lnTo>
                    <a:pt x="276098" y="312223"/>
                  </a:lnTo>
                  <a:lnTo>
                    <a:pt x="239030" y="282244"/>
                  </a:lnTo>
                  <a:lnTo>
                    <a:pt x="203062" y="250331"/>
                  </a:lnTo>
                  <a:lnTo>
                    <a:pt x="168195" y="216484"/>
                  </a:lnTo>
                  <a:lnTo>
                    <a:pt x="134429" y="180703"/>
                  </a:lnTo>
                  <a:lnTo>
                    <a:pt x="101763" y="142989"/>
                  </a:lnTo>
                  <a:lnTo>
                    <a:pt x="70198" y="103342"/>
                  </a:lnTo>
                  <a:lnTo>
                    <a:pt x="39733" y="61760"/>
                  </a:lnTo>
                  <a:lnTo>
                    <a:pt x="10369" y="1824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61578" y="9276285"/>
              <a:ext cx="163830" cy="196850"/>
            </a:xfrm>
            <a:custGeom>
              <a:avLst/>
              <a:gdLst/>
              <a:ahLst/>
              <a:cxnLst/>
              <a:rect l="l" t="t" r="r" b="b"/>
              <a:pathLst>
                <a:path w="163829" h="196850">
                  <a:moveTo>
                    <a:pt x="0" y="0"/>
                  </a:moveTo>
                  <a:lnTo>
                    <a:pt x="10444" y="196396"/>
                  </a:lnTo>
                  <a:lnTo>
                    <a:pt x="163384" y="109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3294" y="6639981"/>
              <a:ext cx="1680919" cy="14983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2697" y="6665318"/>
              <a:ext cx="1447643" cy="144764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473022" y="9413707"/>
              <a:ext cx="1005205" cy="549275"/>
            </a:xfrm>
            <a:custGeom>
              <a:avLst/>
              <a:gdLst/>
              <a:ahLst/>
              <a:cxnLst/>
              <a:rect l="l" t="t" r="r" b="b"/>
              <a:pathLst>
                <a:path w="1005205" h="549275">
                  <a:moveTo>
                    <a:pt x="1004897" y="549271"/>
                  </a:moveTo>
                  <a:lnTo>
                    <a:pt x="946543" y="542162"/>
                  </a:lnTo>
                  <a:lnTo>
                    <a:pt x="889656" y="533748"/>
                  </a:lnTo>
                  <a:lnTo>
                    <a:pt x="834239" y="524030"/>
                  </a:lnTo>
                  <a:lnTo>
                    <a:pt x="780290" y="513008"/>
                  </a:lnTo>
                  <a:lnTo>
                    <a:pt x="727809" y="500681"/>
                  </a:lnTo>
                  <a:lnTo>
                    <a:pt x="676797" y="487049"/>
                  </a:lnTo>
                  <a:lnTo>
                    <a:pt x="627254" y="472113"/>
                  </a:lnTo>
                  <a:lnTo>
                    <a:pt x="579179" y="455873"/>
                  </a:lnTo>
                  <a:lnTo>
                    <a:pt x="532572" y="438328"/>
                  </a:lnTo>
                  <a:lnTo>
                    <a:pt x="487434" y="419478"/>
                  </a:lnTo>
                  <a:lnTo>
                    <a:pt x="443765" y="399324"/>
                  </a:lnTo>
                  <a:lnTo>
                    <a:pt x="401564" y="377865"/>
                  </a:lnTo>
                  <a:lnTo>
                    <a:pt x="360832" y="355102"/>
                  </a:lnTo>
                  <a:lnTo>
                    <a:pt x="321568" y="331035"/>
                  </a:lnTo>
                  <a:lnTo>
                    <a:pt x="283773" y="305663"/>
                  </a:lnTo>
                  <a:lnTo>
                    <a:pt x="247446" y="278986"/>
                  </a:lnTo>
                  <a:lnTo>
                    <a:pt x="212588" y="251005"/>
                  </a:lnTo>
                  <a:lnTo>
                    <a:pt x="179199" y="221720"/>
                  </a:lnTo>
                  <a:lnTo>
                    <a:pt x="147278" y="191130"/>
                  </a:lnTo>
                  <a:lnTo>
                    <a:pt x="116825" y="159235"/>
                  </a:lnTo>
                  <a:lnTo>
                    <a:pt x="87841" y="126036"/>
                  </a:lnTo>
                  <a:lnTo>
                    <a:pt x="60326" y="91533"/>
                  </a:lnTo>
                  <a:lnTo>
                    <a:pt x="34279" y="55724"/>
                  </a:lnTo>
                  <a:lnTo>
                    <a:pt x="9701" y="1861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01393" y="9276285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4" h="196850">
                  <a:moveTo>
                    <a:pt x="0" y="0"/>
                  </a:moveTo>
                  <a:lnTo>
                    <a:pt x="3308" y="196646"/>
                  </a:lnTo>
                  <a:lnTo>
                    <a:pt x="159304" y="115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557380" y="8624007"/>
            <a:ext cx="17983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0" dirty="0">
                <a:solidFill>
                  <a:srgbClr val="444444"/>
                </a:solidFill>
                <a:latin typeface="Roboto"/>
                <a:cs typeface="Roboto"/>
              </a:rPr>
              <a:t>LOW-LEVEL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18627" y="9453180"/>
            <a:ext cx="312610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Developer has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manage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resources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manually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624697" y="8624007"/>
            <a:ext cx="19145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HIGH-LEVEL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36893" y="9346551"/>
            <a:ext cx="3152140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Developer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does </a:t>
            </a: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have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worry,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everything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automatically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96863" y="4301465"/>
            <a:ext cx="6023610" cy="3863975"/>
            <a:chOff x="9196863" y="4301465"/>
            <a:chExt cx="6023610" cy="38639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6863" y="4368655"/>
              <a:ext cx="4446526" cy="37963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9825" y="4682781"/>
              <a:ext cx="2980461" cy="2330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5694" y="4301465"/>
              <a:ext cx="2094177" cy="209417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112994" y="4026993"/>
            <a:ext cx="21196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9095" dirty="0">
                <a:solidFill>
                  <a:srgbClr val="444444"/>
                </a:solidFill>
                <a:latin typeface="Segoe UI Symbol"/>
                <a:cs typeface="Segoe UI Symbol"/>
              </a:rPr>
              <a:t>🧹</a:t>
            </a:r>
            <a:endParaRPr sz="16450">
              <a:latin typeface="Segoe UI Symbol"/>
              <a:cs typeface="Segoe UI Symbo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2524" y="5266647"/>
            <a:ext cx="732961" cy="73296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639824" y="5159709"/>
            <a:ext cx="75882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20" dirty="0">
                <a:solidFill>
                  <a:srgbClr val="444444"/>
                </a:solidFill>
                <a:latin typeface="Segoe UI Symbol"/>
                <a:cs typeface="Segoe UI Symbol"/>
              </a:rPr>
              <a:t>✨</a:t>
            </a:r>
            <a:endParaRPr sz="5750">
              <a:latin typeface="Segoe UI Symbol"/>
              <a:cs typeface="Segoe UI 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35108" y="5656244"/>
            <a:ext cx="1215390" cy="397510"/>
            <a:chOff x="14835108" y="5656244"/>
            <a:chExt cx="1215390" cy="397510"/>
          </a:xfrm>
        </p:grpSpPr>
        <p:sp>
          <p:nvSpPr>
            <p:cNvPr id="22" name="object 22"/>
            <p:cNvSpPr/>
            <p:nvPr/>
          </p:nvSpPr>
          <p:spPr>
            <a:xfrm>
              <a:off x="14989415" y="5739575"/>
              <a:ext cx="1040130" cy="293370"/>
            </a:xfrm>
            <a:custGeom>
              <a:avLst/>
              <a:gdLst/>
              <a:ahLst/>
              <a:cxnLst/>
              <a:rect l="l" t="t" r="r" b="b"/>
              <a:pathLst>
                <a:path w="1040130" h="29337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835108" y="5656244"/>
              <a:ext cx="183515" cy="175260"/>
            </a:xfrm>
            <a:custGeom>
              <a:avLst/>
              <a:gdLst/>
              <a:ahLst/>
              <a:cxnLst/>
              <a:rect l="l" t="t" r="r" b="b"/>
              <a:pathLst>
                <a:path w="183515" h="175260">
                  <a:moveTo>
                    <a:pt x="167031" y="0"/>
                  </a:moveTo>
                  <a:lnTo>
                    <a:pt x="0" y="103827"/>
                  </a:lnTo>
                  <a:lnTo>
                    <a:pt x="183282" y="175159"/>
                  </a:lnTo>
                  <a:lnTo>
                    <a:pt x="1670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201057" y="5685075"/>
            <a:ext cx="263017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Cleaning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memory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don’t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have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64869" y="2999727"/>
            <a:ext cx="11405870" cy="7219950"/>
            <a:chOff x="7264869" y="2999727"/>
            <a:chExt cx="11405870" cy="7219950"/>
          </a:xfrm>
        </p:grpSpPr>
        <p:sp>
          <p:nvSpPr>
            <p:cNvPr id="15" name="object 15"/>
            <p:cNvSpPr/>
            <p:nvPr/>
          </p:nvSpPr>
          <p:spPr>
            <a:xfrm>
              <a:off x="15695257" y="3083058"/>
              <a:ext cx="1040130" cy="293370"/>
            </a:xfrm>
            <a:custGeom>
              <a:avLst/>
              <a:gdLst/>
              <a:ahLst/>
              <a:cxnLst/>
              <a:rect l="l" t="t" r="r" b="b"/>
              <a:pathLst>
                <a:path w="1040130" h="293370">
                  <a:moveTo>
                    <a:pt x="1039785" y="293017"/>
                  </a:moveTo>
                  <a:lnTo>
                    <a:pt x="1007097" y="263879"/>
                  </a:lnTo>
                  <a:lnTo>
                    <a:pt x="973110" y="236266"/>
                  </a:lnTo>
                  <a:lnTo>
                    <a:pt x="937826" y="210177"/>
                  </a:lnTo>
                  <a:lnTo>
                    <a:pt x="901244" y="185614"/>
                  </a:lnTo>
                  <a:lnTo>
                    <a:pt x="863364" y="162575"/>
                  </a:lnTo>
                  <a:lnTo>
                    <a:pt x="824187" y="141062"/>
                  </a:lnTo>
                  <a:lnTo>
                    <a:pt x="783712" y="121074"/>
                  </a:lnTo>
                  <a:lnTo>
                    <a:pt x="741939" y="102610"/>
                  </a:lnTo>
                  <a:lnTo>
                    <a:pt x="698868" y="85672"/>
                  </a:lnTo>
                  <a:lnTo>
                    <a:pt x="654500" y="70258"/>
                  </a:lnTo>
                  <a:lnTo>
                    <a:pt x="608834" y="56370"/>
                  </a:lnTo>
                  <a:lnTo>
                    <a:pt x="561870" y="44007"/>
                  </a:lnTo>
                  <a:lnTo>
                    <a:pt x="513609" y="33168"/>
                  </a:lnTo>
                  <a:lnTo>
                    <a:pt x="464049" y="23855"/>
                  </a:lnTo>
                  <a:lnTo>
                    <a:pt x="413192" y="16066"/>
                  </a:lnTo>
                  <a:lnTo>
                    <a:pt x="361038" y="9803"/>
                  </a:lnTo>
                  <a:lnTo>
                    <a:pt x="307585" y="5065"/>
                  </a:lnTo>
                  <a:lnTo>
                    <a:pt x="252835" y="1851"/>
                  </a:lnTo>
                  <a:lnTo>
                    <a:pt x="196787" y="163"/>
                  </a:lnTo>
                  <a:lnTo>
                    <a:pt x="139441" y="0"/>
                  </a:lnTo>
                  <a:lnTo>
                    <a:pt x="80798" y="1361"/>
                  </a:lnTo>
                  <a:lnTo>
                    <a:pt x="20856" y="4248"/>
                  </a:lnTo>
                  <a:lnTo>
                    <a:pt x="0" y="618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40950" y="2999727"/>
              <a:ext cx="183515" cy="175260"/>
            </a:xfrm>
            <a:custGeom>
              <a:avLst/>
              <a:gdLst/>
              <a:ahLst/>
              <a:cxnLst/>
              <a:rect l="l" t="t" r="r" b="b"/>
              <a:pathLst>
                <a:path w="183515" h="175260">
                  <a:moveTo>
                    <a:pt x="167042" y="0"/>
                  </a:moveTo>
                  <a:lnTo>
                    <a:pt x="0" y="103826"/>
                  </a:lnTo>
                  <a:lnTo>
                    <a:pt x="183282" y="175159"/>
                  </a:lnTo>
                  <a:lnTo>
                    <a:pt x="1670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4869" y="8928158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1854" y="9391276"/>
              <a:ext cx="356010" cy="35601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21925" y="3073611"/>
            <a:ext cx="20447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Abstraction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over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0s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and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1s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8395" y="9336692"/>
            <a:ext cx="63988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29325" algn="l"/>
              </a:tabLst>
            </a:pP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M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800" spc="-3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e a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bou</a:t>
            </a:r>
            <a:r>
              <a:rPr sz="2800" spc="2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th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800" b="1" spc="-20" dirty="0">
                <a:solidFill>
                  <a:srgbClr val="444444"/>
                </a:solidFill>
                <a:latin typeface="Roboto"/>
                <a:cs typeface="Roboto"/>
              </a:rPr>
              <a:t>La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 in 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his </a:t>
            </a:r>
            <a:r>
              <a:rPr sz="2800" b="1" spc="45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ion	</a:t>
            </a:r>
            <a:r>
              <a:rPr sz="2800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2800">
              <a:latin typeface="Segoe UI Symbol"/>
              <a:cs typeface="Segoe UI 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29057" y="1969375"/>
            <a:ext cx="7065645" cy="7005955"/>
            <a:chOff x="8829057" y="1969375"/>
            <a:chExt cx="7065645" cy="700595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057" y="1969375"/>
              <a:ext cx="7065136" cy="31767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2019" y="2283502"/>
              <a:ext cx="5599212" cy="17108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680" y="5842432"/>
              <a:ext cx="5429808" cy="31327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9642" y="6156560"/>
              <a:ext cx="3963822" cy="16667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361623" y="4383360"/>
              <a:ext cx="0" cy="1127760"/>
            </a:xfrm>
            <a:custGeom>
              <a:avLst/>
              <a:gdLst/>
              <a:ahLst/>
              <a:cxnLst/>
              <a:rect l="l" t="t" r="r" b="b"/>
              <a:pathLst>
                <a:path h="1127760">
                  <a:moveTo>
                    <a:pt x="0" y="0"/>
                  </a:moveTo>
                  <a:lnTo>
                    <a:pt x="0" y="112730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8277" y="546878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775445" y="4881645"/>
            <a:ext cx="6263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CONVERT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5" dirty="0">
                <a:solidFill>
                  <a:srgbClr val="444444"/>
                </a:solidFill>
                <a:latin typeface="Roboto"/>
                <a:cs typeface="Roboto"/>
              </a:rPr>
              <a:t>MACHINE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2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=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COMPILING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289524" y="5445215"/>
            <a:ext cx="1245870" cy="1143635"/>
            <a:chOff x="15289524" y="5445215"/>
            <a:chExt cx="1245870" cy="1143635"/>
          </a:xfrm>
        </p:grpSpPr>
        <p:sp>
          <p:nvSpPr>
            <p:cNvPr id="31" name="object 31"/>
            <p:cNvSpPr/>
            <p:nvPr/>
          </p:nvSpPr>
          <p:spPr>
            <a:xfrm>
              <a:off x="15372829" y="5598067"/>
              <a:ext cx="1141730" cy="969644"/>
            </a:xfrm>
            <a:custGeom>
              <a:avLst/>
              <a:gdLst/>
              <a:ahLst/>
              <a:cxnLst/>
              <a:rect l="l" t="t" r="r" b="b"/>
              <a:pathLst>
                <a:path w="1141730" h="969645">
                  <a:moveTo>
                    <a:pt x="1141404" y="969242"/>
                  </a:moveTo>
                  <a:lnTo>
                    <a:pt x="1088162" y="967465"/>
                  </a:lnTo>
                  <a:lnTo>
                    <a:pt x="1036140" y="964198"/>
                  </a:lnTo>
                  <a:lnTo>
                    <a:pt x="985338" y="959441"/>
                  </a:lnTo>
                  <a:lnTo>
                    <a:pt x="935754" y="953194"/>
                  </a:lnTo>
                  <a:lnTo>
                    <a:pt x="887390" y="945458"/>
                  </a:lnTo>
                  <a:lnTo>
                    <a:pt x="840245" y="936233"/>
                  </a:lnTo>
                  <a:lnTo>
                    <a:pt x="794320" y="925517"/>
                  </a:lnTo>
                  <a:lnTo>
                    <a:pt x="749614" y="913312"/>
                  </a:lnTo>
                  <a:lnTo>
                    <a:pt x="706127" y="899617"/>
                  </a:lnTo>
                  <a:lnTo>
                    <a:pt x="663859" y="884433"/>
                  </a:lnTo>
                  <a:lnTo>
                    <a:pt x="622811" y="867758"/>
                  </a:lnTo>
                  <a:lnTo>
                    <a:pt x="582982" y="849594"/>
                  </a:lnTo>
                  <a:lnTo>
                    <a:pt x="544373" y="829941"/>
                  </a:lnTo>
                  <a:lnTo>
                    <a:pt x="506983" y="808797"/>
                  </a:lnTo>
                  <a:lnTo>
                    <a:pt x="470812" y="786164"/>
                  </a:lnTo>
                  <a:lnTo>
                    <a:pt x="435860" y="762042"/>
                  </a:lnTo>
                  <a:lnTo>
                    <a:pt x="402128" y="736429"/>
                  </a:lnTo>
                  <a:lnTo>
                    <a:pt x="369615" y="709327"/>
                  </a:lnTo>
                  <a:lnTo>
                    <a:pt x="338321" y="680735"/>
                  </a:lnTo>
                  <a:lnTo>
                    <a:pt x="308247" y="650654"/>
                  </a:lnTo>
                  <a:lnTo>
                    <a:pt x="279392" y="619083"/>
                  </a:lnTo>
                  <a:lnTo>
                    <a:pt x="251757" y="586022"/>
                  </a:lnTo>
                  <a:lnTo>
                    <a:pt x="225340" y="551471"/>
                  </a:lnTo>
                  <a:lnTo>
                    <a:pt x="200143" y="515431"/>
                  </a:lnTo>
                  <a:lnTo>
                    <a:pt x="176166" y="477901"/>
                  </a:lnTo>
                  <a:lnTo>
                    <a:pt x="153407" y="438882"/>
                  </a:lnTo>
                  <a:lnTo>
                    <a:pt x="131868" y="398372"/>
                  </a:lnTo>
                  <a:lnTo>
                    <a:pt x="111548" y="356373"/>
                  </a:lnTo>
                  <a:lnTo>
                    <a:pt x="92448" y="312885"/>
                  </a:lnTo>
                  <a:lnTo>
                    <a:pt x="74567" y="267906"/>
                  </a:lnTo>
                  <a:lnTo>
                    <a:pt x="57905" y="221438"/>
                  </a:lnTo>
                  <a:lnTo>
                    <a:pt x="42463" y="173480"/>
                  </a:lnTo>
                  <a:lnTo>
                    <a:pt x="28240" y="124033"/>
                  </a:lnTo>
                  <a:lnTo>
                    <a:pt x="15236" y="73096"/>
                  </a:lnTo>
                  <a:lnTo>
                    <a:pt x="3451" y="2066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89524" y="5445215"/>
              <a:ext cx="173990" cy="188595"/>
            </a:xfrm>
            <a:custGeom>
              <a:avLst/>
              <a:gdLst/>
              <a:ahLst/>
              <a:cxnLst/>
              <a:rect l="l" t="t" r="r" b="b"/>
              <a:pathLst>
                <a:path w="173990" h="188595">
                  <a:moveTo>
                    <a:pt x="57778" y="0"/>
                  </a:moveTo>
                  <a:lnTo>
                    <a:pt x="0" y="187996"/>
                  </a:lnTo>
                  <a:lnTo>
                    <a:pt x="173513" y="159020"/>
                  </a:lnTo>
                  <a:lnTo>
                    <a:pt x="577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765407" y="6207826"/>
            <a:ext cx="237934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Happens inside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JavaScript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engine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64869" y="8928158"/>
            <a:ext cx="11405870" cy="1291590"/>
            <a:chOff x="7264869" y="8928158"/>
            <a:chExt cx="11405870" cy="1291590"/>
          </a:xfrm>
        </p:grpSpPr>
        <p:sp>
          <p:nvSpPr>
            <p:cNvPr id="16" name="object 16"/>
            <p:cNvSpPr/>
            <p:nvPr/>
          </p:nvSpPr>
          <p:spPr>
            <a:xfrm>
              <a:off x="7264869" y="8928158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8659" y="9379170"/>
              <a:ext cx="366480" cy="3664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4"/>
              </a:spcBef>
              <a:tabLst>
                <a:tab pos="6759575" algn="l"/>
              </a:tabLst>
            </a:pP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More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about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this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later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Multiple</a:t>
            </a: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Sections	</a:t>
            </a:r>
            <a:r>
              <a:rPr sz="285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850">
              <a:latin typeface="Segoe UI Symbol"/>
              <a:cs typeface="Segoe UI Symbo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1798" y="2134566"/>
            <a:ext cx="303655" cy="3036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109098" y="1939969"/>
            <a:ext cx="10385425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1334" marR="5080" indent="-509270">
              <a:lnSpc>
                <a:spcPct val="136400"/>
              </a:lnSpc>
              <a:spcBef>
                <a:spcPts val="90"/>
              </a:spcBef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Paradigm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: </a:t>
            </a:r>
            <a:r>
              <a:rPr sz="2600" spc="35" dirty="0">
                <a:solidFill>
                  <a:srgbClr val="444444"/>
                </a:solidFill>
                <a:latin typeface="Roboto Lt"/>
                <a:cs typeface="Roboto Lt"/>
              </a:rPr>
              <a:t>An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approach and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mindset of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structuring code, which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will </a:t>
            </a:r>
            <a:r>
              <a:rPr sz="2600" spc="-6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direct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your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coding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style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technique.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84388" y="4726406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59" h="594360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7" y="590282"/>
                </a:lnTo>
                <a:lnTo>
                  <a:pt x="296880" y="593760"/>
                </a:lnTo>
                <a:lnTo>
                  <a:pt x="342323" y="590282"/>
                </a:lnTo>
                <a:lnTo>
                  <a:pt x="386901" y="579847"/>
                </a:lnTo>
                <a:lnTo>
                  <a:pt x="429751" y="562456"/>
                </a:lnTo>
                <a:lnTo>
                  <a:pt x="470007" y="538109"/>
                </a:lnTo>
                <a:lnTo>
                  <a:pt x="506806" y="506806"/>
                </a:lnTo>
                <a:lnTo>
                  <a:pt x="538109" y="470007"/>
                </a:lnTo>
                <a:lnTo>
                  <a:pt x="562456" y="429751"/>
                </a:lnTo>
                <a:lnTo>
                  <a:pt x="579847" y="386901"/>
                </a:lnTo>
                <a:lnTo>
                  <a:pt x="590282" y="342323"/>
                </a:lnTo>
                <a:lnTo>
                  <a:pt x="593760" y="296880"/>
                </a:lnTo>
                <a:lnTo>
                  <a:pt x="590282" y="251437"/>
                </a:lnTo>
                <a:lnTo>
                  <a:pt x="579847" y="206858"/>
                </a:lnTo>
                <a:lnTo>
                  <a:pt x="562456" y="164009"/>
                </a:lnTo>
                <a:lnTo>
                  <a:pt x="538109" y="123752"/>
                </a:lnTo>
                <a:lnTo>
                  <a:pt x="506806" y="86954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78456" y="4794419"/>
            <a:ext cx="45561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86130" algn="l"/>
              </a:tabLst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1	</a:t>
            </a:r>
            <a:r>
              <a:rPr sz="3900" spc="30" baseline="1068" dirty="0">
                <a:solidFill>
                  <a:srgbClr val="444444"/>
                </a:solidFill>
                <a:latin typeface="Roboto Lt"/>
                <a:cs typeface="Roboto Lt"/>
              </a:rPr>
              <a:t>Procedural</a:t>
            </a:r>
            <a:r>
              <a:rPr sz="3900" spc="-44" baseline="1068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900" spc="22" baseline="1068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endParaRPr sz="3900" baseline="1068">
              <a:latin typeface="Roboto Lt"/>
              <a:cs typeface="Roboto 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69369" y="5640112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59" h="594360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8"/>
                </a:lnTo>
                <a:lnTo>
                  <a:pt x="164009" y="562455"/>
                </a:lnTo>
                <a:lnTo>
                  <a:pt x="206858" y="579846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6"/>
                </a:lnTo>
                <a:lnTo>
                  <a:pt x="429751" y="562455"/>
                </a:lnTo>
                <a:lnTo>
                  <a:pt x="470007" y="538108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9"/>
                </a:lnTo>
                <a:lnTo>
                  <a:pt x="538109" y="123752"/>
                </a:lnTo>
                <a:lnTo>
                  <a:pt x="506806" y="86954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63437" y="5729066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37092" y="5702603"/>
            <a:ext cx="54571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r>
              <a:rPr sz="26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r>
              <a:rPr sz="26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(OOP)</a:t>
            </a:r>
            <a:endParaRPr sz="2600">
              <a:latin typeface="Roboto Lt"/>
              <a:cs typeface="Roboto 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84388" y="6553817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59" h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78456" y="6642772"/>
            <a:ext cx="2057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7055" y="6616309"/>
            <a:ext cx="44627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Functional</a:t>
            </a:r>
            <a:r>
              <a:rPr sz="26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r>
              <a:rPr sz="26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40" dirty="0">
                <a:solidFill>
                  <a:srgbClr val="444444"/>
                </a:solidFill>
                <a:latin typeface="Roboto Lt"/>
                <a:cs typeface="Roboto Lt"/>
              </a:rPr>
              <a:t>(FP)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43588" y="4021664"/>
            <a:ext cx="9103995" cy="2776220"/>
            <a:chOff x="9743588" y="4021664"/>
            <a:chExt cx="9103995" cy="2776220"/>
          </a:xfrm>
        </p:grpSpPr>
        <p:sp>
          <p:nvSpPr>
            <p:cNvPr id="30" name="object 30"/>
            <p:cNvSpPr/>
            <p:nvPr/>
          </p:nvSpPr>
          <p:spPr>
            <a:xfrm>
              <a:off x="9846050" y="4042605"/>
              <a:ext cx="1478280" cy="420370"/>
            </a:xfrm>
            <a:custGeom>
              <a:avLst/>
              <a:gdLst/>
              <a:ahLst/>
              <a:cxnLst/>
              <a:rect l="l" t="t" r="r" b="b"/>
              <a:pathLst>
                <a:path w="1478279" h="420370">
                  <a:moveTo>
                    <a:pt x="1477991" y="13423"/>
                  </a:moveTo>
                  <a:lnTo>
                    <a:pt x="1417269" y="8531"/>
                  </a:lnTo>
                  <a:lnTo>
                    <a:pt x="1357512" y="4743"/>
                  </a:lnTo>
                  <a:lnTo>
                    <a:pt x="1298721" y="2058"/>
                  </a:lnTo>
                  <a:lnTo>
                    <a:pt x="1240896" y="477"/>
                  </a:lnTo>
                  <a:lnTo>
                    <a:pt x="1184036" y="0"/>
                  </a:lnTo>
                  <a:lnTo>
                    <a:pt x="1128142" y="625"/>
                  </a:lnTo>
                  <a:lnTo>
                    <a:pt x="1073214" y="2355"/>
                  </a:lnTo>
                  <a:lnTo>
                    <a:pt x="1019251" y="5187"/>
                  </a:lnTo>
                  <a:lnTo>
                    <a:pt x="966254" y="9124"/>
                  </a:lnTo>
                  <a:lnTo>
                    <a:pt x="914223" y="14164"/>
                  </a:lnTo>
                  <a:lnTo>
                    <a:pt x="863158" y="20307"/>
                  </a:lnTo>
                  <a:lnTo>
                    <a:pt x="813058" y="27554"/>
                  </a:lnTo>
                  <a:lnTo>
                    <a:pt x="763923" y="35905"/>
                  </a:lnTo>
                  <a:lnTo>
                    <a:pt x="715755" y="45359"/>
                  </a:lnTo>
                  <a:lnTo>
                    <a:pt x="668552" y="55916"/>
                  </a:lnTo>
                  <a:lnTo>
                    <a:pt x="622315" y="67577"/>
                  </a:lnTo>
                  <a:lnTo>
                    <a:pt x="577043" y="80342"/>
                  </a:lnTo>
                  <a:lnTo>
                    <a:pt x="532737" y="94210"/>
                  </a:lnTo>
                  <a:lnTo>
                    <a:pt x="489397" y="109181"/>
                  </a:lnTo>
                  <a:lnTo>
                    <a:pt x="447022" y="125256"/>
                  </a:lnTo>
                  <a:lnTo>
                    <a:pt x="405613" y="142435"/>
                  </a:lnTo>
                  <a:lnTo>
                    <a:pt x="365170" y="160717"/>
                  </a:lnTo>
                  <a:lnTo>
                    <a:pt x="325693" y="180103"/>
                  </a:lnTo>
                  <a:lnTo>
                    <a:pt x="287181" y="200592"/>
                  </a:lnTo>
                  <a:lnTo>
                    <a:pt x="249634" y="222185"/>
                  </a:lnTo>
                  <a:lnTo>
                    <a:pt x="213054" y="244881"/>
                  </a:lnTo>
                  <a:lnTo>
                    <a:pt x="177439" y="268681"/>
                  </a:lnTo>
                  <a:lnTo>
                    <a:pt x="142790" y="293584"/>
                  </a:lnTo>
                  <a:lnTo>
                    <a:pt x="109106" y="319591"/>
                  </a:lnTo>
                  <a:lnTo>
                    <a:pt x="76388" y="346701"/>
                  </a:lnTo>
                  <a:lnTo>
                    <a:pt x="44636" y="374915"/>
                  </a:lnTo>
                  <a:lnTo>
                    <a:pt x="13850" y="404232"/>
                  </a:lnTo>
                  <a:lnTo>
                    <a:pt x="0" y="41994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43588" y="4388689"/>
              <a:ext cx="182880" cy="190500"/>
            </a:xfrm>
            <a:custGeom>
              <a:avLst/>
              <a:gdLst/>
              <a:ahLst/>
              <a:cxnLst/>
              <a:rect l="l" t="t" r="r" b="b"/>
              <a:pathLst>
                <a:path w="182879" h="190500">
                  <a:moveTo>
                    <a:pt x="50322" y="0"/>
                  </a:moveTo>
                  <a:lnTo>
                    <a:pt x="0" y="190128"/>
                  </a:lnTo>
                  <a:lnTo>
                    <a:pt x="182294" y="116308"/>
                  </a:lnTo>
                  <a:lnTo>
                    <a:pt x="503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26969" y="5068550"/>
              <a:ext cx="3920490" cy="1729105"/>
            </a:xfrm>
            <a:custGeom>
              <a:avLst/>
              <a:gdLst/>
              <a:ahLst/>
              <a:cxnLst/>
              <a:rect l="l" t="t" r="r" b="b"/>
              <a:pathLst>
                <a:path w="3920490" h="1729104">
                  <a:moveTo>
                    <a:pt x="3920393" y="0"/>
                  </a:moveTo>
                  <a:lnTo>
                    <a:pt x="0" y="0"/>
                  </a:lnTo>
                  <a:lnTo>
                    <a:pt x="0" y="1728798"/>
                  </a:lnTo>
                  <a:lnTo>
                    <a:pt x="3920393" y="1728798"/>
                  </a:lnTo>
                  <a:lnTo>
                    <a:pt x="392039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406" y="5450053"/>
              <a:ext cx="345539" cy="3455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7164" y="6067631"/>
              <a:ext cx="345539" cy="34553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1550612" y="3726388"/>
            <a:ext cx="24130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one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we’ve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been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using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far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26969" y="5068550"/>
            <a:ext cx="3920490" cy="1729105"/>
          </a:xfrm>
          <a:prstGeom prst="rect">
            <a:avLst/>
          </a:prstGeom>
        </p:spPr>
        <p:txBody>
          <a:bodyPr vert="horz" wrap="square" lIns="0" tIns="342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95"/>
              </a:spcBef>
              <a:tabLst>
                <a:tab pos="517525" algn="l"/>
              </a:tabLst>
            </a:pPr>
            <a:r>
              <a:rPr sz="2700" spc="1370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700" b="1" spc="10" dirty="0">
                <a:solidFill>
                  <a:srgbClr val="444444"/>
                </a:solidFill>
                <a:latin typeface="Roboto"/>
                <a:cs typeface="Roboto"/>
              </a:rPr>
              <a:t>Imperative</a:t>
            </a:r>
            <a:r>
              <a:rPr sz="2700" b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700" b="1" spc="5" dirty="0">
                <a:solidFill>
                  <a:srgbClr val="444444"/>
                </a:solidFill>
                <a:latin typeface="Roboto"/>
                <a:cs typeface="Roboto"/>
              </a:rPr>
              <a:t>vs.</a:t>
            </a:r>
            <a:endParaRPr sz="27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  <a:tabLst>
                <a:tab pos="517525" algn="l"/>
              </a:tabLst>
            </a:pPr>
            <a:r>
              <a:rPr sz="2700" spc="20" dirty="0">
                <a:solidFill>
                  <a:srgbClr val="444444"/>
                </a:solidFill>
                <a:latin typeface="Segoe UI Symbol"/>
                <a:cs typeface="Segoe UI Symbol"/>
              </a:rPr>
              <a:t>👋	</a:t>
            </a:r>
            <a:r>
              <a:rPr sz="2700" b="1" spc="5" dirty="0">
                <a:solidFill>
                  <a:srgbClr val="444444"/>
                </a:solidFill>
                <a:latin typeface="Roboto"/>
                <a:cs typeface="Roboto"/>
              </a:rPr>
              <a:t>Declarative</a:t>
            </a:r>
            <a:endParaRPr sz="2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68486" y="2436919"/>
            <a:ext cx="6400800" cy="5276215"/>
            <a:chOff x="9068486" y="2436919"/>
            <a:chExt cx="6400800" cy="52762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287" y="6219415"/>
              <a:ext cx="5404005" cy="14932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89441" y="3685149"/>
              <a:ext cx="1161415" cy="3175635"/>
            </a:xfrm>
            <a:custGeom>
              <a:avLst/>
              <a:gdLst/>
              <a:ahLst/>
              <a:cxnLst/>
              <a:rect l="l" t="t" r="r" b="b"/>
              <a:pathLst>
                <a:path w="1161415" h="3175634">
                  <a:moveTo>
                    <a:pt x="1161093" y="0"/>
                  </a:moveTo>
                  <a:lnTo>
                    <a:pt x="1112574" y="28831"/>
                  </a:lnTo>
                  <a:lnTo>
                    <a:pt x="1065090" y="57794"/>
                  </a:lnTo>
                  <a:lnTo>
                    <a:pt x="1018641" y="86888"/>
                  </a:lnTo>
                  <a:lnTo>
                    <a:pt x="973228" y="116113"/>
                  </a:lnTo>
                  <a:lnTo>
                    <a:pt x="928850" y="145470"/>
                  </a:lnTo>
                  <a:lnTo>
                    <a:pt x="885508" y="174958"/>
                  </a:lnTo>
                  <a:lnTo>
                    <a:pt x="843201" y="204577"/>
                  </a:lnTo>
                  <a:lnTo>
                    <a:pt x="801930" y="234328"/>
                  </a:lnTo>
                  <a:lnTo>
                    <a:pt x="761694" y="264210"/>
                  </a:lnTo>
                  <a:lnTo>
                    <a:pt x="722493" y="294223"/>
                  </a:lnTo>
                  <a:lnTo>
                    <a:pt x="684328" y="324367"/>
                  </a:lnTo>
                  <a:lnTo>
                    <a:pt x="647199" y="354643"/>
                  </a:lnTo>
                  <a:lnTo>
                    <a:pt x="611104" y="385049"/>
                  </a:lnTo>
                  <a:lnTo>
                    <a:pt x="576046" y="415588"/>
                  </a:lnTo>
                  <a:lnTo>
                    <a:pt x="542023" y="446257"/>
                  </a:lnTo>
                  <a:lnTo>
                    <a:pt x="509035" y="477058"/>
                  </a:lnTo>
                  <a:lnTo>
                    <a:pt x="477083" y="507990"/>
                  </a:lnTo>
                  <a:lnTo>
                    <a:pt x="446166" y="539053"/>
                  </a:lnTo>
                  <a:lnTo>
                    <a:pt x="416284" y="570247"/>
                  </a:lnTo>
                  <a:lnTo>
                    <a:pt x="387438" y="601573"/>
                  </a:lnTo>
                  <a:lnTo>
                    <a:pt x="359628" y="633030"/>
                  </a:lnTo>
                  <a:lnTo>
                    <a:pt x="332853" y="664619"/>
                  </a:lnTo>
                  <a:lnTo>
                    <a:pt x="307113" y="696338"/>
                  </a:lnTo>
                  <a:lnTo>
                    <a:pt x="282409" y="728189"/>
                  </a:lnTo>
                  <a:lnTo>
                    <a:pt x="258740" y="760171"/>
                  </a:lnTo>
                  <a:lnTo>
                    <a:pt x="236107" y="792285"/>
                  </a:lnTo>
                  <a:lnTo>
                    <a:pt x="214509" y="824529"/>
                  </a:lnTo>
                  <a:lnTo>
                    <a:pt x="193947" y="856905"/>
                  </a:lnTo>
                  <a:lnTo>
                    <a:pt x="155929" y="922051"/>
                  </a:lnTo>
                  <a:lnTo>
                    <a:pt x="122052" y="987722"/>
                  </a:lnTo>
                  <a:lnTo>
                    <a:pt x="92318" y="1053918"/>
                  </a:lnTo>
                  <a:lnTo>
                    <a:pt x="66725" y="1120639"/>
                  </a:lnTo>
                  <a:lnTo>
                    <a:pt x="45274" y="1187885"/>
                  </a:lnTo>
                  <a:lnTo>
                    <a:pt x="27965" y="1255657"/>
                  </a:lnTo>
                  <a:lnTo>
                    <a:pt x="14797" y="1323953"/>
                  </a:lnTo>
                  <a:lnTo>
                    <a:pt x="5772" y="1392774"/>
                  </a:lnTo>
                  <a:lnTo>
                    <a:pt x="888" y="1462121"/>
                  </a:lnTo>
                  <a:lnTo>
                    <a:pt x="0" y="1496991"/>
                  </a:lnTo>
                  <a:lnTo>
                    <a:pt x="146" y="1531993"/>
                  </a:lnTo>
                  <a:lnTo>
                    <a:pt x="3546" y="1602389"/>
                  </a:lnTo>
                  <a:lnTo>
                    <a:pt x="11088" y="1673311"/>
                  </a:lnTo>
                  <a:lnTo>
                    <a:pt x="22771" y="1744758"/>
                  </a:lnTo>
                  <a:lnTo>
                    <a:pt x="38597" y="1816730"/>
                  </a:lnTo>
                  <a:lnTo>
                    <a:pt x="58564" y="1889227"/>
                  </a:lnTo>
                  <a:lnTo>
                    <a:pt x="70101" y="1925673"/>
                  </a:lnTo>
                  <a:lnTo>
                    <a:pt x="82673" y="1962249"/>
                  </a:lnTo>
                  <a:lnTo>
                    <a:pt x="96281" y="1998957"/>
                  </a:lnTo>
                  <a:lnTo>
                    <a:pt x="110924" y="2035797"/>
                  </a:lnTo>
                  <a:lnTo>
                    <a:pt x="126602" y="2072767"/>
                  </a:lnTo>
                  <a:lnTo>
                    <a:pt x="143316" y="2109869"/>
                  </a:lnTo>
                  <a:lnTo>
                    <a:pt x="161066" y="2147102"/>
                  </a:lnTo>
                  <a:lnTo>
                    <a:pt x="179851" y="2184467"/>
                  </a:lnTo>
                  <a:lnTo>
                    <a:pt x="199671" y="2221962"/>
                  </a:lnTo>
                  <a:lnTo>
                    <a:pt x="220527" y="2259589"/>
                  </a:lnTo>
                  <a:lnTo>
                    <a:pt x="242418" y="2297347"/>
                  </a:lnTo>
                  <a:lnTo>
                    <a:pt x="265345" y="2335237"/>
                  </a:lnTo>
                  <a:lnTo>
                    <a:pt x="289307" y="2373258"/>
                  </a:lnTo>
                  <a:lnTo>
                    <a:pt x="314305" y="2411410"/>
                  </a:lnTo>
                  <a:lnTo>
                    <a:pt x="340338" y="2449693"/>
                  </a:lnTo>
                  <a:lnTo>
                    <a:pt x="367407" y="2488108"/>
                  </a:lnTo>
                  <a:lnTo>
                    <a:pt x="395511" y="2526654"/>
                  </a:lnTo>
                  <a:lnTo>
                    <a:pt x="424650" y="2565331"/>
                  </a:lnTo>
                  <a:lnTo>
                    <a:pt x="454825" y="2604139"/>
                  </a:lnTo>
                  <a:lnTo>
                    <a:pt x="486035" y="2643079"/>
                  </a:lnTo>
                  <a:lnTo>
                    <a:pt x="518281" y="2682150"/>
                  </a:lnTo>
                  <a:lnTo>
                    <a:pt x="551563" y="2721352"/>
                  </a:lnTo>
                  <a:lnTo>
                    <a:pt x="585879" y="2760685"/>
                  </a:lnTo>
                  <a:lnTo>
                    <a:pt x="621232" y="2800150"/>
                  </a:lnTo>
                  <a:lnTo>
                    <a:pt x="657619" y="2839746"/>
                  </a:lnTo>
                  <a:lnTo>
                    <a:pt x="695042" y="2879474"/>
                  </a:lnTo>
                  <a:lnTo>
                    <a:pt x="733501" y="2919332"/>
                  </a:lnTo>
                  <a:lnTo>
                    <a:pt x="772995" y="2959322"/>
                  </a:lnTo>
                  <a:lnTo>
                    <a:pt x="813524" y="2999443"/>
                  </a:lnTo>
                  <a:lnTo>
                    <a:pt x="855089" y="3039696"/>
                  </a:lnTo>
                  <a:lnTo>
                    <a:pt x="897690" y="3080079"/>
                  </a:lnTo>
                  <a:lnTo>
                    <a:pt x="941325" y="3120594"/>
                  </a:lnTo>
                  <a:lnTo>
                    <a:pt x="985997" y="3161240"/>
                  </a:lnTo>
                  <a:lnTo>
                    <a:pt x="1001753" y="317505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17469" y="6780255"/>
              <a:ext cx="190500" cy="182245"/>
            </a:xfrm>
            <a:custGeom>
              <a:avLst/>
              <a:gdLst/>
              <a:ahLst/>
              <a:cxnLst/>
              <a:rect l="l" t="t" r="r" b="b"/>
              <a:pathLst>
                <a:path w="190500" h="182245">
                  <a:moveTo>
                    <a:pt x="115955" y="0"/>
                  </a:moveTo>
                  <a:lnTo>
                    <a:pt x="0" y="132283"/>
                  </a:lnTo>
                  <a:lnTo>
                    <a:pt x="190261" y="182098"/>
                  </a:lnTo>
                  <a:lnTo>
                    <a:pt x="1159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41864" y="2436919"/>
              <a:ext cx="5427345" cy="2425065"/>
            </a:xfrm>
            <a:custGeom>
              <a:avLst/>
              <a:gdLst/>
              <a:ahLst/>
              <a:cxnLst/>
              <a:rect l="l" t="t" r="r" b="b"/>
              <a:pathLst>
                <a:path w="5427344" h="2425065">
                  <a:moveTo>
                    <a:pt x="5426851" y="0"/>
                  </a:moveTo>
                  <a:lnTo>
                    <a:pt x="0" y="0"/>
                  </a:lnTo>
                  <a:lnTo>
                    <a:pt x="0" y="2424986"/>
                  </a:lnTo>
                  <a:lnTo>
                    <a:pt x="5426851" y="2424986"/>
                  </a:lnTo>
                  <a:lnTo>
                    <a:pt x="542685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21223" y="5358567"/>
            <a:ext cx="209740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Our</a:t>
            </a:r>
            <a:r>
              <a:rPr sz="2150" spc="10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array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inherits methods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prototype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6797" y="3470162"/>
            <a:ext cx="3946525" cy="44830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50800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400"/>
              </a:spcBef>
            </a:pP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Array.prototype.push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436797" y="4079607"/>
            <a:ext cx="3946525" cy="448309"/>
          </a:xfrm>
          <a:custGeom>
            <a:avLst/>
            <a:gdLst/>
            <a:ahLst/>
            <a:cxnLst/>
            <a:rect l="l" t="t" r="r" b="b"/>
            <a:pathLst>
              <a:path w="3946525" h="448310">
                <a:moveTo>
                  <a:pt x="3946157" y="0"/>
                </a:moveTo>
                <a:lnTo>
                  <a:pt x="0" y="0"/>
                </a:lnTo>
                <a:lnTo>
                  <a:pt x="0" y="447903"/>
                </a:lnTo>
                <a:lnTo>
                  <a:pt x="3946157" y="447903"/>
                </a:lnTo>
                <a:lnTo>
                  <a:pt x="3946157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17287" y="4118781"/>
            <a:ext cx="29146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rr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spc="-180" dirty="0">
                <a:solidFill>
                  <a:srgbClr val="444444"/>
                </a:solidFill>
                <a:latin typeface="Roboto"/>
                <a:cs typeface="Roboto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.p</a:t>
            </a:r>
            <a:r>
              <a:rPr sz="2150" spc="-4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150" spc="1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150" spc="1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y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.ind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xO</a:t>
            </a:r>
            <a:r>
              <a:rPr sz="2150" spc="3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59114" y="2165181"/>
            <a:ext cx="3524250" cy="4272280"/>
            <a:chOff x="12559114" y="2165181"/>
            <a:chExt cx="3524250" cy="4272280"/>
          </a:xfrm>
        </p:grpSpPr>
        <p:sp>
          <p:nvSpPr>
            <p:cNvPr id="25" name="object 25"/>
            <p:cNvSpPr/>
            <p:nvPr/>
          </p:nvSpPr>
          <p:spPr>
            <a:xfrm>
              <a:off x="14608795" y="2186136"/>
              <a:ext cx="1453515" cy="535305"/>
            </a:xfrm>
            <a:custGeom>
              <a:avLst/>
              <a:gdLst/>
              <a:ahLst/>
              <a:cxnLst/>
              <a:rect l="l" t="t" r="r" b="b"/>
              <a:pathLst>
                <a:path w="1453515" h="535305">
                  <a:moveTo>
                    <a:pt x="1453310" y="16213"/>
                  </a:moveTo>
                  <a:lnTo>
                    <a:pt x="1395524" y="10335"/>
                  </a:lnTo>
                  <a:lnTo>
                    <a:pt x="1338619" y="5775"/>
                  </a:lnTo>
                  <a:lnTo>
                    <a:pt x="1282596" y="2532"/>
                  </a:lnTo>
                  <a:lnTo>
                    <a:pt x="1227455" y="607"/>
                  </a:lnTo>
                  <a:lnTo>
                    <a:pt x="1173196" y="0"/>
                  </a:lnTo>
                  <a:lnTo>
                    <a:pt x="1119819" y="710"/>
                  </a:lnTo>
                  <a:lnTo>
                    <a:pt x="1067324" y="2737"/>
                  </a:lnTo>
                  <a:lnTo>
                    <a:pt x="1015711" y="6082"/>
                  </a:lnTo>
                  <a:lnTo>
                    <a:pt x="964979" y="10745"/>
                  </a:lnTo>
                  <a:lnTo>
                    <a:pt x="915130" y="16726"/>
                  </a:lnTo>
                  <a:lnTo>
                    <a:pt x="866163" y="24024"/>
                  </a:lnTo>
                  <a:lnTo>
                    <a:pt x="818077" y="32639"/>
                  </a:lnTo>
                  <a:lnTo>
                    <a:pt x="770874" y="42572"/>
                  </a:lnTo>
                  <a:lnTo>
                    <a:pt x="724553" y="53823"/>
                  </a:lnTo>
                  <a:lnTo>
                    <a:pt x="679113" y="66391"/>
                  </a:lnTo>
                  <a:lnTo>
                    <a:pt x="634555" y="80277"/>
                  </a:lnTo>
                  <a:lnTo>
                    <a:pt x="590880" y="95481"/>
                  </a:lnTo>
                  <a:lnTo>
                    <a:pt x="548086" y="112002"/>
                  </a:lnTo>
                  <a:lnTo>
                    <a:pt x="506174" y="129840"/>
                  </a:lnTo>
                  <a:lnTo>
                    <a:pt x="465144" y="148997"/>
                  </a:lnTo>
                  <a:lnTo>
                    <a:pt x="424996" y="169470"/>
                  </a:lnTo>
                  <a:lnTo>
                    <a:pt x="385731" y="191262"/>
                  </a:lnTo>
                  <a:lnTo>
                    <a:pt x="347347" y="214371"/>
                  </a:lnTo>
                  <a:lnTo>
                    <a:pt x="309844" y="238797"/>
                  </a:lnTo>
                  <a:lnTo>
                    <a:pt x="273224" y="264541"/>
                  </a:lnTo>
                  <a:lnTo>
                    <a:pt x="237486" y="291603"/>
                  </a:lnTo>
                  <a:lnTo>
                    <a:pt x="202630" y="319982"/>
                  </a:lnTo>
                  <a:lnTo>
                    <a:pt x="168656" y="349679"/>
                  </a:lnTo>
                  <a:lnTo>
                    <a:pt x="135563" y="380693"/>
                  </a:lnTo>
                  <a:lnTo>
                    <a:pt x="103353" y="413025"/>
                  </a:lnTo>
                  <a:lnTo>
                    <a:pt x="72024" y="446675"/>
                  </a:lnTo>
                  <a:lnTo>
                    <a:pt x="41578" y="481642"/>
                  </a:lnTo>
                  <a:lnTo>
                    <a:pt x="12013" y="517927"/>
                  </a:lnTo>
                  <a:lnTo>
                    <a:pt x="0" y="53511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0018" y="2653701"/>
              <a:ext cx="173355" cy="194945"/>
            </a:xfrm>
            <a:custGeom>
              <a:avLst/>
              <a:gdLst/>
              <a:ahLst/>
              <a:cxnLst/>
              <a:rect l="l" t="t" r="r" b="b"/>
              <a:pathLst>
                <a:path w="173355" h="194944">
                  <a:moveTo>
                    <a:pt x="28679" y="0"/>
                  </a:moveTo>
                  <a:lnTo>
                    <a:pt x="0" y="194571"/>
                  </a:lnTo>
                  <a:lnTo>
                    <a:pt x="172863" y="100773"/>
                  </a:lnTo>
                  <a:lnTo>
                    <a:pt x="286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696901" y="4490513"/>
              <a:ext cx="2320925" cy="1875789"/>
            </a:xfrm>
            <a:custGeom>
              <a:avLst/>
              <a:gdLst/>
              <a:ahLst/>
              <a:cxnLst/>
              <a:rect l="l" t="t" r="r" b="b"/>
              <a:pathLst>
                <a:path w="2320925" h="1875789">
                  <a:moveTo>
                    <a:pt x="2320926" y="0"/>
                  </a:moveTo>
                  <a:lnTo>
                    <a:pt x="2291260" y="59053"/>
                  </a:lnTo>
                  <a:lnTo>
                    <a:pt x="2258348" y="118323"/>
                  </a:lnTo>
                  <a:lnTo>
                    <a:pt x="2222189" y="177811"/>
                  </a:lnTo>
                  <a:lnTo>
                    <a:pt x="2182784" y="237516"/>
                  </a:lnTo>
                  <a:lnTo>
                    <a:pt x="2140132" y="297438"/>
                  </a:lnTo>
                  <a:lnTo>
                    <a:pt x="2094233" y="357577"/>
                  </a:lnTo>
                  <a:lnTo>
                    <a:pt x="2070066" y="387729"/>
                  </a:lnTo>
                  <a:lnTo>
                    <a:pt x="2045087" y="417934"/>
                  </a:lnTo>
                  <a:lnTo>
                    <a:pt x="2019297" y="448194"/>
                  </a:lnTo>
                  <a:lnTo>
                    <a:pt x="1992695" y="478508"/>
                  </a:lnTo>
                  <a:lnTo>
                    <a:pt x="1965282" y="508876"/>
                  </a:lnTo>
                  <a:lnTo>
                    <a:pt x="1937056" y="539299"/>
                  </a:lnTo>
                  <a:lnTo>
                    <a:pt x="1908019" y="569776"/>
                  </a:lnTo>
                  <a:lnTo>
                    <a:pt x="1878171" y="600307"/>
                  </a:lnTo>
                  <a:lnTo>
                    <a:pt x="1847511" y="630893"/>
                  </a:lnTo>
                  <a:lnTo>
                    <a:pt x="1816039" y="661533"/>
                  </a:lnTo>
                  <a:lnTo>
                    <a:pt x="1783755" y="692227"/>
                  </a:lnTo>
                  <a:lnTo>
                    <a:pt x="1750660" y="722976"/>
                  </a:lnTo>
                  <a:lnTo>
                    <a:pt x="1716753" y="753778"/>
                  </a:lnTo>
                  <a:lnTo>
                    <a:pt x="1682034" y="784636"/>
                  </a:lnTo>
                  <a:lnTo>
                    <a:pt x="1646504" y="815547"/>
                  </a:lnTo>
                  <a:lnTo>
                    <a:pt x="1610162" y="846513"/>
                  </a:lnTo>
                  <a:lnTo>
                    <a:pt x="1573009" y="877533"/>
                  </a:lnTo>
                  <a:lnTo>
                    <a:pt x="1535043" y="908607"/>
                  </a:lnTo>
                  <a:lnTo>
                    <a:pt x="1496267" y="939736"/>
                  </a:lnTo>
                  <a:lnTo>
                    <a:pt x="1456678" y="970919"/>
                  </a:lnTo>
                  <a:lnTo>
                    <a:pt x="1416278" y="1002156"/>
                  </a:lnTo>
                  <a:lnTo>
                    <a:pt x="1375066" y="1033448"/>
                  </a:lnTo>
                  <a:lnTo>
                    <a:pt x="1333042" y="1064794"/>
                  </a:lnTo>
                  <a:lnTo>
                    <a:pt x="1290207" y="1096194"/>
                  </a:lnTo>
                  <a:lnTo>
                    <a:pt x="1246560" y="1127649"/>
                  </a:lnTo>
                  <a:lnTo>
                    <a:pt x="1202102" y="1159158"/>
                  </a:lnTo>
                  <a:lnTo>
                    <a:pt x="1156831" y="1190721"/>
                  </a:lnTo>
                  <a:lnTo>
                    <a:pt x="1110749" y="1222338"/>
                  </a:lnTo>
                  <a:lnTo>
                    <a:pt x="1063856" y="1254010"/>
                  </a:lnTo>
                  <a:lnTo>
                    <a:pt x="1016151" y="1285736"/>
                  </a:lnTo>
                  <a:lnTo>
                    <a:pt x="967634" y="1317517"/>
                  </a:lnTo>
                  <a:lnTo>
                    <a:pt x="918305" y="1349351"/>
                  </a:lnTo>
                  <a:lnTo>
                    <a:pt x="868165" y="1381240"/>
                  </a:lnTo>
                  <a:lnTo>
                    <a:pt x="817213" y="1413184"/>
                  </a:lnTo>
                  <a:lnTo>
                    <a:pt x="765449" y="1445181"/>
                  </a:lnTo>
                  <a:lnTo>
                    <a:pt x="712874" y="1477233"/>
                  </a:lnTo>
                  <a:lnTo>
                    <a:pt x="659487" y="1509339"/>
                  </a:lnTo>
                  <a:lnTo>
                    <a:pt x="605289" y="1541500"/>
                  </a:lnTo>
                  <a:lnTo>
                    <a:pt x="550278" y="1573715"/>
                  </a:lnTo>
                  <a:lnTo>
                    <a:pt x="494457" y="1605984"/>
                  </a:lnTo>
                  <a:lnTo>
                    <a:pt x="437823" y="1638307"/>
                  </a:lnTo>
                  <a:lnTo>
                    <a:pt x="380378" y="1670685"/>
                  </a:lnTo>
                  <a:lnTo>
                    <a:pt x="322121" y="1703117"/>
                  </a:lnTo>
                  <a:lnTo>
                    <a:pt x="263052" y="1735604"/>
                  </a:lnTo>
                  <a:lnTo>
                    <a:pt x="203172" y="1768144"/>
                  </a:lnTo>
                  <a:lnTo>
                    <a:pt x="142480" y="1800739"/>
                  </a:lnTo>
                  <a:lnTo>
                    <a:pt x="80977" y="1833389"/>
                  </a:lnTo>
                  <a:lnTo>
                    <a:pt x="18661" y="1866092"/>
                  </a:lnTo>
                  <a:lnTo>
                    <a:pt x="0" y="187569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59114" y="627842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16153" y="0"/>
                  </a:moveTo>
                  <a:lnTo>
                    <a:pt x="0" y="158711"/>
                  </a:lnTo>
                  <a:lnTo>
                    <a:pt x="196664" y="156407"/>
                  </a:lnTo>
                  <a:lnTo>
                    <a:pt x="1161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599231" y="5386123"/>
            <a:ext cx="24892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Built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prototype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18765" y="2683753"/>
            <a:ext cx="873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Roboto"/>
                <a:cs typeface="Roboto"/>
              </a:rPr>
              <a:t>Arr</a:t>
            </a:r>
            <a:r>
              <a:rPr sz="2800" b="1" spc="-2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800" b="1" dirty="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5025" y="1999733"/>
            <a:ext cx="12299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Prototype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64869" y="8928158"/>
            <a:ext cx="11405870" cy="1291590"/>
            <a:chOff x="7264869" y="8928158"/>
            <a:chExt cx="11405870" cy="1291590"/>
          </a:xfrm>
        </p:grpSpPr>
        <p:sp>
          <p:nvSpPr>
            <p:cNvPr id="33" name="object 33"/>
            <p:cNvSpPr/>
            <p:nvPr/>
          </p:nvSpPr>
          <p:spPr>
            <a:xfrm>
              <a:off x="7264869" y="8928158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5459" y="9379169"/>
              <a:ext cx="366480" cy="36648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3254"/>
              </a:spcBef>
              <a:tabLst>
                <a:tab pos="10121900" algn="l"/>
              </a:tabLst>
            </a:pP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More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about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this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Section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Oriented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Programming	</a:t>
            </a:r>
            <a:r>
              <a:rPr sz="285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850">
              <a:latin typeface="Segoe UI Symbol"/>
              <a:cs typeface="Segoe UI 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593182" y="3468698"/>
            <a:ext cx="25069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(Oversimplification!)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64869" y="8928158"/>
            <a:ext cx="11405870" cy="1291590"/>
            <a:chOff x="7264869" y="8928158"/>
            <a:chExt cx="11405870" cy="1291590"/>
          </a:xfrm>
        </p:grpSpPr>
        <p:sp>
          <p:nvSpPr>
            <p:cNvPr id="15" name="object 15"/>
            <p:cNvSpPr/>
            <p:nvPr/>
          </p:nvSpPr>
          <p:spPr>
            <a:xfrm>
              <a:off x="7264869" y="8928158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9550" y="9379170"/>
              <a:ext cx="366480" cy="3664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64869" y="8928158"/>
            <a:ext cx="11405870" cy="129159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1151890">
              <a:lnSpc>
                <a:spcPct val="100000"/>
              </a:lnSpc>
              <a:spcBef>
                <a:spcPts val="3254"/>
              </a:spcBef>
              <a:tabLst>
                <a:tab pos="9886315" algn="l"/>
              </a:tabLst>
            </a:pP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More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about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this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Section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Closer</a:t>
            </a: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Roboto"/>
                <a:cs typeface="Roboto"/>
              </a:rPr>
              <a:t>Look</a:t>
            </a: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8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Functions	</a:t>
            </a:r>
            <a:r>
              <a:rPr sz="285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850">
              <a:latin typeface="Segoe UI Symbol"/>
              <a:cs typeface="Segoe UI Symbo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6345" y="2278067"/>
            <a:ext cx="303655" cy="30365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983645" y="2083470"/>
            <a:ext cx="10694035" cy="16465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1334" marR="5080" indent="-509270" algn="just">
              <a:lnSpc>
                <a:spcPct val="136400"/>
              </a:lnSpc>
              <a:spcBef>
                <a:spcPts val="90"/>
              </a:spcBef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r>
              <a:rPr sz="3525" spc="37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language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first-class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,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functions 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are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simply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treated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 as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.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We can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pass </a:t>
            </a: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them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into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other functions, and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return </a:t>
            </a: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them </a:t>
            </a:r>
            <a:r>
              <a:rPr sz="2600" spc="-6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functions.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17977" y="4625638"/>
            <a:ext cx="7888605" cy="3676015"/>
            <a:chOff x="6917977" y="4625638"/>
            <a:chExt cx="7888605" cy="367601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977" y="4625638"/>
              <a:ext cx="7691014" cy="36758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939" y="4939764"/>
              <a:ext cx="6225090" cy="220996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034801" y="5548820"/>
              <a:ext cx="1750695" cy="946150"/>
            </a:xfrm>
            <a:custGeom>
              <a:avLst/>
              <a:gdLst/>
              <a:ahLst/>
              <a:cxnLst/>
              <a:rect l="l" t="t" r="r" b="b"/>
              <a:pathLst>
                <a:path w="1750694" h="946150">
                  <a:moveTo>
                    <a:pt x="1750641" y="0"/>
                  </a:moveTo>
                  <a:lnTo>
                    <a:pt x="1691478" y="366"/>
                  </a:lnTo>
                  <a:lnTo>
                    <a:pt x="1633204" y="1741"/>
                  </a:lnTo>
                  <a:lnTo>
                    <a:pt x="1575817" y="4125"/>
                  </a:lnTo>
                  <a:lnTo>
                    <a:pt x="1519318" y="7517"/>
                  </a:lnTo>
                  <a:lnTo>
                    <a:pt x="1463708" y="11918"/>
                  </a:lnTo>
                  <a:lnTo>
                    <a:pt x="1408985" y="17328"/>
                  </a:lnTo>
                  <a:lnTo>
                    <a:pt x="1355150" y="23745"/>
                  </a:lnTo>
                  <a:lnTo>
                    <a:pt x="1302203" y="31172"/>
                  </a:lnTo>
                  <a:lnTo>
                    <a:pt x="1250144" y="39607"/>
                  </a:lnTo>
                  <a:lnTo>
                    <a:pt x="1198973" y="49050"/>
                  </a:lnTo>
                  <a:lnTo>
                    <a:pt x="1148690" y="59502"/>
                  </a:lnTo>
                  <a:lnTo>
                    <a:pt x="1099295" y="70962"/>
                  </a:lnTo>
                  <a:lnTo>
                    <a:pt x="1050788" y="83431"/>
                  </a:lnTo>
                  <a:lnTo>
                    <a:pt x="1003168" y="96909"/>
                  </a:lnTo>
                  <a:lnTo>
                    <a:pt x="956437" y="111395"/>
                  </a:lnTo>
                  <a:lnTo>
                    <a:pt x="910593" y="126889"/>
                  </a:lnTo>
                  <a:lnTo>
                    <a:pt x="865638" y="143392"/>
                  </a:lnTo>
                  <a:lnTo>
                    <a:pt x="821570" y="160904"/>
                  </a:lnTo>
                  <a:lnTo>
                    <a:pt x="778391" y="179424"/>
                  </a:lnTo>
                  <a:lnTo>
                    <a:pt x="736099" y="198952"/>
                  </a:lnTo>
                  <a:lnTo>
                    <a:pt x="694695" y="219489"/>
                  </a:lnTo>
                  <a:lnTo>
                    <a:pt x="654180" y="241035"/>
                  </a:lnTo>
                  <a:lnTo>
                    <a:pt x="614552" y="263589"/>
                  </a:lnTo>
                  <a:lnTo>
                    <a:pt x="575812" y="287152"/>
                  </a:lnTo>
                  <a:lnTo>
                    <a:pt x="537960" y="311723"/>
                  </a:lnTo>
                  <a:lnTo>
                    <a:pt x="500996" y="337303"/>
                  </a:lnTo>
                  <a:lnTo>
                    <a:pt x="464920" y="363891"/>
                  </a:lnTo>
                  <a:lnTo>
                    <a:pt x="429731" y="391488"/>
                  </a:lnTo>
                  <a:lnTo>
                    <a:pt x="395431" y="420093"/>
                  </a:lnTo>
                  <a:lnTo>
                    <a:pt x="362019" y="449707"/>
                  </a:lnTo>
                  <a:lnTo>
                    <a:pt x="329494" y="480329"/>
                  </a:lnTo>
                  <a:lnTo>
                    <a:pt x="297858" y="511960"/>
                  </a:lnTo>
                  <a:lnTo>
                    <a:pt x="267109" y="544599"/>
                  </a:lnTo>
                  <a:lnTo>
                    <a:pt x="237249" y="578247"/>
                  </a:lnTo>
                  <a:lnTo>
                    <a:pt x="208276" y="612903"/>
                  </a:lnTo>
                  <a:lnTo>
                    <a:pt x="180192" y="648568"/>
                  </a:lnTo>
                  <a:lnTo>
                    <a:pt x="152995" y="685242"/>
                  </a:lnTo>
                  <a:lnTo>
                    <a:pt x="126686" y="722923"/>
                  </a:lnTo>
                  <a:lnTo>
                    <a:pt x="101265" y="761614"/>
                  </a:lnTo>
                  <a:lnTo>
                    <a:pt x="76732" y="801313"/>
                  </a:lnTo>
                  <a:lnTo>
                    <a:pt x="53087" y="842020"/>
                  </a:lnTo>
                  <a:lnTo>
                    <a:pt x="30330" y="883736"/>
                  </a:lnTo>
                  <a:lnTo>
                    <a:pt x="8461" y="926461"/>
                  </a:lnTo>
                  <a:lnTo>
                    <a:pt x="0" y="94566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62756" y="6439866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0" y="0"/>
                  </a:moveTo>
                  <a:lnTo>
                    <a:pt x="9570" y="196441"/>
                  </a:lnTo>
                  <a:lnTo>
                    <a:pt x="160979" y="70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018642" y="5017731"/>
            <a:ext cx="38671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Passing a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 into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another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function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as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an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argument: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First-class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functions!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D6D6D6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25499" y="2938509"/>
            <a:ext cx="7468870" cy="4704080"/>
            <a:chOff x="10125499" y="2938509"/>
            <a:chExt cx="7468870" cy="470408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27" y="3756570"/>
              <a:ext cx="5082027" cy="38855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4989" y="4070697"/>
              <a:ext cx="3616103" cy="24195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51733" y="4583814"/>
              <a:ext cx="1580515" cy="302260"/>
            </a:xfrm>
            <a:custGeom>
              <a:avLst/>
              <a:gdLst/>
              <a:ahLst/>
              <a:cxnLst/>
              <a:rect l="l" t="t" r="r" b="b"/>
              <a:pathLst>
                <a:path w="1580515" h="302260">
                  <a:moveTo>
                    <a:pt x="0" y="11689"/>
                  </a:moveTo>
                  <a:lnTo>
                    <a:pt x="45102" y="7699"/>
                  </a:lnTo>
                  <a:lnTo>
                    <a:pt x="90442" y="4535"/>
                  </a:lnTo>
                  <a:lnTo>
                    <a:pt x="136020" y="2197"/>
                  </a:lnTo>
                  <a:lnTo>
                    <a:pt x="181835" y="685"/>
                  </a:lnTo>
                  <a:lnTo>
                    <a:pt x="227888" y="0"/>
                  </a:lnTo>
                  <a:lnTo>
                    <a:pt x="274179" y="140"/>
                  </a:lnTo>
                  <a:lnTo>
                    <a:pt x="320707" y="1107"/>
                  </a:lnTo>
                  <a:lnTo>
                    <a:pt x="367473" y="2900"/>
                  </a:lnTo>
                  <a:lnTo>
                    <a:pt x="414477" y="5519"/>
                  </a:lnTo>
                  <a:lnTo>
                    <a:pt x="461718" y="8965"/>
                  </a:lnTo>
                  <a:lnTo>
                    <a:pt x="509197" y="13236"/>
                  </a:lnTo>
                  <a:lnTo>
                    <a:pt x="556913" y="18334"/>
                  </a:lnTo>
                  <a:lnTo>
                    <a:pt x="604867" y="24258"/>
                  </a:lnTo>
                  <a:lnTo>
                    <a:pt x="653059" y="31009"/>
                  </a:lnTo>
                  <a:lnTo>
                    <a:pt x="701489" y="38585"/>
                  </a:lnTo>
                  <a:lnTo>
                    <a:pt x="750156" y="46988"/>
                  </a:lnTo>
                  <a:lnTo>
                    <a:pt x="799061" y="56217"/>
                  </a:lnTo>
                  <a:lnTo>
                    <a:pt x="848203" y="66272"/>
                  </a:lnTo>
                  <a:lnTo>
                    <a:pt x="897583" y="77153"/>
                  </a:lnTo>
                  <a:lnTo>
                    <a:pt x="947201" y="88861"/>
                  </a:lnTo>
                  <a:lnTo>
                    <a:pt x="997057" y="101394"/>
                  </a:lnTo>
                  <a:lnTo>
                    <a:pt x="1047150" y="114754"/>
                  </a:lnTo>
                  <a:lnTo>
                    <a:pt x="1097480" y="128940"/>
                  </a:lnTo>
                  <a:lnTo>
                    <a:pt x="1148049" y="143953"/>
                  </a:lnTo>
                  <a:lnTo>
                    <a:pt x="1198855" y="159791"/>
                  </a:lnTo>
                  <a:lnTo>
                    <a:pt x="1249898" y="176456"/>
                  </a:lnTo>
                  <a:lnTo>
                    <a:pt x="1301180" y="193947"/>
                  </a:lnTo>
                  <a:lnTo>
                    <a:pt x="1352699" y="212264"/>
                  </a:lnTo>
                  <a:lnTo>
                    <a:pt x="1404455" y="231408"/>
                  </a:lnTo>
                  <a:lnTo>
                    <a:pt x="1456449" y="251377"/>
                  </a:lnTo>
                  <a:lnTo>
                    <a:pt x="1508681" y="272173"/>
                  </a:lnTo>
                  <a:lnTo>
                    <a:pt x="1561151" y="293795"/>
                  </a:lnTo>
                  <a:lnTo>
                    <a:pt x="1580364" y="30224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77508" y="4797118"/>
              <a:ext cx="196850" cy="161290"/>
            </a:xfrm>
            <a:custGeom>
              <a:avLst/>
              <a:gdLst/>
              <a:ahLst/>
              <a:cxnLst/>
              <a:rect l="l" t="t" r="r" b="b"/>
              <a:pathLst>
                <a:path w="196850" h="161289">
                  <a:moveTo>
                    <a:pt x="70835" y="0"/>
                  </a:moveTo>
                  <a:lnTo>
                    <a:pt x="0" y="161021"/>
                  </a:lnTo>
                  <a:lnTo>
                    <a:pt x="196433" y="151340"/>
                  </a:lnTo>
                  <a:lnTo>
                    <a:pt x="708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88276" y="5850556"/>
              <a:ext cx="1530985" cy="284480"/>
            </a:xfrm>
            <a:custGeom>
              <a:avLst/>
              <a:gdLst/>
              <a:ahLst/>
              <a:cxnLst/>
              <a:rect l="l" t="t" r="r" b="b"/>
              <a:pathLst>
                <a:path w="1530984" h="284479">
                  <a:moveTo>
                    <a:pt x="0" y="283998"/>
                  </a:moveTo>
                  <a:lnTo>
                    <a:pt x="40719" y="263971"/>
                  </a:lnTo>
                  <a:lnTo>
                    <a:pt x="81972" y="244677"/>
                  </a:lnTo>
                  <a:lnTo>
                    <a:pt x="123757" y="226114"/>
                  </a:lnTo>
                  <a:lnTo>
                    <a:pt x="166075" y="208284"/>
                  </a:lnTo>
                  <a:lnTo>
                    <a:pt x="208926" y="191186"/>
                  </a:lnTo>
                  <a:lnTo>
                    <a:pt x="252310" y="174819"/>
                  </a:lnTo>
                  <a:lnTo>
                    <a:pt x="296226" y="159186"/>
                  </a:lnTo>
                  <a:lnTo>
                    <a:pt x="340676" y="144284"/>
                  </a:lnTo>
                  <a:lnTo>
                    <a:pt x="385658" y="130114"/>
                  </a:lnTo>
                  <a:lnTo>
                    <a:pt x="431173" y="116677"/>
                  </a:lnTo>
                  <a:lnTo>
                    <a:pt x="477220" y="103971"/>
                  </a:lnTo>
                  <a:lnTo>
                    <a:pt x="523801" y="91998"/>
                  </a:lnTo>
                  <a:lnTo>
                    <a:pt x="570914" y="80757"/>
                  </a:lnTo>
                  <a:lnTo>
                    <a:pt x="618560" y="70248"/>
                  </a:lnTo>
                  <a:lnTo>
                    <a:pt x="666739" y="60472"/>
                  </a:lnTo>
                  <a:lnTo>
                    <a:pt x="715451" y="51427"/>
                  </a:lnTo>
                  <a:lnTo>
                    <a:pt x="764695" y="43115"/>
                  </a:lnTo>
                  <a:lnTo>
                    <a:pt x="814472" y="35534"/>
                  </a:lnTo>
                  <a:lnTo>
                    <a:pt x="864782" y="28686"/>
                  </a:lnTo>
                  <a:lnTo>
                    <a:pt x="915625" y="22570"/>
                  </a:lnTo>
                  <a:lnTo>
                    <a:pt x="967001" y="17186"/>
                  </a:lnTo>
                  <a:lnTo>
                    <a:pt x="1018909" y="12535"/>
                  </a:lnTo>
                  <a:lnTo>
                    <a:pt x="1071351" y="8615"/>
                  </a:lnTo>
                  <a:lnTo>
                    <a:pt x="1124325" y="5428"/>
                  </a:lnTo>
                  <a:lnTo>
                    <a:pt x="1177832" y="2972"/>
                  </a:lnTo>
                  <a:lnTo>
                    <a:pt x="1231871" y="1249"/>
                  </a:lnTo>
                  <a:lnTo>
                    <a:pt x="1286444" y="258"/>
                  </a:lnTo>
                  <a:lnTo>
                    <a:pt x="1341549" y="0"/>
                  </a:lnTo>
                  <a:lnTo>
                    <a:pt x="1397187" y="473"/>
                  </a:lnTo>
                  <a:lnTo>
                    <a:pt x="1453358" y="1678"/>
                  </a:lnTo>
                  <a:lnTo>
                    <a:pt x="1510061" y="3616"/>
                  </a:lnTo>
                  <a:lnTo>
                    <a:pt x="1530969" y="485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93151" y="5766371"/>
              <a:ext cx="180975" cy="175895"/>
            </a:xfrm>
            <a:custGeom>
              <a:avLst/>
              <a:gdLst/>
              <a:ahLst/>
              <a:cxnLst/>
              <a:rect l="l" t="t" r="r" b="b"/>
              <a:pathLst>
                <a:path w="180975" h="175895">
                  <a:moveTo>
                    <a:pt x="10376" y="0"/>
                  </a:moveTo>
                  <a:lnTo>
                    <a:pt x="0" y="175604"/>
                  </a:lnTo>
                  <a:lnTo>
                    <a:pt x="180790" y="98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99" y="2938509"/>
              <a:ext cx="303655" cy="3036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870187" y="4201498"/>
            <a:ext cx="3824604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No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type definitions.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Types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becomes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known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runtime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587" y="5808424"/>
            <a:ext cx="282511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Data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type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automatically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changed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12799" y="2882126"/>
            <a:ext cx="4914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Dynamically-typed</a:t>
            </a:r>
            <a:r>
              <a:rPr sz="26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language: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46621" y="8308203"/>
            <a:ext cx="8961120" cy="1906270"/>
            <a:chOff x="10046621" y="8308203"/>
            <a:chExt cx="8961120" cy="190627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621" y="8612523"/>
              <a:ext cx="1388951" cy="13889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4230" y="8308203"/>
              <a:ext cx="908742" cy="16621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21629" y="8714129"/>
              <a:ext cx="1184548" cy="11857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535145" y="8400002"/>
              <a:ext cx="4587240" cy="1814195"/>
            </a:xfrm>
            <a:custGeom>
              <a:avLst/>
              <a:gdLst/>
              <a:ahLst/>
              <a:cxnLst/>
              <a:rect l="l" t="t" r="r" b="b"/>
              <a:pathLst>
                <a:path w="4587240" h="1814195">
                  <a:moveTo>
                    <a:pt x="4586897" y="78282"/>
                  </a:moveTo>
                  <a:lnTo>
                    <a:pt x="4557077" y="0"/>
                  </a:lnTo>
                  <a:lnTo>
                    <a:pt x="2293442" y="862190"/>
                  </a:lnTo>
                  <a:lnTo>
                    <a:pt x="29806" y="0"/>
                  </a:lnTo>
                  <a:lnTo>
                    <a:pt x="0" y="78282"/>
                  </a:lnTo>
                  <a:lnTo>
                    <a:pt x="2175764" y="907008"/>
                  </a:lnTo>
                  <a:lnTo>
                    <a:pt x="0" y="1735721"/>
                  </a:lnTo>
                  <a:lnTo>
                    <a:pt x="29806" y="1814004"/>
                  </a:lnTo>
                  <a:lnTo>
                    <a:pt x="2293442" y="951826"/>
                  </a:lnTo>
                  <a:lnTo>
                    <a:pt x="4557077" y="1814004"/>
                  </a:lnTo>
                  <a:lnTo>
                    <a:pt x="4586897" y="1735721"/>
                  </a:lnTo>
                  <a:lnTo>
                    <a:pt x="2411107" y="907008"/>
                  </a:lnTo>
                  <a:lnTo>
                    <a:pt x="4586897" y="78282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46363" y="8683648"/>
              <a:ext cx="1361215" cy="1361215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3000"/>
            <a:chOff x="0" y="0"/>
            <a:chExt cx="2010410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6362700" cy="9941560"/>
            </a:xfrm>
            <a:custGeom>
              <a:avLst/>
              <a:gdLst/>
              <a:ahLst/>
              <a:cxnLst/>
              <a:rect l="l" t="t" r="r" b="b"/>
              <a:pathLst>
                <a:path w="6362700" h="9941560">
                  <a:moveTo>
                    <a:pt x="6362216" y="0"/>
                  </a:moveTo>
                  <a:lnTo>
                    <a:pt x="0" y="0"/>
                  </a:lnTo>
                  <a:lnTo>
                    <a:pt x="0" y="9941240"/>
                  </a:lnTo>
                  <a:lnTo>
                    <a:pt x="6362216" y="9941240"/>
                  </a:lnTo>
                  <a:lnTo>
                    <a:pt x="636221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2842" y="189982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High-level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42" y="593761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Prototype-based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object-oriented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842" y="492952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Multi-paradigm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42" y="3915997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8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compiled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842" y="7961946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Dynamic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842" y="8970031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Single-threaded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842" y="29093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Garbage-collected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842" y="694977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4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842" y="9980838"/>
            <a:ext cx="5236845" cy="78867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Non-blocking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loop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431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DECONSTRUCTIN</a:t>
            </a:r>
            <a:r>
              <a:rPr sz="4950" b="1" spc="-1125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MONSTE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DEFINITION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2425" y="2089294"/>
            <a:ext cx="261772" cy="2617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19725" y="2043087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28726" y="1924631"/>
            <a:ext cx="907605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Concurrency model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: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how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JavaScript engine handles multiple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tasks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happening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same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time.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23894" y="3330002"/>
            <a:ext cx="27063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Why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do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that?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32425" y="3140441"/>
            <a:ext cx="1339215" cy="1308735"/>
            <a:chOff x="7532425" y="3140441"/>
            <a:chExt cx="1339215" cy="1308735"/>
          </a:xfrm>
        </p:grpSpPr>
        <p:sp>
          <p:nvSpPr>
            <p:cNvPr id="20" name="object 20"/>
            <p:cNvSpPr/>
            <p:nvPr/>
          </p:nvSpPr>
          <p:spPr>
            <a:xfrm>
              <a:off x="8764586" y="3166793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4">
                  <a:moveTo>
                    <a:pt x="0" y="0"/>
                  </a:move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7783" y="364103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5" y="4187136"/>
              <a:ext cx="261772" cy="2617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519725" y="4140929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28726" y="4135558"/>
            <a:ext cx="94494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JavaScript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runs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in one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single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thread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,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so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it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can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only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do one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thing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time.</a:t>
            </a:r>
            <a:endParaRPr sz="2300">
              <a:latin typeface="Roboto Lt"/>
              <a:cs typeface="Roboto L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2425" y="5820069"/>
            <a:ext cx="261772" cy="26177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19725" y="5773863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8726" y="5655408"/>
            <a:ext cx="975614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Sounds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like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it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would block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single thread.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However,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we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want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non-blocking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behavior!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23894" y="4962936"/>
            <a:ext cx="43611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So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what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about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long-running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task?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532425" y="4773374"/>
            <a:ext cx="1339215" cy="3406775"/>
            <a:chOff x="7532425" y="4773374"/>
            <a:chExt cx="1339215" cy="3406775"/>
          </a:xfrm>
        </p:grpSpPr>
        <p:sp>
          <p:nvSpPr>
            <p:cNvPr id="30" name="object 30"/>
            <p:cNvSpPr/>
            <p:nvPr/>
          </p:nvSpPr>
          <p:spPr>
            <a:xfrm>
              <a:off x="8764586" y="4799727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4">
                  <a:moveTo>
                    <a:pt x="0" y="0"/>
                  </a:move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57783" y="527397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425" y="7917912"/>
              <a:ext cx="261772" cy="2617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519725" y="7871706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28726" y="7753250"/>
            <a:ext cx="977646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By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using an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event loop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: takes long running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tasks,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executes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them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“background”,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and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puts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them back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main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thread once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they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finished.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23894" y="7060779"/>
            <a:ext cx="30664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How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do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achieve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that?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264869" y="6897568"/>
            <a:ext cx="11405870" cy="3950335"/>
            <a:chOff x="7264869" y="6897568"/>
            <a:chExt cx="11405870" cy="3950335"/>
          </a:xfrm>
        </p:grpSpPr>
        <p:sp>
          <p:nvSpPr>
            <p:cNvPr id="37" name="object 37"/>
            <p:cNvSpPr/>
            <p:nvPr/>
          </p:nvSpPr>
          <p:spPr>
            <a:xfrm>
              <a:off x="8764586" y="6897568"/>
              <a:ext cx="0" cy="501015"/>
            </a:xfrm>
            <a:custGeom>
              <a:avLst/>
              <a:gdLst/>
              <a:ahLst/>
              <a:cxnLst/>
              <a:rect l="l" t="t" r="r" b="b"/>
              <a:pathLst>
                <a:path h="501015">
                  <a:moveTo>
                    <a:pt x="0" y="0"/>
                  </a:moveTo>
                  <a:lnTo>
                    <a:pt x="0" y="500419"/>
                  </a:lnTo>
                </a:path>
              </a:pathLst>
            </a:custGeom>
            <a:ln w="52354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57783" y="737181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64869" y="9556411"/>
              <a:ext cx="11405870" cy="1291590"/>
            </a:xfrm>
            <a:custGeom>
              <a:avLst/>
              <a:gdLst/>
              <a:ahLst/>
              <a:cxnLst/>
              <a:rect l="l" t="t" r="r" b="b"/>
              <a:pathLst>
                <a:path w="11405869" h="1291590">
                  <a:moveTo>
                    <a:pt x="11405338" y="0"/>
                  </a:moveTo>
                  <a:lnTo>
                    <a:pt x="0" y="0"/>
                  </a:lnTo>
                  <a:lnTo>
                    <a:pt x="0" y="1291030"/>
                  </a:lnTo>
                  <a:lnTo>
                    <a:pt x="11405338" y="1291030"/>
                  </a:lnTo>
                  <a:lnTo>
                    <a:pt x="1140533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1854" y="10019529"/>
              <a:ext cx="356010" cy="35601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64869" y="9556412"/>
            <a:ext cx="11405870" cy="1291590"/>
          </a:xfrm>
          <a:prstGeom prst="rect">
            <a:avLst/>
          </a:prstGeom>
        </p:spPr>
        <p:txBody>
          <a:bodyPr vert="horz" wrap="square" lIns="0" tIns="421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20"/>
              </a:spcBef>
              <a:tabLst>
                <a:tab pos="6016625" algn="l"/>
              </a:tabLst>
            </a:pP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More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about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this 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10" dirty="0">
                <a:solidFill>
                  <a:srgbClr val="444444"/>
                </a:solidFill>
                <a:latin typeface="Roboto"/>
                <a:cs typeface="Roboto"/>
              </a:rPr>
              <a:t>Section	</a:t>
            </a:r>
            <a:r>
              <a:rPr sz="2800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2800">
              <a:latin typeface="Segoe UI Symbol"/>
              <a:cs typeface="Segoe UI 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132735" y="6887388"/>
            <a:ext cx="25069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(Oversimplification!)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493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EXAMPLE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15" dirty="0">
                <a:solidFill>
                  <a:srgbClr val="FAFBFB"/>
                </a:solidFill>
                <a:latin typeface="Trebuchet MS"/>
                <a:cs typeface="Trebuchet MS"/>
              </a:rPr>
              <a:t>OF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DYNAMIC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EFFECTS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130" dirty="0">
                <a:solidFill>
                  <a:srgbClr val="FAFBFB"/>
                </a:solidFill>
                <a:latin typeface="Trebuchet MS"/>
                <a:cs typeface="Trebuchet MS"/>
              </a:rPr>
              <a:t>/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4" dirty="0">
                <a:solidFill>
                  <a:srgbClr val="FAFBFB"/>
                </a:solidFill>
                <a:latin typeface="Trebuchet MS"/>
                <a:cs typeface="Trebuchet MS"/>
              </a:rPr>
              <a:t>WEB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APPLICATION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0544" y="1732395"/>
            <a:ext cx="12650470" cy="9246870"/>
            <a:chOff x="3570544" y="1732395"/>
            <a:chExt cx="12650470" cy="92468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660" y="1832404"/>
              <a:ext cx="10868779" cy="9088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16096" y="3912241"/>
              <a:ext cx="2057400" cy="934719"/>
            </a:xfrm>
            <a:custGeom>
              <a:avLst/>
              <a:gdLst/>
              <a:ahLst/>
              <a:cxnLst/>
              <a:rect l="l" t="t" r="r" b="b"/>
              <a:pathLst>
                <a:path w="2057400" h="934720">
                  <a:moveTo>
                    <a:pt x="2057240" y="0"/>
                  </a:moveTo>
                  <a:lnTo>
                    <a:pt x="2007836" y="2966"/>
                  </a:lnTo>
                  <a:lnTo>
                    <a:pt x="1958655" y="6689"/>
                  </a:lnTo>
                  <a:lnTo>
                    <a:pt x="1909695" y="11168"/>
                  </a:lnTo>
                  <a:lnTo>
                    <a:pt x="1860959" y="16404"/>
                  </a:lnTo>
                  <a:lnTo>
                    <a:pt x="1812445" y="22397"/>
                  </a:lnTo>
                  <a:lnTo>
                    <a:pt x="1764153" y="29146"/>
                  </a:lnTo>
                  <a:lnTo>
                    <a:pt x="1716084" y="36652"/>
                  </a:lnTo>
                  <a:lnTo>
                    <a:pt x="1668237" y="44915"/>
                  </a:lnTo>
                  <a:lnTo>
                    <a:pt x="1620612" y="53934"/>
                  </a:lnTo>
                  <a:lnTo>
                    <a:pt x="1573211" y="63709"/>
                  </a:lnTo>
                  <a:lnTo>
                    <a:pt x="1526031" y="74242"/>
                  </a:lnTo>
                  <a:lnTo>
                    <a:pt x="1479074" y="85530"/>
                  </a:lnTo>
                  <a:lnTo>
                    <a:pt x="1432340" y="97576"/>
                  </a:lnTo>
                  <a:lnTo>
                    <a:pt x="1385828" y="110378"/>
                  </a:lnTo>
                  <a:lnTo>
                    <a:pt x="1339538" y="123936"/>
                  </a:lnTo>
                  <a:lnTo>
                    <a:pt x="1293471" y="138252"/>
                  </a:lnTo>
                  <a:lnTo>
                    <a:pt x="1247626" y="153323"/>
                  </a:lnTo>
                  <a:lnTo>
                    <a:pt x="1202004" y="169152"/>
                  </a:lnTo>
                  <a:lnTo>
                    <a:pt x="1156605" y="185737"/>
                  </a:lnTo>
                  <a:lnTo>
                    <a:pt x="1111427" y="203078"/>
                  </a:lnTo>
                  <a:lnTo>
                    <a:pt x="1066473" y="221176"/>
                  </a:lnTo>
                  <a:lnTo>
                    <a:pt x="1021740" y="240031"/>
                  </a:lnTo>
                  <a:lnTo>
                    <a:pt x="977230" y="259642"/>
                  </a:lnTo>
                  <a:lnTo>
                    <a:pt x="932943" y="280010"/>
                  </a:lnTo>
                  <a:lnTo>
                    <a:pt x="888878" y="301134"/>
                  </a:lnTo>
                  <a:lnTo>
                    <a:pt x="845036" y="323016"/>
                  </a:lnTo>
                  <a:lnTo>
                    <a:pt x="801416" y="345653"/>
                  </a:lnTo>
                  <a:lnTo>
                    <a:pt x="758018" y="369047"/>
                  </a:lnTo>
                  <a:lnTo>
                    <a:pt x="714843" y="393198"/>
                  </a:lnTo>
                  <a:lnTo>
                    <a:pt x="671891" y="418106"/>
                  </a:lnTo>
                  <a:lnTo>
                    <a:pt x="629161" y="443770"/>
                  </a:lnTo>
                  <a:lnTo>
                    <a:pt x="586653" y="470190"/>
                  </a:lnTo>
                  <a:lnTo>
                    <a:pt x="544368" y="497367"/>
                  </a:lnTo>
                  <a:lnTo>
                    <a:pt x="502305" y="525301"/>
                  </a:lnTo>
                  <a:lnTo>
                    <a:pt x="460465" y="553992"/>
                  </a:lnTo>
                  <a:lnTo>
                    <a:pt x="418847" y="583438"/>
                  </a:lnTo>
                  <a:lnTo>
                    <a:pt x="377452" y="613642"/>
                  </a:lnTo>
                  <a:lnTo>
                    <a:pt x="336279" y="644602"/>
                  </a:lnTo>
                  <a:lnTo>
                    <a:pt x="295328" y="676319"/>
                  </a:lnTo>
                  <a:lnTo>
                    <a:pt x="254600" y="708792"/>
                  </a:lnTo>
                  <a:lnTo>
                    <a:pt x="214095" y="742022"/>
                  </a:lnTo>
                  <a:lnTo>
                    <a:pt x="173812" y="776009"/>
                  </a:lnTo>
                  <a:lnTo>
                    <a:pt x="133751" y="810752"/>
                  </a:lnTo>
                  <a:lnTo>
                    <a:pt x="93913" y="846251"/>
                  </a:lnTo>
                  <a:lnTo>
                    <a:pt x="54298" y="882507"/>
                  </a:lnTo>
                  <a:lnTo>
                    <a:pt x="14905" y="919520"/>
                  </a:lnTo>
                  <a:lnTo>
                    <a:pt x="0" y="93430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6066" y="4769348"/>
              <a:ext cx="187325" cy="186690"/>
            </a:xfrm>
            <a:custGeom>
              <a:avLst/>
              <a:gdLst/>
              <a:ahLst/>
              <a:cxnLst/>
              <a:rect l="l" t="t" r="r" b="b"/>
              <a:pathLst>
                <a:path w="187325" h="186689">
                  <a:moveTo>
                    <a:pt x="62961" y="0"/>
                  </a:moveTo>
                  <a:lnTo>
                    <a:pt x="0" y="186324"/>
                  </a:lnTo>
                  <a:lnTo>
                    <a:pt x="186842" y="124899"/>
                  </a:lnTo>
                  <a:lnTo>
                    <a:pt x="629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29056" y="4249864"/>
              <a:ext cx="2140585" cy="1760855"/>
            </a:xfrm>
            <a:custGeom>
              <a:avLst/>
              <a:gdLst/>
              <a:ahLst/>
              <a:cxnLst/>
              <a:rect l="l" t="t" r="r" b="b"/>
              <a:pathLst>
                <a:path w="2140584" h="1760854">
                  <a:moveTo>
                    <a:pt x="2140059" y="0"/>
                  </a:moveTo>
                  <a:lnTo>
                    <a:pt x="2094736" y="17961"/>
                  </a:lnTo>
                  <a:lnTo>
                    <a:pt x="2049679" y="36402"/>
                  </a:lnTo>
                  <a:lnTo>
                    <a:pt x="2004888" y="55321"/>
                  </a:lnTo>
                  <a:lnTo>
                    <a:pt x="1960363" y="74719"/>
                  </a:lnTo>
                  <a:lnTo>
                    <a:pt x="1916104" y="94596"/>
                  </a:lnTo>
                  <a:lnTo>
                    <a:pt x="1872111" y="114951"/>
                  </a:lnTo>
                  <a:lnTo>
                    <a:pt x="1828385" y="135786"/>
                  </a:lnTo>
                  <a:lnTo>
                    <a:pt x="1784924" y="157099"/>
                  </a:lnTo>
                  <a:lnTo>
                    <a:pt x="1741729" y="178890"/>
                  </a:lnTo>
                  <a:lnTo>
                    <a:pt x="1698800" y="201161"/>
                  </a:lnTo>
                  <a:lnTo>
                    <a:pt x="1656137" y="223910"/>
                  </a:lnTo>
                  <a:lnTo>
                    <a:pt x="1613740" y="247138"/>
                  </a:lnTo>
                  <a:lnTo>
                    <a:pt x="1571609" y="270844"/>
                  </a:lnTo>
                  <a:lnTo>
                    <a:pt x="1529744" y="295029"/>
                  </a:lnTo>
                  <a:lnTo>
                    <a:pt x="1488146" y="319693"/>
                  </a:lnTo>
                  <a:lnTo>
                    <a:pt x="1446813" y="344836"/>
                  </a:lnTo>
                  <a:lnTo>
                    <a:pt x="1405746" y="370457"/>
                  </a:lnTo>
                  <a:lnTo>
                    <a:pt x="1364945" y="396558"/>
                  </a:lnTo>
                  <a:lnTo>
                    <a:pt x="1324410" y="423136"/>
                  </a:lnTo>
                  <a:lnTo>
                    <a:pt x="1284141" y="450194"/>
                  </a:lnTo>
                  <a:lnTo>
                    <a:pt x="1244138" y="477730"/>
                  </a:lnTo>
                  <a:lnTo>
                    <a:pt x="1204401" y="505745"/>
                  </a:lnTo>
                  <a:lnTo>
                    <a:pt x="1164930" y="534239"/>
                  </a:lnTo>
                  <a:lnTo>
                    <a:pt x="1125725" y="563212"/>
                  </a:lnTo>
                  <a:lnTo>
                    <a:pt x="1086786" y="592663"/>
                  </a:lnTo>
                  <a:lnTo>
                    <a:pt x="1048114" y="622593"/>
                  </a:lnTo>
                  <a:lnTo>
                    <a:pt x="1009707" y="653001"/>
                  </a:lnTo>
                  <a:lnTo>
                    <a:pt x="971566" y="683889"/>
                  </a:lnTo>
                  <a:lnTo>
                    <a:pt x="933691" y="715255"/>
                  </a:lnTo>
                  <a:lnTo>
                    <a:pt x="896082" y="747100"/>
                  </a:lnTo>
                  <a:lnTo>
                    <a:pt x="858739" y="779423"/>
                  </a:lnTo>
                  <a:lnTo>
                    <a:pt x="821662" y="812225"/>
                  </a:lnTo>
                  <a:lnTo>
                    <a:pt x="784851" y="845506"/>
                  </a:lnTo>
                  <a:lnTo>
                    <a:pt x="748306" y="879266"/>
                  </a:lnTo>
                  <a:lnTo>
                    <a:pt x="712027" y="913504"/>
                  </a:lnTo>
                  <a:lnTo>
                    <a:pt x="676014" y="948222"/>
                  </a:lnTo>
                  <a:lnTo>
                    <a:pt x="640267" y="983417"/>
                  </a:lnTo>
                  <a:lnTo>
                    <a:pt x="604786" y="1019092"/>
                  </a:lnTo>
                  <a:lnTo>
                    <a:pt x="569571" y="1055245"/>
                  </a:lnTo>
                  <a:lnTo>
                    <a:pt x="534622" y="1091877"/>
                  </a:lnTo>
                  <a:lnTo>
                    <a:pt x="499940" y="1128988"/>
                  </a:lnTo>
                  <a:lnTo>
                    <a:pt x="465523" y="1166578"/>
                  </a:lnTo>
                  <a:lnTo>
                    <a:pt x="431372" y="1204646"/>
                  </a:lnTo>
                  <a:lnTo>
                    <a:pt x="397487" y="1243193"/>
                  </a:lnTo>
                  <a:lnTo>
                    <a:pt x="363868" y="1282218"/>
                  </a:lnTo>
                  <a:lnTo>
                    <a:pt x="330515" y="1321723"/>
                  </a:lnTo>
                  <a:lnTo>
                    <a:pt x="297428" y="1361706"/>
                  </a:lnTo>
                  <a:lnTo>
                    <a:pt x="264607" y="1402168"/>
                  </a:lnTo>
                  <a:lnTo>
                    <a:pt x="232052" y="1443108"/>
                  </a:lnTo>
                  <a:lnTo>
                    <a:pt x="199763" y="1484527"/>
                  </a:lnTo>
                  <a:lnTo>
                    <a:pt x="167740" y="1526425"/>
                  </a:lnTo>
                  <a:lnTo>
                    <a:pt x="135983" y="1568802"/>
                  </a:lnTo>
                  <a:lnTo>
                    <a:pt x="104492" y="1611658"/>
                  </a:lnTo>
                  <a:lnTo>
                    <a:pt x="73267" y="1654992"/>
                  </a:lnTo>
                  <a:lnTo>
                    <a:pt x="42308" y="1698805"/>
                  </a:lnTo>
                  <a:lnTo>
                    <a:pt x="11615" y="1743096"/>
                  </a:lnTo>
                  <a:lnTo>
                    <a:pt x="0" y="17605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43240" y="5944282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24177" y="0"/>
                  </a:moveTo>
                  <a:lnTo>
                    <a:pt x="0" y="195183"/>
                  </a:lnTo>
                  <a:lnTo>
                    <a:pt x="170654" y="97413"/>
                  </a:lnTo>
                  <a:lnTo>
                    <a:pt x="241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41088" y="5235402"/>
              <a:ext cx="2039620" cy="638810"/>
            </a:xfrm>
            <a:custGeom>
              <a:avLst/>
              <a:gdLst/>
              <a:ahLst/>
              <a:cxnLst/>
              <a:rect l="l" t="t" r="r" b="b"/>
              <a:pathLst>
                <a:path w="2039619" h="638810">
                  <a:moveTo>
                    <a:pt x="2039517" y="638416"/>
                  </a:moveTo>
                  <a:lnTo>
                    <a:pt x="2001306" y="607305"/>
                  </a:lnTo>
                  <a:lnTo>
                    <a:pt x="1962739" y="576970"/>
                  </a:lnTo>
                  <a:lnTo>
                    <a:pt x="1923815" y="547413"/>
                  </a:lnTo>
                  <a:lnTo>
                    <a:pt x="1884534" y="518633"/>
                  </a:lnTo>
                  <a:lnTo>
                    <a:pt x="1844896" y="490629"/>
                  </a:lnTo>
                  <a:lnTo>
                    <a:pt x="1804902" y="463403"/>
                  </a:lnTo>
                  <a:lnTo>
                    <a:pt x="1764552" y="436954"/>
                  </a:lnTo>
                  <a:lnTo>
                    <a:pt x="1723844" y="411282"/>
                  </a:lnTo>
                  <a:lnTo>
                    <a:pt x="1682781" y="386386"/>
                  </a:lnTo>
                  <a:lnTo>
                    <a:pt x="1641360" y="362268"/>
                  </a:lnTo>
                  <a:lnTo>
                    <a:pt x="1599583" y="338927"/>
                  </a:lnTo>
                  <a:lnTo>
                    <a:pt x="1557449" y="316363"/>
                  </a:lnTo>
                  <a:lnTo>
                    <a:pt x="1514959" y="294575"/>
                  </a:lnTo>
                  <a:lnTo>
                    <a:pt x="1472112" y="273565"/>
                  </a:lnTo>
                  <a:lnTo>
                    <a:pt x="1428909" y="253332"/>
                  </a:lnTo>
                  <a:lnTo>
                    <a:pt x="1385349" y="233876"/>
                  </a:lnTo>
                  <a:lnTo>
                    <a:pt x="1341432" y="215197"/>
                  </a:lnTo>
                  <a:lnTo>
                    <a:pt x="1297159" y="197295"/>
                  </a:lnTo>
                  <a:lnTo>
                    <a:pt x="1252529" y="180169"/>
                  </a:lnTo>
                  <a:lnTo>
                    <a:pt x="1207543" y="163821"/>
                  </a:lnTo>
                  <a:lnTo>
                    <a:pt x="1162200" y="148250"/>
                  </a:lnTo>
                  <a:lnTo>
                    <a:pt x="1116500" y="133456"/>
                  </a:lnTo>
                  <a:lnTo>
                    <a:pt x="1070444" y="119439"/>
                  </a:lnTo>
                  <a:lnTo>
                    <a:pt x="1024031" y="106199"/>
                  </a:lnTo>
                  <a:lnTo>
                    <a:pt x="977262" y="93736"/>
                  </a:lnTo>
                  <a:lnTo>
                    <a:pt x="930136" y="82050"/>
                  </a:lnTo>
                  <a:lnTo>
                    <a:pt x="882653" y="71141"/>
                  </a:lnTo>
                  <a:lnTo>
                    <a:pt x="834814" y="61008"/>
                  </a:lnTo>
                  <a:lnTo>
                    <a:pt x="786618" y="51653"/>
                  </a:lnTo>
                  <a:lnTo>
                    <a:pt x="738066" y="43075"/>
                  </a:lnTo>
                  <a:lnTo>
                    <a:pt x="689157" y="35274"/>
                  </a:lnTo>
                  <a:lnTo>
                    <a:pt x="639891" y="28250"/>
                  </a:lnTo>
                  <a:lnTo>
                    <a:pt x="590269" y="22003"/>
                  </a:lnTo>
                  <a:lnTo>
                    <a:pt x="540290" y="16533"/>
                  </a:lnTo>
                  <a:lnTo>
                    <a:pt x="489955" y="11840"/>
                  </a:lnTo>
                  <a:lnTo>
                    <a:pt x="439263" y="7924"/>
                  </a:lnTo>
                  <a:lnTo>
                    <a:pt x="388214" y="4785"/>
                  </a:lnTo>
                  <a:lnTo>
                    <a:pt x="336809" y="2423"/>
                  </a:lnTo>
                  <a:lnTo>
                    <a:pt x="285047" y="838"/>
                  </a:lnTo>
                  <a:lnTo>
                    <a:pt x="232929" y="30"/>
                  </a:lnTo>
                  <a:lnTo>
                    <a:pt x="180454" y="0"/>
                  </a:lnTo>
                  <a:lnTo>
                    <a:pt x="127622" y="746"/>
                  </a:lnTo>
                  <a:lnTo>
                    <a:pt x="74434" y="2269"/>
                  </a:lnTo>
                  <a:lnTo>
                    <a:pt x="20889" y="4569"/>
                  </a:lnTo>
                  <a:lnTo>
                    <a:pt x="0" y="608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86526" y="5152247"/>
              <a:ext cx="182245" cy="175895"/>
            </a:xfrm>
            <a:custGeom>
              <a:avLst/>
              <a:gdLst/>
              <a:ahLst/>
              <a:cxnLst/>
              <a:rect l="l" t="t" r="r" b="b"/>
              <a:pathLst>
                <a:path w="182244" h="175895">
                  <a:moveTo>
                    <a:pt x="169083" y="0"/>
                  </a:moveTo>
                  <a:lnTo>
                    <a:pt x="0" y="100468"/>
                  </a:lnTo>
                  <a:lnTo>
                    <a:pt x="181826" y="175449"/>
                  </a:lnTo>
                  <a:lnTo>
                    <a:pt x="1690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55945" y="6107442"/>
              <a:ext cx="2138680" cy="933450"/>
            </a:xfrm>
            <a:custGeom>
              <a:avLst/>
              <a:gdLst/>
              <a:ahLst/>
              <a:cxnLst/>
              <a:rect l="l" t="t" r="r" b="b"/>
              <a:pathLst>
                <a:path w="2138680" h="933450">
                  <a:moveTo>
                    <a:pt x="2138102" y="0"/>
                  </a:moveTo>
                  <a:lnTo>
                    <a:pt x="2088365" y="2695"/>
                  </a:lnTo>
                  <a:lnTo>
                    <a:pt x="2038827" y="6124"/>
                  </a:lnTo>
                  <a:lnTo>
                    <a:pt x="1989487" y="10284"/>
                  </a:lnTo>
                  <a:lnTo>
                    <a:pt x="1940346" y="15177"/>
                  </a:lnTo>
                  <a:lnTo>
                    <a:pt x="1891404" y="20803"/>
                  </a:lnTo>
                  <a:lnTo>
                    <a:pt x="1842661" y="27161"/>
                  </a:lnTo>
                  <a:lnTo>
                    <a:pt x="1794116" y="34251"/>
                  </a:lnTo>
                  <a:lnTo>
                    <a:pt x="1745770" y="42074"/>
                  </a:lnTo>
                  <a:lnTo>
                    <a:pt x="1697623" y="50629"/>
                  </a:lnTo>
                  <a:lnTo>
                    <a:pt x="1649674" y="59916"/>
                  </a:lnTo>
                  <a:lnTo>
                    <a:pt x="1601925" y="69936"/>
                  </a:lnTo>
                  <a:lnTo>
                    <a:pt x="1554373" y="80689"/>
                  </a:lnTo>
                  <a:lnTo>
                    <a:pt x="1507021" y="92173"/>
                  </a:lnTo>
                  <a:lnTo>
                    <a:pt x="1459867" y="104390"/>
                  </a:lnTo>
                  <a:lnTo>
                    <a:pt x="1412912" y="117340"/>
                  </a:lnTo>
                  <a:lnTo>
                    <a:pt x="1366156" y="131022"/>
                  </a:lnTo>
                  <a:lnTo>
                    <a:pt x="1319598" y="145436"/>
                  </a:lnTo>
                  <a:lnTo>
                    <a:pt x="1273239" y="160583"/>
                  </a:lnTo>
                  <a:lnTo>
                    <a:pt x="1227079" y="176462"/>
                  </a:lnTo>
                  <a:lnTo>
                    <a:pt x="1181118" y="193074"/>
                  </a:lnTo>
                  <a:lnTo>
                    <a:pt x="1135355" y="210418"/>
                  </a:lnTo>
                  <a:lnTo>
                    <a:pt x="1089791" y="228494"/>
                  </a:lnTo>
                  <a:lnTo>
                    <a:pt x="1044425" y="247303"/>
                  </a:lnTo>
                  <a:lnTo>
                    <a:pt x="999259" y="266844"/>
                  </a:lnTo>
                  <a:lnTo>
                    <a:pt x="954291" y="287118"/>
                  </a:lnTo>
                  <a:lnTo>
                    <a:pt x="909521" y="308124"/>
                  </a:lnTo>
                  <a:lnTo>
                    <a:pt x="864951" y="329862"/>
                  </a:lnTo>
                  <a:lnTo>
                    <a:pt x="820579" y="352333"/>
                  </a:lnTo>
                  <a:lnTo>
                    <a:pt x="776406" y="375537"/>
                  </a:lnTo>
                  <a:lnTo>
                    <a:pt x="732431" y="399472"/>
                  </a:lnTo>
                  <a:lnTo>
                    <a:pt x="688655" y="424140"/>
                  </a:lnTo>
                  <a:lnTo>
                    <a:pt x="645078" y="449541"/>
                  </a:lnTo>
                  <a:lnTo>
                    <a:pt x="601700" y="475674"/>
                  </a:lnTo>
                  <a:lnTo>
                    <a:pt x="558520" y="502539"/>
                  </a:lnTo>
                  <a:lnTo>
                    <a:pt x="515539" y="530137"/>
                  </a:lnTo>
                  <a:lnTo>
                    <a:pt x="472757" y="558467"/>
                  </a:lnTo>
                  <a:lnTo>
                    <a:pt x="430173" y="587529"/>
                  </a:lnTo>
                  <a:lnTo>
                    <a:pt x="387789" y="617324"/>
                  </a:lnTo>
                  <a:lnTo>
                    <a:pt x="345602" y="647852"/>
                  </a:lnTo>
                  <a:lnTo>
                    <a:pt x="303615" y="679111"/>
                  </a:lnTo>
                  <a:lnTo>
                    <a:pt x="261826" y="711103"/>
                  </a:lnTo>
                  <a:lnTo>
                    <a:pt x="220236" y="743828"/>
                  </a:lnTo>
                  <a:lnTo>
                    <a:pt x="178845" y="777285"/>
                  </a:lnTo>
                  <a:lnTo>
                    <a:pt x="137652" y="811474"/>
                  </a:lnTo>
                  <a:lnTo>
                    <a:pt x="96658" y="846396"/>
                  </a:lnTo>
                  <a:lnTo>
                    <a:pt x="55863" y="882050"/>
                  </a:lnTo>
                  <a:lnTo>
                    <a:pt x="15267" y="918437"/>
                  </a:lnTo>
                  <a:lnTo>
                    <a:pt x="0" y="9328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43240" y="6961946"/>
              <a:ext cx="188595" cy="184785"/>
            </a:xfrm>
            <a:custGeom>
              <a:avLst/>
              <a:gdLst/>
              <a:ahLst/>
              <a:cxnLst/>
              <a:rect l="l" t="t" r="r" b="b"/>
              <a:pathLst>
                <a:path w="188594" h="184784">
                  <a:moveTo>
                    <a:pt x="67568" y="0"/>
                  </a:moveTo>
                  <a:lnTo>
                    <a:pt x="0" y="184703"/>
                  </a:lnTo>
                  <a:lnTo>
                    <a:pt x="188308" y="127936"/>
                  </a:lnTo>
                  <a:lnTo>
                    <a:pt x="6756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65085" y="3097798"/>
              <a:ext cx="2635250" cy="1760220"/>
            </a:xfrm>
            <a:custGeom>
              <a:avLst/>
              <a:gdLst/>
              <a:ahLst/>
              <a:cxnLst/>
              <a:rect l="l" t="t" r="r" b="b"/>
              <a:pathLst>
                <a:path w="2635250" h="1760220">
                  <a:moveTo>
                    <a:pt x="2634765" y="0"/>
                  </a:moveTo>
                  <a:lnTo>
                    <a:pt x="2583320" y="2450"/>
                  </a:lnTo>
                  <a:lnTo>
                    <a:pt x="2532257" y="5591"/>
                  </a:lnTo>
                  <a:lnTo>
                    <a:pt x="2481578" y="9424"/>
                  </a:lnTo>
                  <a:lnTo>
                    <a:pt x="2431282" y="13947"/>
                  </a:lnTo>
                  <a:lnTo>
                    <a:pt x="2381369" y="19162"/>
                  </a:lnTo>
                  <a:lnTo>
                    <a:pt x="2331840" y="25069"/>
                  </a:lnTo>
                  <a:lnTo>
                    <a:pt x="2282693" y="31666"/>
                  </a:lnTo>
                  <a:lnTo>
                    <a:pt x="2233930" y="38955"/>
                  </a:lnTo>
                  <a:lnTo>
                    <a:pt x="2185550" y="46935"/>
                  </a:lnTo>
                  <a:lnTo>
                    <a:pt x="2137553" y="55606"/>
                  </a:lnTo>
                  <a:lnTo>
                    <a:pt x="2089939" y="64969"/>
                  </a:lnTo>
                  <a:lnTo>
                    <a:pt x="2042709" y="75022"/>
                  </a:lnTo>
                  <a:lnTo>
                    <a:pt x="1995862" y="85767"/>
                  </a:lnTo>
                  <a:lnTo>
                    <a:pt x="1949397" y="97203"/>
                  </a:lnTo>
                  <a:lnTo>
                    <a:pt x="1903316" y="109330"/>
                  </a:lnTo>
                  <a:lnTo>
                    <a:pt x="1857619" y="122149"/>
                  </a:lnTo>
                  <a:lnTo>
                    <a:pt x="1812304" y="135659"/>
                  </a:lnTo>
                  <a:lnTo>
                    <a:pt x="1767372" y="149860"/>
                  </a:lnTo>
                  <a:lnTo>
                    <a:pt x="1722824" y="164752"/>
                  </a:lnTo>
                  <a:lnTo>
                    <a:pt x="1678659" y="180335"/>
                  </a:lnTo>
                  <a:lnTo>
                    <a:pt x="1634877" y="196610"/>
                  </a:lnTo>
                  <a:lnTo>
                    <a:pt x="1591478" y="213576"/>
                  </a:lnTo>
                  <a:lnTo>
                    <a:pt x="1548463" y="231233"/>
                  </a:lnTo>
                  <a:lnTo>
                    <a:pt x="1505830" y="249582"/>
                  </a:lnTo>
                  <a:lnTo>
                    <a:pt x="1463581" y="268621"/>
                  </a:lnTo>
                  <a:lnTo>
                    <a:pt x="1421715" y="288352"/>
                  </a:lnTo>
                  <a:lnTo>
                    <a:pt x="1380232" y="308774"/>
                  </a:lnTo>
                  <a:lnTo>
                    <a:pt x="1339133" y="329887"/>
                  </a:lnTo>
                  <a:lnTo>
                    <a:pt x="1298416" y="351692"/>
                  </a:lnTo>
                  <a:lnTo>
                    <a:pt x="1258083" y="374187"/>
                  </a:lnTo>
                  <a:lnTo>
                    <a:pt x="1218133" y="397374"/>
                  </a:lnTo>
                  <a:lnTo>
                    <a:pt x="1178566" y="421253"/>
                  </a:lnTo>
                  <a:lnTo>
                    <a:pt x="1139382" y="445822"/>
                  </a:lnTo>
                  <a:lnTo>
                    <a:pt x="1100581" y="471083"/>
                  </a:lnTo>
                  <a:lnTo>
                    <a:pt x="1062164" y="497034"/>
                  </a:lnTo>
                  <a:lnTo>
                    <a:pt x="1024130" y="523678"/>
                  </a:lnTo>
                  <a:lnTo>
                    <a:pt x="986478" y="551012"/>
                  </a:lnTo>
                  <a:lnTo>
                    <a:pt x="949211" y="579037"/>
                  </a:lnTo>
                  <a:lnTo>
                    <a:pt x="912326" y="607754"/>
                  </a:lnTo>
                  <a:lnTo>
                    <a:pt x="875824" y="637162"/>
                  </a:lnTo>
                  <a:lnTo>
                    <a:pt x="839706" y="667261"/>
                  </a:lnTo>
                  <a:lnTo>
                    <a:pt x="803971" y="698052"/>
                  </a:lnTo>
                  <a:lnTo>
                    <a:pt x="768619" y="729533"/>
                  </a:lnTo>
                  <a:lnTo>
                    <a:pt x="733650" y="761706"/>
                  </a:lnTo>
                  <a:lnTo>
                    <a:pt x="699064" y="794571"/>
                  </a:lnTo>
                  <a:lnTo>
                    <a:pt x="664862" y="828126"/>
                  </a:lnTo>
                  <a:lnTo>
                    <a:pt x="631042" y="862372"/>
                  </a:lnTo>
                  <a:lnTo>
                    <a:pt x="597606" y="897310"/>
                  </a:lnTo>
                  <a:lnTo>
                    <a:pt x="564553" y="932939"/>
                  </a:lnTo>
                  <a:lnTo>
                    <a:pt x="531884" y="969260"/>
                  </a:lnTo>
                  <a:lnTo>
                    <a:pt x="499597" y="1006271"/>
                  </a:lnTo>
                  <a:lnTo>
                    <a:pt x="467694" y="1043974"/>
                  </a:lnTo>
                  <a:lnTo>
                    <a:pt x="436173" y="1082368"/>
                  </a:lnTo>
                  <a:lnTo>
                    <a:pt x="405036" y="1121453"/>
                  </a:lnTo>
                  <a:lnTo>
                    <a:pt x="374283" y="1161229"/>
                  </a:lnTo>
                  <a:lnTo>
                    <a:pt x="343912" y="1201697"/>
                  </a:lnTo>
                  <a:lnTo>
                    <a:pt x="313924" y="1242856"/>
                  </a:lnTo>
                  <a:lnTo>
                    <a:pt x="284320" y="1284706"/>
                  </a:lnTo>
                  <a:lnTo>
                    <a:pt x="255099" y="1327247"/>
                  </a:lnTo>
                  <a:lnTo>
                    <a:pt x="226261" y="1370480"/>
                  </a:lnTo>
                  <a:lnTo>
                    <a:pt x="197806" y="1414403"/>
                  </a:lnTo>
                  <a:lnTo>
                    <a:pt x="169734" y="1459018"/>
                  </a:lnTo>
                  <a:lnTo>
                    <a:pt x="142046" y="1504325"/>
                  </a:lnTo>
                  <a:lnTo>
                    <a:pt x="114741" y="1550322"/>
                  </a:lnTo>
                  <a:lnTo>
                    <a:pt x="87819" y="1597011"/>
                  </a:lnTo>
                  <a:lnTo>
                    <a:pt x="61280" y="1644391"/>
                  </a:lnTo>
                  <a:lnTo>
                    <a:pt x="35124" y="1692462"/>
                  </a:lnTo>
                  <a:lnTo>
                    <a:pt x="9351" y="1741224"/>
                  </a:lnTo>
                  <a:lnTo>
                    <a:pt x="0" y="1760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95673" y="4799877"/>
              <a:ext cx="158115" cy="196850"/>
            </a:xfrm>
            <a:custGeom>
              <a:avLst/>
              <a:gdLst/>
              <a:ahLst/>
              <a:cxnLst/>
              <a:rect l="l" t="t" r="r" b="b"/>
              <a:pathLst>
                <a:path w="158115" h="196850">
                  <a:moveTo>
                    <a:pt x="0" y="0"/>
                  </a:moveTo>
                  <a:lnTo>
                    <a:pt x="366" y="196674"/>
                  </a:lnTo>
                  <a:lnTo>
                    <a:pt x="157492" y="78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2046" y="1732400"/>
              <a:ext cx="11135360" cy="9246870"/>
            </a:xfrm>
            <a:custGeom>
              <a:avLst/>
              <a:gdLst/>
              <a:ahLst/>
              <a:cxnLst/>
              <a:rect l="l" t="t" r="r" b="b"/>
              <a:pathLst>
                <a:path w="11135360" h="9246870">
                  <a:moveTo>
                    <a:pt x="11135284" y="0"/>
                  </a:moveTo>
                  <a:lnTo>
                    <a:pt x="0" y="0"/>
                  </a:lnTo>
                  <a:lnTo>
                    <a:pt x="0" y="115328"/>
                  </a:lnTo>
                  <a:lnTo>
                    <a:pt x="120142" y="115328"/>
                  </a:lnTo>
                  <a:lnTo>
                    <a:pt x="120142" y="9004935"/>
                  </a:lnTo>
                  <a:lnTo>
                    <a:pt x="0" y="9004935"/>
                  </a:lnTo>
                  <a:lnTo>
                    <a:pt x="0" y="9246629"/>
                  </a:lnTo>
                  <a:lnTo>
                    <a:pt x="11135284" y="9246629"/>
                  </a:lnTo>
                  <a:lnTo>
                    <a:pt x="11135284" y="9004935"/>
                  </a:lnTo>
                  <a:lnTo>
                    <a:pt x="199948" y="9004935"/>
                  </a:lnTo>
                  <a:lnTo>
                    <a:pt x="199948" y="115328"/>
                  </a:lnTo>
                  <a:lnTo>
                    <a:pt x="11135284" y="115328"/>
                  </a:lnTo>
                  <a:lnTo>
                    <a:pt x="1113528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72507" y="4484293"/>
              <a:ext cx="5207000" cy="1655445"/>
            </a:xfrm>
            <a:custGeom>
              <a:avLst/>
              <a:gdLst/>
              <a:ahLst/>
              <a:cxnLst/>
              <a:rect l="l" t="t" r="r" b="b"/>
              <a:pathLst>
                <a:path w="5207000" h="1655445">
                  <a:moveTo>
                    <a:pt x="0" y="1479"/>
                  </a:moveTo>
                  <a:lnTo>
                    <a:pt x="56317" y="708"/>
                  </a:lnTo>
                  <a:lnTo>
                    <a:pt x="112455" y="215"/>
                  </a:lnTo>
                  <a:lnTo>
                    <a:pt x="168413" y="0"/>
                  </a:lnTo>
                  <a:lnTo>
                    <a:pt x="224191" y="62"/>
                  </a:lnTo>
                  <a:lnTo>
                    <a:pt x="279789" y="402"/>
                  </a:lnTo>
                  <a:lnTo>
                    <a:pt x="335208" y="1019"/>
                  </a:lnTo>
                  <a:lnTo>
                    <a:pt x="390447" y="1915"/>
                  </a:lnTo>
                  <a:lnTo>
                    <a:pt x="445507" y="3088"/>
                  </a:lnTo>
                  <a:lnTo>
                    <a:pt x="500387" y="4539"/>
                  </a:lnTo>
                  <a:lnTo>
                    <a:pt x="555087" y="6267"/>
                  </a:lnTo>
                  <a:lnTo>
                    <a:pt x="609607" y="8273"/>
                  </a:lnTo>
                  <a:lnTo>
                    <a:pt x="663947" y="10557"/>
                  </a:lnTo>
                  <a:lnTo>
                    <a:pt x="718108" y="13119"/>
                  </a:lnTo>
                  <a:lnTo>
                    <a:pt x="772090" y="15958"/>
                  </a:lnTo>
                  <a:lnTo>
                    <a:pt x="825891" y="19075"/>
                  </a:lnTo>
                  <a:lnTo>
                    <a:pt x="879513" y="22470"/>
                  </a:lnTo>
                  <a:lnTo>
                    <a:pt x="932955" y="26142"/>
                  </a:lnTo>
                  <a:lnTo>
                    <a:pt x="986217" y="30092"/>
                  </a:lnTo>
                  <a:lnTo>
                    <a:pt x="1039300" y="34320"/>
                  </a:lnTo>
                  <a:lnTo>
                    <a:pt x="1092203" y="38826"/>
                  </a:lnTo>
                  <a:lnTo>
                    <a:pt x="1144926" y="43609"/>
                  </a:lnTo>
                  <a:lnTo>
                    <a:pt x="1197469" y="48670"/>
                  </a:lnTo>
                  <a:lnTo>
                    <a:pt x="1249833" y="54008"/>
                  </a:lnTo>
                  <a:lnTo>
                    <a:pt x="1302017" y="59625"/>
                  </a:lnTo>
                  <a:lnTo>
                    <a:pt x="1354022" y="65519"/>
                  </a:lnTo>
                  <a:lnTo>
                    <a:pt x="1405846" y="71690"/>
                  </a:lnTo>
                  <a:lnTo>
                    <a:pt x="1457491" y="78140"/>
                  </a:lnTo>
                  <a:lnTo>
                    <a:pt x="1508956" y="84867"/>
                  </a:lnTo>
                  <a:lnTo>
                    <a:pt x="1560242" y="91872"/>
                  </a:lnTo>
                  <a:lnTo>
                    <a:pt x="1611348" y="99154"/>
                  </a:lnTo>
                  <a:lnTo>
                    <a:pt x="1662274" y="106714"/>
                  </a:lnTo>
                  <a:lnTo>
                    <a:pt x="1713020" y="114552"/>
                  </a:lnTo>
                  <a:lnTo>
                    <a:pt x="1763587" y="122668"/>
                  </a:lnTo>
                  <a:lnTo>
                    <a:pt x="1813974" y="131061"/>
                  </a:lnTo>
                  <a:lnTo>
                    <a:pt x="1864181" y="139732"/>
                  </a:lnTo>
                  <a:lnTo>
                    <a:pt x="1914209" y="148681"/>
                  </a:lnTo>
                  <a:lnTo>
                    <a:pt x="1964056" y="157907"/>
                  </a:lnTo>
                  <a:lnTo>
                    <a:pt x="2013725" y="167411"/>
                  </a:lnTo>
                  <a:lnTo>
                    <a:pt x="2063213" y="177193"/>
                  </a:lnTo>
                  <a:lnTo>
                    <a:pt x="2112522" y="187253"/>
                  </a:lnTo>
                  <a:lnTo>
                    <a:pt x="2161651" y="197590"/>
                  </a:lnTo>
                  <a:lnTo>
                    <a:pt x="2210600" y="208205"/>
                  </a:lnTo>
                  <a:lnTo>
                    <a:pt x="2259370" y="219097"/>
                  </a:lnTo>
                  <a:lnTo>
                    <a:pt x="2307959" y="230268"/>
                  </a:lnTo>
                  <a:lnTo>
                    <a:pt x="2356370" y="241716"/>
                  </a:lnTo>
                  <a:lnTo>
                    <a:pt x="2404600" y="253441"/>
                  </a:lnTo>
                  <a:lnTo>
                    <a:pt x="2452651" y="265445"/>
                  </a:lnTo>
                  <a:lnTo>
                    <a:pt x="2500522" y="277726"/>
                  </a:lnTo>
                  <a:lnTo>
                    <a:pt x="2548213" y="290285"/>
                  </a:lnTo>
                  <a:lnTo>
                    <a:pt x="2595725" y="303121"/>
                  </a:lnTo>
                  <a:lnTo>
                    <a:pt x="2643057" y="316235"/>
                  </a:lnTo>
                  <a:lnTo>
                    <a:pt x="2690209" y="329627"/>
                  </a:lnTo>
                  <a:lnTo>
                    <a:pt x="2737181" y="343297"/>
                  </a:lnTo>
                  <a:lnTo>
                    <a:pt x="2783974" y="357244"/>
                  </a:lnTo>
                  <a:lnTo>
                    <a:pt x="2830587" y="371469"/>
                  </a:lnTo>
                  <a:lnTo>
                    <a:pt x="2877020" y="385972"/>
                  </a:lnTo>
                  <a:lnTo>
                    <a:pt x="2923274" y="400752"/>
                  </a:lnTo>
                  <a:lnTo>
                    <a:pt x="2969348" y="415810"/>
                  </a:lnTo>
                  <a:lnTo>
                    <a:pt x="3015242" y="431146"/>
                  </a:lnTo>
                  <a:lnTo>
                    <a:pt x="3060957" y="446760"/>
                  </a:lnTo>
                  <a:lnTo>
                    <a:pt x="3106491" y="462651"/>
                  </a:lnTo>
                  <a:lnTo>
                    <a:pt x="3151847" y="478820"/>
                  </a:lnTo>
                  <a:lnTo>
                    <a:pt x="3197022" y="495266"/>
                  </a:lnTo>
                  <a:lnTo>
                    <a:pt x="3242018" y="511991"/>
                  </a:lnTo>
                  <a:lnTo>
                    <a:pt x="3286834" y="528993"/>
                  </a:lnTo>
                  <a:lnTo>
                    <a:pt x="3331470" y="546272"/>
                  </a:lnTo>
                  <a:lnTo>
                    <a:pt x="3375926" y="563830"/>
                  </a:lnTo>
                  <a:lnTo>
                    <a:pt x="3420203" y="581665"/>
                  </a:lnTo>
                  <a:lnTo>
                    <a:pt x="3464300" y="599778"/>
                  </a:lnTo>
                  <a:lnTo>
                    <a:pt x="3508218" y="618168"/>
                  </a:lnTo>
                  <a:lnTo>
                    <a:pt x="3551955" y="636837"/>
                  </a:lnTo>
                  <a:lnTo>
                    <a:pt x="3595513" y="655782"/>
                  </a:lnTo>
                  <a:lnTo>
                    <a:pt x="3638892" y="675006"/>
                  </a:lnTo>
                  <a:lnTo>
                    <a:pt x="3682090" y="694507"/>
                  </a:lnTo>
                  <a:lnTo>
                    <a:pt x="3725109" y="714286"/>
                  </a:lnTo>
                  <a:lnTo>
                    <a:pt x="3767948" y="734343"/>
                  </a:lnTo>
                  <a:lnTo>
                    <a:pt x="3810608" y="754678"/>
                  </a:lnTo>
                  <a:lnTo>
                    <a:pt x="3853087" y="775290"/>
                  </a:lnTo>
                  <a:lnTo>
                    <a:pt x="3895387" y="796180"/>
                  </a:lnTo>
                  <a:lnTo>
                    <a:pt x="3937508" y="817347"/>
                  </a:lnTo>
                  <a:lnTo>
                    <a:pt x="3979448" y="838792"/>
                  </a:lnTo>
                  <a:lnTo>
                    <a:pt x="4021209" y="860515"/>
                  </a:lnTo>
                  <a:lnTo>
                    <a:pt x="4062790" y="882516"/>
                  </a:lnTo>
                  <a:lnTo>
                    <a:pt x="4104192" y="904794"/>
                  </a:lnTo>
                  <a:lnTo>
                    <a:pt x="4145414" y="927350"/>
                  </a:lnTo>
                  <a:lnTo>
                    <a:pt x="4186456" y="950184"/>
                  </a:lnTo>
                  <a:lnTo>
                    <a:pt x="4227318" y="973295"/>
                  </a:lnTo>
                  <a:lnTo>
                    <a:pt x="4268001" y="996684"/>
                  </a:lnTo>
                  <a:lnTo>
                    <a:pt x="4308504" y="1020351"/>
                  </a:lnTo>
                  <a:lnTo>
                    <a:pt x="4348827" y="1044296"/>
                  </a:lnTo>
                  <a:lnTo>
                    <a:pt x="4388970" y="1068518"/>
                  </a:lnTo>
                  <a:lnTo>
                    <a:pt x="4428934" y="1093018"/>
                  </a:lnTo>
                  <a:lnTo>
                    <a:pt x="4468718" y="1117796"/>
                  </a:lnTo>
                  <a:lnTo>
                    <a:pt x="4508322" y="1142851"/>
                  </a:lnTo>
                  <a:lnTo>
                    <a:pt x="4547747" y="1168184"/>
                  </a:lnTo>
                  <a:lnTo>
                    <a:pt x="4586992" y="1193795"/>
                  </a:lnTo>
                  <a:lnTo>
                    <a:pt x="4626057" y="1219683"/>
                  </a:lnTo>
                  <a:lnTo>
                    <a:pt x="4664943" y="1245849"/>
                  </a:lnTo>
                  <a:lnTo>
                    <a:pt x="4703649" y="1272293"/>
                  </a:lnTo>
                  <a:lnTo>
                    <a:pt x="4742175" y="1299015"/>
                  </a:lnTo>
                  <a:lnTo>
                    <a:pt x="4780521" y="1326014"/>
                  </a:lnTo>
                  <a:lnTo>
                    <a:pt x="4818688" y="1353291"/>
                  </a:lnTo>
                  <a:lnTo>
                    <a:pt x="4856675" y="1380845"/>
                  </a:lnTo>
                  <a:lnTo>
                    <a:pt x="4894482" y="1408678"/>
                  </a:lnTo>
                  <a:lnTo>
                    <a:pt x="4932110" y="1436788"/>
                  </a:lnTo>
                  <a:lnTo>
                    <a:pt x="4969558" y="1465176"/>
                  </a:lnTo>
                  <a:lnTo>
                    <a:pt x="5006826" y="1493841"/>
                  </a:lnTo>
                  <a:lnTo>
                    <a:pt x="5043914" y="1522784"/>
                  </a:lnTo>
                  <a:lnTo>
                    <a:pt x="5080823" y="1552005"/>
                  </a:lnTo>
                  <a:lnTo>
                    <a:pt x="5117552" y="1581504"/>
                  </a:lnTo>
                  <a:lnTo>
                    <a:pt x="5154101" y="1611280"/>
                  </a:lnTo>
                  <a:lnTo>
                    <a:pt x="5190471" y="1641334"/>
                  </a:lnTo>
                  <a:lnTo>
                    <a:pt x="5206424" y="16549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5877" y="6058781"/>
              <a:ext cx="191135" cy="181610"/>
            </a:xfrm>
            <a:custGeom>
              <a:avLst/>
              <a:gdLst/>
              <a:ahLst/>
              <a:cxnLst/>
              <a:rect l="l" t="t" r="r" b="b"/>
              <a:pathLst>
                <a:path w="191134" h="181610">
                  <a:moveTo>
                    <a:pt x="114264" y="0"/>
                  </a:moveTo>
                  <a:lnTo>
                    <a:pt x="0" y="133746"/>
                  </a:lnTo>
                  <a:lnTo>
                    <a:pt x="190879" y="181138"/>
                  </a:lnTo>
                  <a:lnTo>
                    <a:pt x="11426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5707" y="8560507"/>
              <a:ext cx="5328920" cy="807085"/>
            </a:xfrm>
            <a:custGeom>
              <a:avLst/>
              <a:gdLst/>
              <a:ahLst/>
              <a:cxnLst/>
              <a:rect l="l" t="t" r="r" b="b"/>
              <a:pathLst>
                <a:path w="5328920" h="807084">
                  <a:moveTo>
                    <a:pt x="0" y="806752"/>
                  </a:moveTo>
                  <a:lnTo>
                    <a:pt x="51351" y="806664"/>
                  </a:lnTo>
                  <a:lnTo>
                    <a:pt x="102679" y="806432"/>
                  </a:lnTo>
                  <a:lnTo>
                    <a:pt x="153982" y="806059"/>
                  </a:lnTo>
                  <a:lnTo>
                    <a:pt x="205261" y="805544"/>
                  </a:lnTo>
                  <a:lnTo>
                    <a:pt x="256516" y="804886"/>
                  </a:lnTo>
                  <a:lnTo>
                    <a:pt x="307747" y="804087"/>
                  </a:lnTo>
                  <a:lnTo>
                    <a:pt x="358954" y="803145"/>
                  </a:lnTo>
                  <a:lnTo>
                    <a:pt x="410136" y="802061"/>
                  </a:lnTo>
                  <a:lnTo>
                    <a:pt x="461294" y="800835"/>
                  </a:lnTo>
                  <a:lnTo>
                    <a:pt x="512427" y="799466"/>
                  </a:lnTo>
                  <a:lnTo>
                    <a:pt x="563537" y="797956"/>
                  </a:lnTo>
                  <a:lnTo>
                    <a:pt x="614622" y="796303"/>
                  </a:lnTo>
                  <a:lnTo>
                    <a:pt x="665683" y="794509"/>
                  </a:lnTo>
                  <a:lnTo>
                    <a:pt x="716720" y="792572"/>
                  </a:lnTo>
                  <a:lnTo>
                    <a:pt x="767733" y="790493"/>
                  </a:lnTo>
                  <a:lnTo>
                    <a:pt x="818721" y="788272"/>
                  </a:lnTo>
                  <a:lnTo>
                    <a:pt x="869685" y="785908"/>
                  </a:lnTo>
                  <a:lnTo>
                    <a:pt x="920625" y="783403"/>
                  </a:lnTo>
                  <a:lnTo>
                    <a:pt x="971541" y="780755"/>
                  </a:lnTo>
                  <a:lnTo>
                    <a:pt x="1022432" y="777966"/>
                  </a:lnTo>
                  <a:lnTo>
                    <a:pt x="1073299" y="775034"/>
                  </a:lnTo>
                  <a:lnTo>
                    <a:pt x="1124142" y="771960"/>
                  </a:lnTo>
                  <a:lnTo>
                    <a:pt x="1174961" y="768744"/>
                  </a:lnTo>
                  <a:lnTo>
                    <a:pt x="1225756" y="765385"/>
                  </a:lnTo>
                  <a:lnTo>
                    <a:pt x="1276526" y="761885"/>
                  </a:lnTo>
                  <a:lnTo>
                    <a:pt x="1327272" y="758242"/>
                  </a:lnTo>
                  <a:lnTo>
                    <a:pt x="1377994" y="754458"/>
                  </a:lnTo>
                  <a:lnTo>
                    <a:pt x="1428691" y="750531"/>
                  </a:lnTo>
                  <a:lnTo>
                    <a:pt x="1479365" y="746462"/>
                  </a:lnTo>
                  <a:lnTo>
                    <a:pt x="1530014" y="742250"/>
                  </a:lnTo>
                  <a:lnTo>
                    <a:pt x="1580639" y="737897"/>
                  </a:lnTo>
                  <a:lnTo>
                    <a:pt x="1631239" y="733402"/>
                  </a:lnTo>
                  <a:lnTo>
                    <a:pt x="1681816" y="728764"/>
                  </a:lnTo>
                  <a:lnTo>
                    <a:pt x="1732368" y="723984"/>
                  </a:lnTo>
                  <a:lnTo>
                    <a:pt x="1782896" y="719062"/>
                  </a:lnTo>
                  <a:lnTo>
                    <a:pt x="1833400" y="713998"/>
                  </a:lnTo>
                  <a:lnTo>
                    <a:pt x="1883879" y="708792"/>
                  </a:lnTo>
                  <a:lnTo>
                    <a:pt x="1934334" y="703444"/>
                  </a:lnTo>
                  <a:lnTo>
                    <a:pt x="1984765" y="697953"/>
                  </a:lnTo>
                  <a:lnTo>
                    <a:pt x="2035172" y="692320"/>
                  </a:lnTo>
                  <a:lnTo>
                    <a:pt x="2085555" y="686546"/>
                  </a:lnTo>
                  <a:lnTo>
                    <a:pt x="2135913" y="680629"/>
                  </a:lnTo>
                  <a:lnTo>
                    <a:pt x="2186247" y="674570"/>
                  </a:lnTo>
                  <a:lnTo>
                    <a:pt x="2236557" y="668368"/>
                  </a:lnTo>
                  <a:lnTo>
                    <a:pt x="2286843" y="662025"/>
                  </a:lnTo>
                  <a:lnTo>
                    <a:pt x="2337104" y="655539"/>
                  </a:lnTo>
                  <a:lnTo>
                    <a:pt x="2387341" y="648912"/>
                  </a:lnTo>
                  <a:lnTo>
                    <a:pt x="2437554" y="642142"/>
                  </a:lnTo>
                  <a:lnTo>
                    <a:pt x="2487743" y="635230"/>
                  </a:lnTo>
                  <a:lnTo>
                    <a:pt x="2537907" y="628176"/>
                  </a:lnTo>
                  <a:lnTo>
                    <a:pt x="2588048" y="620980"/>
                  </a:lnTo>
                  <a:lnTo>
                    <a:pt x="2638164" y="613641"/>
                  </a:lnTo>
                  <a:lnTo>
                    <a:pt x="2688255" y="606161"/>
                  </a:lnTo>
                  <a:lnTo>
                    <a:pt x="2738323" y="598538"/>
                  </a:lnTo>
                  <a:lnTo>
                    <a:pt x="2788366" y="590773"/>
                  </a:lnTo>
                  <a:lnTo>
                    <a:pt x="2838385" y="582866"/>
                  </a:lnTo>
                  <a:lnTo>
                    <a:pt x="2888380" y="574817"/>
                  </a:lnTo>
                  <a:lnTo>
                    <a:pt x="2938351" y="566626"/>
                  </a:lnTo>
                  <a:lnTo>
                    <a:pt x="2988297" y="558292"/>
                  </a:lnTo>
                  <a:lnTo>
                    <a:pt x="3038219" y="549817"/>
                  </a:lnTo>
                  <a:lnTo>
                    <a:pt x="3088117" y="541199"/>
                  </a:lnTo>
                  <a:lnTo>
                    <a:pt x="3137991" y="532439"/>
                  </a:lnTo>
                  <a:lnTo>
                    <a:pt x="3187840" y="523537"/>
                  </a:lnTo>
                  <a:lnTo>
                    <a:pt x="3237666" y="514493"/>
                  </a:lnTo>
                  <a:lnTo>
                    <a:pt x="3287467" y="505306"/>
                  </a:lnTo>
                  <a:lnTo>
                    <a:pt x="3337243" y="495978"/>
                  </a:lnTo>
                  <a:lnTo>
                    <a:pt x="3386996" y="486507"/>
                  </a:lnTo>
                  <a:lnTo>
                    <a:pt x="3436724" y="476895"/>
                  </a:lnTo>
                  <a:lnTo>
                    <a:pt x="3486428" y="467140"/>
                  </a:lnTo>
                  <a:lnTo>
                    <a:pt x="3536108" y="457243"/>
                  </a:lnTo>
                  <a:lnTo>
                    <a:pt x="3585764" y="447203"/>
                  </a:lnTo>
                  <a:lnTo>
                    <a:pt x="3635395" y="437022"/>
                  </a:lnTo>
                  <a:lnTo>
                    <a:pt x="3685002" y="426699"/>
                  </a:lnTo>
                  <a:lnTo>
                    <a:pt x="3734585" y="416233"/>
                  </a:lnTo>
                  <a:lnTo>
                    <a:pt x="3784144" y="405625"/>
                  </a:lnTo>
                  <a:lnTo>
                    <a:pt x="3833678" y="394875"/>
                  </a:lnTo>
                  <a:lnTo>
                    <a:pt x="3883188" y="383983"/>
                  </a:lnTo>
                  <a:lnTo>
                    <a:pt x="3932674" y="372949"/>
                  </a:lnTo>
                  <a:lnTo>
                    <a:pt x="3982136" y="361772"/>
                  </a:lnTo>
                  <a:lnTo>
                    <a:pt x="4031573" y="350454"/>
                  </a:lnTo>
                  <a:lnTo>
                    <a:pt x="4080987" y="338993"/>
                  </a:lnTo>
                  <a:lnTo>
                    <a:pt x="4130376" y="327390"/>
                  </a:lnTo>
                  <a:lnTo>
                    <a:pt x="4179741" y="315646"/>
                  </a:lnTo>
                  <a:lnTo>
                    <a:pt x="4229081" y="303758"/>
                  </a:lnTo>
                  <a:lnTo>
                    <a:pt x="4278397" y="291729"/>
                  </a:lnTo>
                  <a:lnTo>
                    <a:pt x="4327690" y="279558"/>
                  </a:lnTo>
                  <a:lnTo>
                    <a:pt x="4376957" y="267244"/>
                  </a:lnTo>
                  <a:lnTo>
                    <a:pt x="4426201" y="254789"/>
                  </a:lnTo>
                  <a:lnTo>
                    <a:pt x="4475421" y="242191"/>
                  </a:lnTo>
                  <a:lnTo>
                    <a:pt x="4524616" y="229451"/>
                  </a:lnTo>
                  <a:lnTo>
                    <a:pt x="4573787" y="216569"/>
                  </a:lnTo>
                  <a:lnTo>
                    <a:pt x="4622933" y="203544"/>
                  </a:lnTo>
                  <a:lnTo>
                    <a:pt x="4672056" y="190378"/>
                  </a:lnTo>
                  <a:lnTo>
                    <a:pt x="4721154" y="177069"/>
                  </a:lnTo>
                  <a:lnTo>
                    <a:pt x="4770228" y="163619"/>
                  </a:lnTo>
                  <a:lnTo>
                    <a:pt x="4819278" y="150026"/>
                  </a:lnTo>
                  <a:lnTo>
                    <a:pt x="4868304" y="136291"/>
                  </a:lnTo>
                  <a:lnTo>
                    <a:pt x="4917305" y="122414"/>
                  </a:lnTo>
                  <a:lnTo>
                    <a:pt x="4966282" y="108394"/>
                  </a:lnTo>
                  <a:lnTo>
                    <a:pt x="5015235" y="94233"/>
                  </a:lnTo>
                  <a:lnTo>
                    <a:pt x="5064163" y="79929"/>
                  </a:lnTo>
                  <a:lnTo>
                    <a:pt x="5113068" y="65483"/>
                  </a:lnTo>
                  <a:lnTo>
                    <a:pt x="5161948" y="50896"/>
                  </a:lnTo>
                  <a:lnTo>
                    <a:pt x="5210804" y="36166"/>
                  </a:lnTo>
                  <a:lnTo>
                    <a:pt x="5259636" y="21293"/>
                  </a:lnTo>
                  <a:lnTo>
                    <a:pt x="5308443" y="6279"/>
                  </a:lnTo>
                  <a:lnTo>
                    <a:pt x="532841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67761" y="8482883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2765" y="167810"/>
                  </a:lnTo>
                  <a:lnTo>
                    <a:pt x="194193" y="31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1486" y="6507139"/>
              <a:ext cx="1275080" cy="297180"/>
            </a:xfrm>
            <a:custGeom>
              <a:avLst/>
              <a:gdLst/>
              <a:ahLst/>
              <a:cxnLst/>
              <a:rect l="l" t="t" r="r" b="b"/>
              <a:pathLst>
                <a:path w="1275079" h="297179">
                  <a:moveTo>
                    <a:pt x="0" y="296911"/>
                  </a:moveTo>
                  <a:lnTo>
                    <a:pt x="45677" y="270907"/>
                  </a:lnTo>
                  <a:lnTo>
                    <a:pt x="91557" y="246094"/>
                  </a:lnTo>
                  <a:lnTo>
                    <a:pt x="137642" y="222472"/>
                  </a:lnTo>
                  <a:lnTo>
                    <a:pt x="183929" y="200041"/>
                  </a:lnTo>
                  <a:lnTo>
                    <a:pt x="230421" y="178802"/>
                  </a:lnTo>
                  <a:lnTo>
                    <a:pt x="277115" y="158754"/>
                  </a:lnTo>
                  <a:lnTo>
                    <a:pt x="324014" y="139898"/>
                  </a:lnTo>
                  <a:lnTo>
                    <a:pt x="371116" y="122232"/>
                  </a:lnTo>
                  <a:lnTo>
                    <a:pt x="418421" y="105758"/>
                  </a:lnTo>
                  <a:lnTo>
                    <a:pt x="465930" y="90475"/>
                  </a:lnTo>
                  <a:lnTo>
                    <a:pt x="513642" y="76384"/>
                  </a:lnTo>
                  <a:lnTo>
                    <a:pt x="561558" y="63483"/>
                  </a:lnTo>
                  <a:lnTo>
                    <a:pt x="609677" y="51774"/>
                  </a:lnTo>
                  <a:lnTo>
                    <a:pt x="658000" y="41257"/>
                  </a:lnTo>
                  <a:lnTo>
                    <a:pt x="706527" y="31930"/>
                  </a:lnTo>
                  <a:lnTo>
                    <a:pt x="755256" y="23795"/>
                  </a:lnTo>
                  <a:lnTo>
                    <a:pt x="804190" y="16851"/>
                  </a:lnTo>
                  <a:lnTo>
                    <a:pt x="853327" y="11098"/>
                  </a:lnTo>
                  <a:lnTo>
                    <a:pt x="902667" y="6536"/>
                  </a:lnTo>
                  <a:lnTo>
                    <a:pt x="952211" y="3166"/>
                  </a:lnTo>
                  <a:lnTo>
                    <a:pt x="1001959" y="987"/>
                  </a:lnTo>
                  <a:lnTo>
                    <a:pt x="1051910" y="0"/>
                  </a:lnTo>
                  <a:lnTo>
                    <a:pt x="1102064" y="203"/>
                  </a:lnTo>
                  <a:lnTo>
                    <a:pt x="1152422" y="1598"/>
                  </a:lnTo>
                  <a:lnTo>
                    <a:pt x="1202984" y="4184"/>
                  </a:lnTo>
                  <a:lnTo>
                    <a:pt x="1253749" y="7961"/>
                  </a:lnTo>
                  <a:lnTo>
                    <a:pt x="1274537" y="105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4331" y="6427827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4" h="174625">
                  <a:moveTo>
                    <a:pt x="21824" y="0"/>
                  </a:moveTo>
                  <a:lnTo>
                    <a:pt x="0" y="174551"/>
                  </a:lnTo>
                  <a:lnTo>
                    <a:pt x="185464" y="109099"/>
                  </a:lnTo>
                  <a:lnTo>
                    <a:pt x="218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428987" y="5780431"/>
            <a:ext cx="29400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Show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after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loading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85722" y="2739572"/>
            <a:ext cx="2957830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6255">
              <a:lnSpc>
                <a:spcPct val="108700"/>
              </a:lnSpc>
              <a:spcBef>
                <a:spcPts val="100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Display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user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info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hover</a:t>
            </a:r>
            <a:endParaRPr sz="2150">
              <a:latin typeface="Roboto Lt"/>
              <a:cs typeface="Roboto Lt"/>
            </a:endParaRPr>
          </a:p>
          <a:p>
            <a:pPr marL="86995" marR="5080">
              <a:lnSpc>
                <a:spcPct val="108700"/>
              </a:lnSpc>
              <a:spcBef>
                <a:spcPts val="18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Show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spinner + loading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background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349" y="4088119"/>
            <a:ext cx="28829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Show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spinner + loading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background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8643" y="8974138"/>
            <a:ext cx="24606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Display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tweets after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loading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data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8234" y="6420817"/>
            <a:ext cx="1967864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Show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tweet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box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after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clicking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2923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ENGINE?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9204" y="3221102"/>
            <a:ext cx="6312535" cy="2758440"/>
          </a:xfrm>
          <a:custGeom>
            <a:avLst/>
            <a:gdLst/>
            <a:ahLst/>
            <a:cxnLst/>
            <a:rect l="l" t="t" r="r" b="b"/>
            <a:pathLst>
              <a:path w="6312534" h="2758440">
                <a:moveTo>
                  <a:pt x="6311983" y="0"/>
                </a:moveTo>
                <a:lnTo>
                  <a:pt x="0" y="0"/>
                </a:lnTo>
                <a:lnTo>
                  <a:pt x="0" y="2758409"/>
                </a:lnTo>
                <a:lnTo>
                  <a:pt x="6311983" y="2758409"/>
                </a:lnTo>
                <a:lnTo>
                  <a:pt x="631198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821" y="3797936"/>
            <a:ext cx="5050790" cy="138684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sz="3100" spc="30" dirty="0">
                <a:solidFill>
                  <a:srgbClr val="444444"/>
                </a:solidFill>
                <a:latin typeface="Roboto Lt"/>
                <a:cs typeface="Roboto Lt"/>
              </a:rPr>
              <a:t>PROGRAM</a:t>
            </a:r>
            <a:r>
              <a:rPr sz="3100" spc="-20" dirty="0">
                <a:solidFill>
                  <a:srgbClr val="444444"/>
                </a:solidFill>
                <a:latin typeface="Roboto Lt"/>
                <a:cs typeface="Roboto Lt"/>
              </a:rPr>
              <a:t> THAT</a:t>
            </a:r>
            <a:r>
              <a:rPr sz="31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spc="50" dirty="0">
                <a:solidFill>
                  <a:srgbClr val="444444"/>
                </a:solidFill>
                <a:latin typeface="Roboto Lt"/>
                <a:cs typeface="Roboto Lt"/>
              </a:rPr>
              <a:t>EXECUTES</a:t>
            </a:r>
            <a:endParaRPr sz="31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3100" spc="-5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31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100" spc="20" dirty="0">
                <a:solidFill>
                  <a:srgbClr val="444444"/>
                </a:solidFill>
                <a:latin typeface="Roboto Lt"/>
                <a:cs typeface="Roboto Lt"/>
              </a:rPr>
              <a:t>CODE.</a:t>
            </a:r>
            <a:endParaRPr sz="3100">
              <a:latin typeface="Roboto Lt"/>
              <a:cs typeface="Roboto L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632652"/>
            <a:ext cx="5156835" cy="3434715"/>
            <a:chOff x="0" y="1632652"/>
            <a:chExt cx="5156835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652"/>
              <a:ext cx="5156735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032" y="222031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1552047" y="2815848"/>
            <a:ext cx="1905407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420" dirty="0">
                <a:solidFill>
                  <a:srgbClr val="FAFBFB"/>
                </a:solidFill>
                <a:latin typeface="Trebuchet MS"/>
                <a:cs typeface="Trebuchet MS"/>
              </a:rPr>
              <a:t>J</a:t>
            </a:r>
            <a:r>
              <a:rPr sz="4100" b="1" spc="-48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45" dirty="0">
                <a:solidFill>
                  <a:srgbClr val="FAFBFB"/>
                </a:solidFill>
                <a:latin typeface="Trebuchet MS"/>
                <a:cs typeface="Trebuchet MS"/>
              </a:rPr>
              <a:t>ENGINE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06633" y="2277466"/>
            <a:ext cx="7152005" cy="7120255"/>
          </a:xfrm>
          <a:custGeom>
            <a:avLst/>
            <a:gdLst/>
            <a:ahLst/>
            <a:cxnLst/>
            <a:rect l="l" t="t" r="r" b="b"/>
            <a:pathLst>
              <a:path w="7152005" h="7120255">
                <a:moveTo>
                  <a:pt x="7151598" y="0"/>
                </a:moveTo>
                <a:lnTo>
                  <a:pt x="0" y="0"/>
                </a:lnTo>
                <a:lnTo>
                  <a:pt x="0" y="7120031"/>
                </a:lnTo>
                <a:lnTo>
                  <a:pt x="7151598" y="7120031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63553" y="2734657"/>
            <a:ext cx="25982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5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3300" b="1" spc="5" dirty="0">
                <a:solidFill>
                  <a:srgbClr val="444444"/>
                </a:solidFill>
                <a:latin typeface="Roboto"/>
                <a:cs typeface="Roboto"/>
              </a:rPr>
              <a:t>NG</a:t>
            </a:r>
            <a:r>
              <a:rPr sz="3300" b="1" spc="-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3300" b="1" spc="3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endParaRPr sz="3300" dirty="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433" y="7026059"/>
            <a:ext cx="303655" cy="3036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212002" y="2681545"/>
            <a:ext cx="7522845" cy="5493385"/>
            <a:chOff x="10212002" y="2681545"/>
            <a:chExt cx="7522845" cy="54933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3599" y="2681545"/>
              <a:ext cx="641341" cy="6413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65268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65269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61886" y="439313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50631" y="5141586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24635" y="5614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855391" y="612509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70754" y="648552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551693" y="726645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29578" y="5280549"/>
              <a:ext cx="1283970" cy="706120"/>
            </a:xfrm>
            <a:custGeom>
              <a:avLst/>
              <a:gdLst/>
              <a:ahLst/>
              <a:cxnLst/>
              <a:rect l="l" t="t" r="r" b="b"/>
              <a:pathLst>
                <a:path w="1283969" h="706120">
                  <a:moveTo>
                    <a:pt x="1283845" y="0"/>
                  </a:moveTo>
                  <a:lnTo>
                    <a:pt x="1233093" y="4124"/>
                  </a:lnTo>
                  <a:lnTo>
                    <a:pt x="1182918" y="9548"/>
                  </a:lnTo>
                  <a:lnTo>
                    <a:pt x="1133321" y="16270"/>
                  </a:lnTo>
                  <a:lnTo>
                    <a:pt x="1084302" y="24292"/>
                  </a:lnTo>
                  <a:lnTo>
                    <a:pt x="1035859" y="33613"/>
                  </a:lnTo>
                  <a:lnTo>
                    <a:pt x="987994" y="44233"/>
                  </a:lnTo>
                  <a:lnTo>
                    <a:pt x="940706" y="56152"/>
                  </a:lnTo>
                  <a:lnTo>
                    <a:pt x="893996" y="69370"/>
                  </a:lnTo>
                  <a:lnTo>
                    <a:pt x="847863" y="83887"/>
                  </a:lnTo>
                  <a:lnTo>
                    <a:pt x="802307" y="99704"/>
                  </a:lnTo>
                  <a:lnTo>
                    <a:pt x="757329" y="116819"/>
                  </a:lnTo>
                  <a:lnTo>
                    <a:pt x="712928" y="135234"/>
                  </a:lnTo>
                  <a:lnTo>
                    <a:pt x="669104" y="154948"/>
                  </a:lnTo>
                  <a:lnTo>
                    <a:pt x="625858" y="175960"/>
                  </a:lnTo>
                  <a:lnTo>
                    <a:pt x="583189" y="198272"/>
                  </a:lnTo>
                  <a:lnTo>
                    <a:pt x="541098" y="221883"/>
                  </a:lnTo>
                  <a:lnTo>
                    <a:pt x="499583" y="246794"/>
                  </a:lnTo>
                  <a:lnTo>
                    <a:pt x="458647" y="273003"/>
                  </a:lnTo>
                  <a:lnTo>
                    <a:pt x="418287" y="300511"/>
                  </a:lnTo>
                  <a:lnTo>
                    <a:pt x="378505" y="329319"/>
                  </a:lnTo>
                  <a:lnTo>
                    <a:pt x="339300" y="359425"/>
                  </a:lnTo>
                  <a:lnTo>
                    <a:pt x="300672" y="390831"/>
                  </a:lnTo>
                  <a:lnTo>
                    <a:pt x="262622" y="423536"/>
                  </a:lnTo>
                  <a:lnTo>
                    <a:pt x="225149" y="457540"/>
                  </a:lnTo>
                  <a:lnTo>
                    <a:pt x="188254" y="492842"/>
                  </a:lnTo>
                  <a:lnTo>
                    <a:pt x="151936" y="529445"/>
                  </a:lnTo>
                  <a:lnTo>
                    <a:pt x="116195" y="567346"/>
                  </a:lnTo>
                  <a:lnTo>
                    <a:pt x="81032" y="606546"/>
                  </a:lnTo>
                  <a:lnTo>
                    <a:pt x="46445" y="647045"/>
                  </a:lnTo>
                  <a:lnTo>
                    <a:pt x="12437" y="688844"/>
                  </a:lnTo>
                  <a:lnTo>
                    <a:pt x="0" y="70572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37648" y="5917236"/>
              <a:ext cx="175260" cy="194310"/>
            </a:xfrm>
            <a:custGeom>
              <a:avLst/>
              <a:gdLst/>
              <a:ahLst/>
              <a:cxnLst/>
              <a:rect l="l" t="t" r="r" b="b"/>
              <a:pathLst>
                <a:path w="175259" h="194310">
                  <a:moveTo>
                    <a:pt x="33548" y="0"/>
                  </a:moveTo>
                  <a:lnTo>
                    <a:pt x="0" y="193792"/>
                  </a:lnTo>
                  <a:lnTo>
                    <a:pt x="175167" y="104351"/>
                  </a:lnTo>
                  <a:lnTo>
                    <a:pt x="335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1838" y="6162528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80" h="1731645">
                  <a:moveTo>
                    <a:pt x="2062467" y="1396669"/>
                  </a:moveTo>
                  <a:lnTo>
                    <a:pt x="0" y="1396669"/>
                  </a:lnTo>
                  <a:lnTo>
                    <a:pt x="0" y="1731111"/>
                  </a:lnTo>
                  <a:lnTo>
                    <a:pt x="2062467" y="1731111"/>
                  </a:lnTo>
                  <a:lnTo>
                    <a:pt x="2062467" y="1396669"/>
                  </a:lnTo>
                  <a:close/>
                </a:path>
                <a:path w="2062480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55"/>
                  </a:lnTo>
                  <a:lnTo>
                    <a:pt x="2062467" y="1265555"/>
                  </a:lnTo>
                  <a:lnTo>
                    <a:pt x="2062467" y="931113"/>
                  </a:lnTo>
                  <a:close/>
                </a:path>
                <a:path w="2062480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799998"/>
                  </a:lnTo>
                  <a:lnTo>
                    <a:pt x="2062467" y="799998"/>
                  </a:lnTo>
                  <a:lnTo>
                    <a:pt x="2062467" y="465556"/>
                  </a:lnTo>
                  <a:close/>
                </a:path>
                <a:path w="2062480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32957" y="5963267"/>
              <a:ext cx="1151890" cy="671195"/>
            </a:xfrm>
            <a:custGeom>
              <a:avLst/>
              <a:gdLst/>
              <a:ahLst/>
              <a:cxnLst/>
              <a:rect l="l" t="t" r="r" b="b"/>
              <a:pathLst>
                <a:path w="1151890" h="671195">
                  <a:moveTo>
                    <a:pt x="0" y="0"/>
                  </a:moveTo>
                  <a:lnTo>
                    <a:pt x="50815" y="9061"/>
                  </a:lnTo>
                  <a:lnTo>
                    <a:pt x="100966" y="19288"/>
                  </a:lnTo>
                  <a:lnTo>
                    <a:pt x="150453" y="30681"/>
                  </a:lnTo>
                  <a:lnTo>
                    <a:pt x="199277" y="43240"/>
                  </a:lnTo>
                  <a:lnTo>
                    <a:pt x="247436" y="56966"/>
                  </a:lnTo>
                  <a:lnTo>
                    <a:pt x="294932" y="71857"/>
                  </a:lnTo>
                  <a:lnTo>
                    <a:pt x="341763" y="87915"/>
                  </a:lnTo>
                  <a:lnTo>
                    <a:pt x="387931" y="105138"/>
                  </a:lnTo>
                  <a:lnTo>
                    <a:pt x="433434" y="123528"/>
                  </a:lnTo>
                  <a:lnTo>
                    <a:pt x="478274" y="143084"/>
                  </a:lnTo>
                  <a:lnTo>
                    <a:pt x="522450" y="163805"/>
                  </a:lnTo>
                  <a:lnTo>
                    <a:pt x="565961" y="185693"/>
                  </a:lnTo>
                  <a:lnTo>
                    <a:pt x="608809" y="208747"/>
                  </a:lnTo>
                  <a:lnTo>
                    <a:pt x="650993" y="232967"/>
                  </a:lnTo>
                  <a:lnTo>
                    <a:pt x="692513" y="258353"/>
                  </a:lnTo>
                  <a:lnTo>
                    <a:pt x="733369" y="284906"/>
                  </a:lnTo>
                  <a:lnTo>
                    <a:pt x="773561" y="312624"/>
                  </a:lnTo>
                  <a:lnTo>
                    <a:pt x="813089" y="341508"/>
                  </a:lnTo>
                  <a:lnTo>
                    <a:pt x="851954" y="371558"/>
                  </a:lnTo>
                  <a:lnTo>
                    <a:pt x="890154" y="402775"/>
                  </a:lnTo>
                  <a:lnTo>
                    <a:pt x="927690" y="435157"/>
                  </a:lnTo>
                  <a:lnTo>
                    <a:pt x="964562" y="468706"/>
                  </a:lnTo>
                  <a:lnTo>
                    <a:pt x="1000771" y="503421"/>
                  </a:lnTo>
                  <a:lnTo>
                    <a:pt x="1036315" y="539301"/>
                  </a:lnTo>
                  <a:lnTo>
                    <a:pt x="1071196" y="576348"/>
                  </a:lnTo>
                  <a:lnTo>
                    <a:pt x="1105412" y="614561"/>
                  </a:lnTo>
                  <a:lnTo>
                    <a:pt x="1138965" y="653940"/>
                  </a:lnTo>
                  <a:lnTo>
                    <a:pt x="1151716" y="67057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02126" y="6563722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139618" y="0"/>
                  </a:moveTo>
                  <a:lnTo>
                    <a:pt x="0" y="107003"/>
                  </a:lnTo>
                  <a:lnTo>
                    <a:pt x="176811" y="193126"/>
                  </a:lnTo>
                  <a:lnTo>
                    <a:pt x="1396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17733" y="6969676"/>
            <a:ext cx="35185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Example: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V8</a:t>
            </a:r>
            <a:r>
              <a:rPr sz="26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Engine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8006" y="7880515"/>
            <a:ext cx="792137" cy="7921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8825" y="7797673"/>
            <a:ext cx="1093903" cy="95782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5138" y="7926959"/>
            <a:ext cx="1209837" cy="74113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693668" y="8153027"/>
            <a:ext cx="683895" cy="289560"/>
            <a:chOff x="3693668" y="8153027"/>
            <a:chExt cx="683895" cy="289560"/>
          </a:xfrm>
        </p:grpSpPr>
        <p:sp>
          <p:nvSpPr>
            <p:cNvPr id="35" name="object 35"/>
            <p:cNvSpPr/>
            <p:nvPr/>
          </p:nvSpPr>
          <p:spPr>
            <a:xfrm>
              <a:off x="3693668" y="8297525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431049" y="0"/>
                  </a:moveTo>
                  <a:lnTo>
                    <a:pt x="39440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88070" y="815302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2812" y="9629855"/>
            <a:ext cx="504052" cy="50482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34520" y="9629892"/>
            <a:ext cx="557801" cy="52595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74187" y="9623756"/>
            <a:ext cx="540330" cy="53822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576800" y="8452215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77884" y="8452215"/>
            <a:ext cx="15165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918084" y="4924426"/>
            <a:ext cx="11112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memory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950359" y="5522493"/>
            <a:ext cx="123380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Execution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context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210011" y="8990735"/>
            <a:ext cx="916305" cy="732155"/>
            <a:chOff x="11210011" y="8990735"/>
            <a:chExt cx="916305" cy="732155"/>
          </a:xfrm>
        </p:grpSpPr>
        <p:sp>
          <p:nvSpPr>
            <p:cNvPr id="45" name="object 45"/>
            <p:cNvSpPr/>
            <p:nvPr/>
          </p:nvSpPr>
          <p:spPr>
            <a:xfrm>
              <a:off x="11230966" y="9068264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5" h="633729">
                  <a:moveTo>
                    <a:pt x="0" y="633567"/>
                  </a:moveTo>
                  <a:lnTo>
                    <a:pt x="17862" y="591566"/>
                  </a:lnTo>
                  <a:lnTo>
                    <a:pt x="37671" y="550685"/>
                  </a:lnTo>
                  <a:lnTo>
                    <a:pt x="59427" y="510923"/>
                  </a:lnTo>
                  <a:lnTo>
                    <a:pt x="83129" y="472282"/>
                  </a:lnTo>
                  <a:lnTo>
                    <a:pt x="108777" y="434761"/>
                  </a:lnTo>
                  <a:lnTo>
                    <a:pt x="136372" y="398359"/>
                  </a:lnTo>
                  <a:lnTo>
                    <a:pt x="165913" y="363078"/>
                  </a:lnTo>
                  <a:lnTo>
                    <a:pt x="197401" y="328916"/>
                  </a:lnTo>
                  <a:lnTo>
                    <a:pt x="230836" y="295875"/>
                  </a:lnTo>
                  <a:lnTo>
                    <a:pt x="266216" y="263953"/>
                  </a:lnTo>
                  <a:lnTo>
                    <a:pt x="303544" y="233151"/>
                  </a:lnTo>
                  <a:lnTo>
                    <a:pt x="342817" y="203469"/>
                  </a:lnTo>
                  <a:lnTo>
                    <a:pt x="384038" y="174908"/>
                  </a:lnTo>
                  <a:lnTo>
                    <a:pt x="427204" y="147466"/>
                  </a:lnTo>
                  <a:lnTo>
                    <a:pt x="472318" y="121144"/>
                  </a:lnTo>
                  <a:lnTo>
                    <a:pt x="519377" y="95942"/>
                  </a:lnTo>
                  <a:lnTo>
                    <a:pt x="568384" y="71860"/>
                  </a:lnTo>
                  <a:lnTo>
                    <a:pt x="619336" y="48898"/>
                  </a:lnTo>
                  <a:lnTo>
                    <a:pt x="672235" y="27055"/>
                  </a:lnTo>
                  <a:lnTo>
                    <a:pt x="727081" y="6333"/>
                  </a:lnTo>
                  <a:lnTo>
                    <a:pt x="74708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931531" y="8990735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3108" y="167701"/>
                  </a:lnTo>
                  <a:lnTo>
                    <a:pt x="194255" y="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236142" y="9755248"/>
            <a:ext cx="991869" cy="396875"/>
          </a:xfrm>
          <a:prstGeom prst="rect">
            <a:avLst/>
          </a:prstGeom>
          <a:solidFill>
            <a:srgbClr val="F7F7F7"/>
          </a:solidFill>
          <a:ln w="62825">
            <a:solidFill>
              <a:srgbClr val="F1425D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75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Where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32014" y="9723804"/>
            <a:ext cx="19367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45185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our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executed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655847" y="8968208"/>
            <a:ext cx="916305" cy="732155"/>
            <a:chOff x="15655847" y="8968208"/>
            <a:chExt cx="916305" cy="732155"/>
          </a:xfrm>
        </p:grpSpPr>
        <p:sp>
          <p:nvSpPr>
            <p:cNvPr id="50" name="object 50"/>
            <p:cNvSpPr/>
            <p:nvPr/>
          </p:nvSpPr>
          <p:spPr>
            <a:xfrm>
              <a:off x="15803585" y="9045737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4" h="633729">
                  <a:moveTo>
                    <a:pt x="747080" y="633567"/>
                  </a:moveTo>
                  <a:lnTo>
                    <a:pt x="729218" y="591566"/>
                  </a:lnTo>
                  <a:lnTo>
                    <a:pt x="709409" y="550685"/>
                  </a:lnTo>
                  <a:lnTo>
                    <a:pt x="687653" y="510923"/>
                  </a:lnTo>
                  <a:lnTo>
                    <a:pt x="663951" y="472282"/>
                  </a:lnTo>
                  <a:lnTo>
                    <a:pt x="638303" y="434761"/>
                  </a:lnTo>
                  <a:lnTo>
                    <a:pt x="610708" y="398359"/>
                  </a:lnTo>
                  <a:lnTo>
                    <a:pt x="581166" y="363078"/>
                  </a:lnTo>
                  <a:lnTo>
                    <a:pt x="549678" y="328916"/>
                  </a:lnTo>
                  <a:lnTo>
                    <a:pt x="516244" y="295875"/>
                  </a:lnTo>
                  <a:lnTo>
                    <a:pt x="480863" y="263953"/>
                  </a:lnTo>
                  <a:lnTo>
                    <a:pt x="443536" y="233151"/>
                  </a:lnTo>
                  <a:lnTo>
                    <a:pt x="404262" y="203469"/>
                  </a:lnTo>
                  <a:lnTo>
                    <a:pt x="363042" y="174908"/>
                  </a:lnTo>
                  <a:lnTo>
                    <a:pt x="319875" y="147466"/>
                  </a:lnTo>
                  <a:lnTo>
                    <a:pt x="274762" y="121144"/>
                  </a:lnTo>
                  <a:lnTo>
                    <a:pt x="227702" y="95942"/>
                  </a:lnTo>
                  <a:lnTo>
                    <a:pt x="178696" y="71860"/>
                  </a:lnTo>
                  <a:lnTo>
                    <a:pt x="127743" y="48898"/>
                  </a:lnTo>
                  <a:lnTo>
                    <a:pt x="74844" y="27055"/>
                  </a:lnTo>
                  <a:lnTo>
                    <a:pt x="19999" y="633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655847" y="8968208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194255" y="0"/>
                  </a:moveTo>
                  <a:lnTo>
                    <a:pt x="0" y="30741"/>
                  </a:lnTo>
                  <a:lnTo>
                    <a:pt x="141147" y="167702"/>
                  </a:lnTo>
                  <a:lnTo>
                    <a:pt x="1942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5807320" y="9746331"/>
            <a:ext cx="177418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Where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objects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are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stored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457843" y="9873681"/>
            <a:ext cx="785495" cy="213995"/>
            <a:chOff x="9457843" y="9873681"/>
            <a:chExt cx="785495" cy="213995"/>
          </a:xfrm>
        </p:grpSpPr>
        <p:sp>
          <p:nvSpPr>
            <p:cNvPr id="54" name="object 54"/>
            <p:cNvSpPr/>
            <p:nvPr/>
          </p:nvSpPr>
          <p:spPr>
            <a:xfrm>
              <a:off x="9645271" y="9978754"/>
              <a:ext cx="571500" cy="1905"/>
            </a:xfrm>
            <a:custGeom>
              <a:avLst/>
              <a:gdLst/>
              <a:ahLst/>
              <a:cxnLst/>
              <a:rect l="l" t="t" r="r" b="b"/>
              <a:pathLst>
                <a:path w="571500" h="1904">
                  <a:moveTo>
                    <a:pt x="-26177" y="906"/>
                  </a:moveTo>
                  <a:lnTo>
                    <a:pt x="597671" y="906"/>
                  </a:lnTo>
                </a:path>
              </a:pathLst>
            </a:custGeom>
            <a:ln w="54167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57843" y="987368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265" y="0"/>
                  </a:moveTo>
                  <a:lnTo>
                    <a:pt x="0" y="107480"/>
                  </a:lnTo>
                  <a:lnTo>
                    <a:pt x="213943" y="213605"/>
                  </a:lnTo>
                  <a:lnTo>
                    <a:pt x="21326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987090" y="9617698"/>
            <a:ext cx="128905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08700"/>
              </a:lnSpc>
              <a:spcBef>
                <a:spcPts val="100"/>
              </a:spcBef>
            </a:pP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How is it </a:t>
            </a:r>
            <a:r>
              <a:rPr sz="2150" b="1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compil</a:t>
            </a:r>
            <a:r>
              <a:rPr sz="2150" b="1" spc="10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d?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04087"/>
            <a:ext cx="20104100" cy="3314700"/>
            <a:chOff x="0" y="4604087"/>
            <a:chExt cx="20104100" cy="3314700"/>
          </a:xfrm>
        </p:grpSpPr>
        <p:sp>
          <p:nvSpPr>
            <p:cNvPr id="3" name="object 3"/>
            <p:cNvSpPr/>
            <p:nvPr/>
          </p:nvSpPr>
          <p:spPr>
            <a:xfrm>
              <a:off x="0" y="4604087"/>
              <a:ext cx="20104100" cy="3314700"/>
            </a:xfrm>
            <a:custGeom>
              <a:avLst/>
              <a:gdLst/>
              <a:ahLst/>
              <a:cxnLst/>
              <a:rect l="l" t="t" r="r" b="b"/>
              <a:pathLst>
                <a:path w="20104100" h="3314700">
                  <a:moveTo>
                    <a:pt x="20104099" y="0"/>
                  </a:moveTo>
                  <a:lnTo>
                    <a:pt x="0" y="0"/>
                  </a:lnTo>
                  <a:lnTo>
                    <a:pt x="0" y="3314589"/>
                  </a:lnTo>
                  <a:lnTo>
                    <a:pt x="20104099" y="331458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242" y="5110143"/>
              <a:ext cx="282713" cy="28271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542" y="506603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7543" y="5058781"/>
            <a:ext cx="114522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Interpretation: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Interpreter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runs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through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source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code and executes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it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line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by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line.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22897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52660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624050" algn="l"/>
              </a:tabLst>
            </a:pPr>
            <a:r>
              <a:rPr sz="4950" b="1" spc="-985" dirty="0">
                <a:solidFill>
                  <a:srgbClr val="FAFBFB"/>
                </a:solidFill>
                <a:latin typeface="Trebuchet MS"/>
                <a:cs typeface="Trebuchet MS"/>
              </a:rPr>
              <a:t>COMPUTE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75" dirty="0">
                <a:solidFill>
                  <a:srgbClr val="FAFBFB"/>
                </a:solidFill>
                <a:latin typeface="Trebuchet MS"/>
                <a:cs typeface="Trebuchet MS"/>
              </a:rPr>
              <a:t>SCIENC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SIDENOTE</a:t>
            </a:r>
            <a:r>
              <a:rPr sz="4950" b="1" spc="-650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COMPILATIO</a:t>
            </a:r>
            <a:r>
              <a:rPr sz="4950" b="1" spc="-110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95" dirty="0">
                <a:solidFill>
                  <a:srgbClr val="FAFBFB"/>
                </a:solidFill>
                <a:latin typeface="Trebuchet MS"/>
                <a:cs typeface="Trebuchet MS"/>
              </a:rPr>
              <a:t>INTERPRETATIO</a:t>
            </a: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dirty="0">
                <a:solidFill>
                  <a:srgbClr val="FAFBFB"/>
                </a:solidFill>
                <a:latin typeface="Trebuchet MS"/>
                <a:cs typeface="Trebuchet MS"/>
              </a:rPr>
              <a:t>	</a:t>
            </a:r>
            <a:r>
              <a:rPr sz="4950" spc="-5" dirty="0">
                <a:solidFill>
                  <a:srgbClr val="FAFBFB"/>
                </a:solidFill>
                <a:latin typeface="Segoe UI Symbol"/>
                <a:cs typeface="Segoe UI Symbol"/>
              </a:rPr>
              <a:t>🤓</a:t>
            </a:r>
            <a:endParaRPr sz="4950">
              <a:latin typeface="Segoe UI Symbol"/>
              <a:cs typeface="Segoe UI Symbo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1800605"/>
            <a:ext cx="282713" cy="282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0896" y="1756493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9897" y="1749244"/>
            <a:ext cx="176987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Compilation: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Entire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code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converted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machine code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once,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and written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 a binary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file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can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be executed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by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a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computer.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87336" y="2721277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15176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195"/>
              </a:spcBef>
            </a:pPr>
            <a:r>
              <a:rPr sz="2300" b="1" spc="10" dirty="0">
                <a:solidFill>
                  <a:srgbClr val="333333"/>
                </a:solidFill>
                <a:latin typeface="Roboto"/>
                <a:cs typeface="Roboto"/>
              </a:rPr>
              <a:t>Portable</a:t>
            </a:r>
            <a:r>
              <a:rPr sz="2300" b="1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333333"/>
                </a:solidFill>
                <a:latin typeface="Roboto"/>
                <a:cs typeface="Roboto"/>
              </a:rPr>
              <a:t>file:</a:t>
            </a:r>
            <a:endParaRPr sz="2300">
              <a:latin typeface="Roboto"/>
              <a:cs typeface="Roboto"/>
            </a:endParaRPr>
          </a:p>
          <a:p>
            <a:pPr marL="238125">
              <a:lnSpc>
                <a:spcPct val="100000"/>
              </a:lnSpc>
              <a:spcBef>
                <a:spcPts val="290"/>
              </a:spcBef>
            </a:pPr>
            <a:r>
              <a:rPr sz="2300" spc="5" dirty="0">
                <a:solidFill>
                  <a:srgbClr val="333333"/>
                </a:solidFill>
                <a:latin typeface="Roboto"/>
                <a:cs typeface="Roboto"/>
              </a:rPr>
              <a:t>machine</a:t>
            </a:r>
            <a:r>
              <a:rPr sz="23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333333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5689" y="2721277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5" dirty="0">
                <a:solidFill>
                  <a:srgbClr val="FFFFFF"/>
                </a:solidFill>
                <a:latin typeface="Roboto"/>
                <a:cs typeface="Roboto"/>
              </a:rPr>
              <a:t>Source</a:t>
            </a:r>
            <a:r>
              <a:rPr sz="23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61881" y="3101228"/>
            <a:ext cx="2498725" cy="289560"/>
            <a:chOff x="6161881" y="3101228"/>
            <a:chExt cx="2498725" cy="289560"/>
          </a:xfrm>
        </p:grpSpPr>
        <p:sp>
          <p:nvSpPr>
            <p:cNvPr id="17" name="object 17"/>
            <p:cNvSpPr/>
            <p:nvPr/>
          </p:nvSpPr>
          <p:spPr>
            <a:xfrm>
              <a:off x="6161881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71573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21599" y="2706996"/>
            <a:ext cx="1423778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935" y="3401204"/>
            <a:ext cx="2228198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300" b="1" spc="3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68981" y="2721277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og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am  running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443526" y="3101228"/>
            <a:ext cx="2498725" cy="289560"/>
            <a:chOff x="11443526" y="3101228"/>
            <a:chExt cx="2498725" cy="289560"/>
          </a:xfrm>
        </p:grpSpPr>
        <p:sp>
          <p:nvSpPr>
            <p:cNvPr id="23" name="object 23"/>
            <p:cNvSpPr/>
            <p:nvPr/>
          </p:nvSpPr>
          <p:spPr>
            <a:xfrm>
              <a:off x="11443526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653218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203252" y="2706996"/>
            <a:ext cx="14113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93522" y="3401204"/>
            <a:ext cx="20492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23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05689" y="6008346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5" dirty="0">
                <a:solidFill>
                  <a:srgbClr val="FFFFFF"/>
                </a:solidFill>
                <a:latin typeface="Roboto"/>
                <a:cs typeface="Roboto"/>
              </a:rPr>
              <a:t>Source</a:t>
            </a:r>
            <a:r>
              <a:rPr sz="23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62423" y="5994065"/>
            <a:ext cx="1881103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45377" y="6688273"/>
            <a:ext cx="34137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Roboto"/>
                <a:cs typeface="Roboto"/>
              </a:rPr>
              <a:t>BY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LINE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168981" y="6008346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og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am  running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677980" y="3857635"/>
            <a:ext cx="957580" cy="396875"/>
            <a:chOff x="12677980" y="3857635"/>
            <a:chExt cx="957580" cy="396875"/>
          </a:xfrm>
        </p:grpSpPr>
        <p:sp>
          <p:nvSpPr>
            <p:cNvPr id="32" name="object 32"/>
            <p:cNvSpPr/>
            <p:nvPr/>
          </p:nvSpPr>
          <p:spPr>
            <a:xfrm>
              <a:off x="12763737" y="398671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677980" y="385763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4"/>
                  </a:lnTo>
                  <a:lnTo>
                    <a:pt x="170612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161877" y="5237271"/>
            <a:ext cx="13460094" cy="2468880"/>
            <a:chOff x="6161877" y="5237271"/>
            <a:chExt cx="13460094" cy="2468880"/>
          </a:xfrm>
        </p:grpSpPr>
        <p:sp>
          <p:nvSpPr>
            <p:cNvPr id="35" name="object 35"/>
            <p:cNvSpPr/>
            <p:nvPr/>
          </p:nvSpPr>
          <p:spPr>
            <a:xfrm>
              <a:off x="6161877" y="6532794"/>
              <a:ext cx="7528559" cy="0"/>
            </a:xfrm>
            <a:custGeom>
              <a:avLst/>
              <a:gdLst/>
              <a:ahLst/>
              <a:cxnLst/>
              <a:rect l="l" t="t" r="r" b="b"/>
              <a:pathLst>
                <a:path w="7528559">
                  <a:moveTo>
                    <a:pt x="7527988" y="0"/>
                  </a:moveTo>
                  <a:lnTo>
                    <a:pt x="7491340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653217" y="638829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22830" y="7255548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37073" y="7126471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85" y="195194"/>
                  </a:lnTo>
                  <a:lnTo>
                    <a:pt x="170606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3163" y="5237271"/>
              <a:ext cx="2468441" cy="24684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03411" y="5477410"/>
              <a:ext cx="1567944" cy="156794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3755698" y="4020374"/>
            <a:ext cx="41960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Can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way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after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compilation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14790" y="7289210"/>
            <a:ext cx="6043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Code still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converted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machine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code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887336" y="9255315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2300" spc="10" dirty="0">
                <a:solidFill>
                  <a:srgbClr val="333333"/>
                </a:solidFill>
                <a:latin typeface="Roboto"/>
                <a:cs typeface="Roboto"/>
              </a:rPr>
              <a:t>Machine</a:t>
            </a:r>
            <a:r>
              <a:rPr sz="2300" spc="-35" dirty="0">
                <a:solidFill>
                  <a:srgbClr val="333333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333333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05689" y="9255315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spc="5" dirty="0">
                <a:solidFill>
                  <a:srgbClr val="FFFFFF"/>
                </a:solidFill>
                <a:latin typeface="Roboto"/>
                <a:cs typeface="Roboto"/>
              </a:rPr>
              <a:t>Source</a:t>
            </a:r>
            <a:r>
              <a:rPr sz="23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code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61881" y="9635266"/>
            <a:ext cx="2498725" cy="289560"/>
            <a:chOff x="6161881" y="9635266"/>
            <a:chExt cx="2498725" cy="289560"/>
          </a:xfrm>
        </p:grpSpPr>
        <p:sp>
          <p:nvSpPr>
            <p:cNvPr id="46" name="object 46"/>
            <p:cNvSpPr/>
            <p:nvPr/>
          </p:nvSpPr>
          <p:spPr>
            <a:xfrm>
              <a:off x="6161881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71573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921599" y="9241034"/>
            <a:ext cx="1301651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32934" y="9935242"/>
            <a:ext cx="2323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M</a:t>
            </a:r>
            <a:r>
              <a:rPr sz="2300" b="1" spc="35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168981" y="9255315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r>
              <a:rPr sz="2300" spc="-4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og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am  running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443526" y="9635266"/>
            <a:ext cx="2498725" cy="289560"/>
            <a:chOff x="11443526" y="9635266"/>
            <a:chExt cx="2498725" cy="289560"/>
          </a:xfrm>
        </p:grpSpPr>
        <p:sp>
          <p:nvSpPr>
            <p:cNvPr id="52" name="object 52"/>
            <p:cNvSpPr/>
            <p:nvPr/>
          </p:nvSpPr>
          <p:spPr>
            <a:xfrm>
              <a:off x="11443526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653218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2203252" y="9241034"/>
            <a:ext cx="14113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30" dirty="0">
                <a:solidFill>
                  <a:srgbClr val="444444"/>
                </a:solidFill>
                <a:latin typeface="Roboto"/>
                <a:cs typeface="Roboto"/>
              </a:rPr>
              <a:t>STEP</a:t>
            </a:r>
            <a:r>
              <a:rPr sz="2300" b="1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300" dirty="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893523" y="9935242"/>
            <a:ext cx="190447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X</a:t>
            </a:r>
            <a:r>
              <a:rPr sz="23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endParaRPr sz="2300" dirty="0">
              <a:latin typeface="Roboto"/>
              <a:cs typeface="Robo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677980" y="10375965"/>
            <a:ext cx="957580" cy="396875"/>
            <a:chOff x="12677980" y="10375965"/>
            <a:chExt cx="957580" cy="396875"/>
          </a:xfrm>
        </p:grpSpPr>
        <p:sp>
          <p:nvSpPr>
            <p:cNvPr id="57" name="object 57"/>
            <p:cNvSpPr/>
            <p:nvPr/>
          </p:nvSpPr>
          <p:spPr>
            <a:xfrm>
              <a:off x="12763737" y="1050504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677980" y="1037596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3"/>
                  </a:lnTo>
                  <a:lnTo>
                    <a:pt x="170612" y="97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3755698" y="10538705"/>
            <a:ext cx="26917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Happens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immediately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8404410"/>
            <a:ext cx="282713" cy="282713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60896" y="8360297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69897" y="8353047"/>
            <a:ext cx="153447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5" dirty="0">
                <a:solidFill>
                  <a:srgbClr val="444444"/>
                </a:solidFill>
                <a:latin typeface="Roboto Lt"/>
                <a:cs typeface="Roboto Lt"/>
              </a:rPr>
              <a:t>Just-in-time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(JIT)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compilation: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Entire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converted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into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machine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at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once,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then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executed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immediately.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099153" y="10399869"/>
            <a:ext cx="957580" cy="396875"/>
            <a:chOff x="9099153" y="10399869"/>
            <a:chExt cx="957580" cy="396875"/>
          </a:xfrm>
        </p:grpSpPr>
        <p:sp>
          <p:nvSpPr>
            <p:cNvPr id="64" name="object 64"/>
            <p:cNvSpPr/>
            <p:nvPr/>
          </p:nvSpPr>
          <p:spPr>
            <a:xfrm>
              <a:off x="9120094" y="10528947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0" y="242703"/>
                  </a:moveTo>
                  <a:lnTo>
                    <a:pt x="65443" y="245376"/>
                  </a:lnTo>
                  <a:lnTo>
                    <a:pt x="128670" y="246263"/>
                  </a:lnTo>
                  <a:lnTo>
                    <a:pt x="189679" y="245363"/>
                  </a:lnTo>
                  <a:lnTo>
                    <a:pt x="248472" y="242677"/>
                  </a:lnTo>
                  <a:lnTo>
                    <a:pt x="305047" y="238204"/>
                  </a:lnTo>
                  <a:lnTo>
                    <a:pt x="359406" y="231944"/>
                  </a:lnTo>
                  <a:lnTo>
                    <a:pt x="411547" y="223898"/>
                  </a:lnTo>
                  <a:lnTo>
                    <a:pt x="461472" y="214065"/>
                  </a:lnTo>
                  <a:lnTo>
                    <a:pt x="509179" y="202445"/>
                  </a:lnTo>
                  <a:lnTo>
                    <a:pt x="554670" y="189039"/>
                  </a:lnTo>
                  <a:lnTo>
                    <a:pt x="597943" y="173846"/>
                  </a:lnTo>
                  <a:lnTo>
                    <a:pt x="638999" y="156867"/>
                  </a:lnTo>
                  <a:lnTo>
                    <a:pt x="677839" y="138101"/>
                  </a:lnTo>
                  <a:lnTo>
                    <a:pt x="714461" y="117548"/>
                  </a:lnTo>
                  <a:lnTo>
                    <a:pt x="748867" y="95209"/>
                  </a:lnTo>
                  <a:lnTo>
                    <a:pt x="781055" y="71083"/>
                  </a:lnTo>
                  <a:lnTo>
                    <a:pt x="811026" y="45171"/>
                  </a:lnTo>
                  <a:lnTo>
                    <a:pt x="838780" y="17472"/>
                  </a:lnTo>
                  <a:lnTo>
                    <a:pt x="85038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85634" y="10399869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170606" y="0"/>
                  </a:moveTo>
                  <a:lnTo>
                    <a:pt x="0" y="97847"/>
                  </a:lnTo>
                  <a:lnTo>
                    <a:pt x="146521" y="195193"/>
                  </a:lnTo>
                  <a:lnTo>
                    <a:pt x="170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608509" y="10577627"/>
            <a:ext cx="23082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portable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file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728" y="7795124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548640">
              <a:lnSpc>
                <a:spcPct val="100000"/>
              </a:lnSpc>
            </a:pP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Optimization</a:t>
            </a:r>
            <a:endParaRPr sz="28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30663" y="5446809"/>
            <a:ext cx="5965190" cy="4321175"/>
            <a:chOff x="4030663" y="5446809"/>
            <a:chExt cx="5965190" cy="4321175"/>
          </a:xfrm>
        </p:grpSpPr>
        <p:sp>
          <p:nvSpPr>
            <p:cNvPr id="5" name="object 5"/>
            <p:cNvSpPr/>
            <p:nvPr/>
          </p:nvSpPr>
          <p:spPr>
            <a:xfrm>
              <a:off x="4194009" y="9514682"/>
              <a:ext cx="0" cy="211454"/>
            </a:xfrm>
            <a:custGeom>
              <a:avLst/>
              <a:gdLst/>
              <a:ahLst/>
              <a:cxnLst/>
              <a:rect l="l" t="t" r="r" b="b"/>
              <a:pathLst>
                <a:path h="211454">
                  <a:moveTo>
                    <a:pt x="0" y="0"/>
                  </a:moveTo>
                  <a:lnTo>
                    <a:pt x="0" y="21136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663" y="922987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2874" y="9686580"/>
              <a:ext cx="2473960" cy="0"/>
            </a:xfrm>
            <a:custGeom>
              <a:avLst/>
              <a:gdLst/>
              <a:ahLst/>
              <a:cxnLst/>
              <a:rect l="l" t="t" r="r" b="b"/>
              <a:pathLst>
                <a:path w="2473959">
                  <a:moveTo>
                    <a:pt x="2473452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4009" y="7139109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0"/>
                  </a:moveTo>
                  <a:lnTo>
                    <a:pt x="0" y="49617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2874" y="7178574"/>
              <a:ext cx="2188845" cy="0"/>
            </a:xfrm>
            <a:custGeom>
              <a:avLst/>
              <a:gdLst/>
              <a:ahLst/>
              <a:cxnLst/>
              <a:rect l="l" t="t" r="r" b="b"/>
              <a:pathLst>
                <a:path w="2188845">
                  <a:moveTo>
                    <a:pt x="2188644" y="0"/>
                  </a:moveTo>
                  <a:lnTo>
                    <a:pt x="2146760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635" y="701522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8566" y="5488719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5220" y="603372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1283" y="6541121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590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50" dirty="0">
                <a:solidFill>
                  <a:srgbClr val="FAFBFB"/>
                </a:solidFill>
                <a:latin typeface="Trebuchet MS"/>
                <a:cs typeface="Trebuchet MS"/>
              </a:rPr>
              <a:t>MODER</a:t>
            </a:r>
            <a:r>
              <a:rPr sz="4950" b="1" spc="-117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560" dirty="0">
                <a:solidFill>
                  <a:srgbClr val="FAFBFB"/>
                </a:solidFill>
                <a:latin typeface="Trebuchet MS"/>
                <a:cs typeface="Trebuchet MS"/>
              </a:rPr>
              <a:t>JUST-IN-TIM</a:t>
            </a:r>
            <a:r>
              <a:rPr sz="4950" b="1" spc="-72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COMPILATIO</a:t>
            </a:r>
            <a:r>
              <a:rPr sz="4950" b="1" spc="-110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8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37442" y="6955487"/>
            <a:ext cx="196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Compilation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283" y="9049127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787400">
              <a:lnSpc>
                <a:spcPct val="100000"/>
              </a:lnSpc>
            </a:pP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endParaRPr sz="2800">
              <a:latin typeface="Roboto Lt"/>
              <a:cs typeface="Roboto L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41283" y="4033113"/>
            <a:ext cx="4310380" cy="4835525"/>
            <a:chOff x="6841283" y="4033113"/>
            <a:chExt cx="4310380" cy="483552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1165" y="7235398"/>
              <a:ext cx="2410410" cy="1472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117" y="7454990"/>
              <a:ext cx="1656506" cy="718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18566" y="7996727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55221" y="854173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41283" y="4033113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93017" y="4447480"/>
            <a:ext cx="12515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Parsing</a:t>
            </a:r>
            <a:endParaRPr sz="2800">
              <a:latin typeface="Roboto Lt"/>
              <a:cs typeface="Roboto L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41165" y="4696545"/>
            <a:ext cx="2410460" cy="1473200"/>
            <a:chOff x="8741165" y="4696545"/>
            <a:chExt cx="2410460" cy="14732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1165" y="4696545"/>
              <a:ext cx="2410266" cy="14727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18117" y="4916137"/>
              <a:ext cx="1656714" cy="719455"/>
            </a:xfrm>
            <a:custGeom>
              <a:avLst/>
              <a:gdLst/>
              <a:ahLst/>
              <a:cxnLst/>
              <a:rect l="l" t="t" r="r" b="b"/>
              <a:pathLst>
                <a:path w="1656715" h="719454">
                  <a:moveTo>
                    <a:pt x="1656363" y="0"/>
                  </a:moveTo>
                  <a:lnTo>
                    <a:pt x="0" y="0"/>
                  </a:lnTo>
                  <a:lnTo>
                    <a:pt x="0" y="718891"/>
                  </a:lnTo>
                  <a:lnTo>
                    <a:pt x="1656363" y="718891"/>
                  </a:lnTo>
                  <a:lnTo>
                    <a:pt x="1656363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643782" y="5069611"/>
            <a:ext cx="1130841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" dirty="0">
                <a:solidFill>
                  <a:srgbClr val="FFFFFF"/>
                </a:solidFill>
                <a:latin typeface="Roboto"/>
                <a:cs typeface="Roboto"/>
              </a:rPr>
              <a:t>AST</a:t>
            </a:r>
            <a:endParaRPr sz="2450" dirty="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001033" y="4515995"/>
            <a:ext cx="4260215" cy="738505"/>
            <a:chOff x="11001033" y="4515995"/>
            <a:chExt cx="4260215" cy="738505"/>
          </a:xfrm>
        </p:grpSpPr>
        <p:sp>
          <p:nvSpPr>
            <p:cNvPr id="29" name="object 29"/>
            <p:cNvSpPr/>
            <p:nvPr/>
          </p:nvSpPr>
          <p:spPr>
            <a:xfrm>
              <a:off x="11021988" y="4602740"/>
              <a:ext cx="4084320" cy="631190"/>
            </a:xfrm>
            <a:custGeom>
              <a:avLst/>
              <a:gdLst/>
              <a:ahLst/>
              <a:cxnLst/>
              <a:rect l="l" t="t" r="r" b="b"/>
              <a:pathLst>
                <a:path w="4084319" h="631189">
                  <a:moveTo>
                    <a:pt x="0" y="630688"/>
                  </a:moveTo>
                  <a:lnTo>
                    <a:pt x="36419" y="614731"/>
                  </a:lnTo>
                  <a:lnTo>
                    <a:pt x="73162" y="598977"/>
                  </a:lnTo>
                  <a:lnTo>
                    <a:pt x="110230" y="583428"/>
                  </a:lnTo>
                  <a:lnTo>
                    <a:pt x="147621" y="568084"/>
                  </a:lnTo>
                  <a:lnTo>
                    <a:pt x="185337" y="552944"/>
                  </a:lnTo>
                  <a:lnTo>
                    <a:pt x="223377" y="538008"/>
                  </a:lnTo>
                  <a:lnTo>
                    <a:pt x="261742" y="523277"/>
                  </a:lnTo>
                  <a:lnTo>
                    <a:pt x="300430" y="508751"/>
                  </a:lnTo>
                  <a:lnTo>
                    <a:pt x="339443" y="494429"/>
                  </a:lnTo>
                  <a:lnTo>
                    <a:pt x="378780" y="480311"/>
                  </a:lnTo>
                  <a:lnTo>
                    <a:pt x="418442" y="466398"/>
                  </a:lnTo>
                  <a:lnTo>
                    <a:pt x="458427" y="452690"/>
                  </a:lnTo>
                  <a:lnTo>
                    <a:pt x="498737" y="439185"/>
                  </a:lnTo>
                  <a:lnTo>
                    <a:pt x="539371" y="425886"/>
                  </a:lnTo>
                  <a:lnTo>
                    <a:pt x="580329" y="412790"/>
                  </a:lnTo>
                  <a:lnTo>
                    <a:pt x="621611" y="399900"/>
                  </a:lnTo>
                  <a:lnTo>
                    <a:pt x="663217" y="387213"/>
                  </a:lnTo>
                  <a:lnTo>
                    <a:pt x="705148" y="374732"/>
                  </a:lnTo>
                  <a:lnTo>
                    <a:pt x="747403" y="362454"/>
                  </a:lnTo>
                  <a:lnTo>
                    <a:pt x="789982" y="350381"/>
                  </a:lnTo>
                  <a:lnTo>
                    <a:pt x="832886" y="338513"/>
                  </a:lnTo>
                  <a:lnTo>
                    <a:pt x="876113" y="326849"/>
                  </a:lnTo>
                  <a:lnTo>
                    <a:pt x="919665" y="315390"/>
                  </a:lnTo>
                  <a:lnTo>
                    <a:pt x="963541" y="304135"/>
                  </a:lnTo>
                  <a:lnTo>
                    <a:pt x="1007741" y="293084"/>
                  </a:lnTo>
                  <a:lnTo>
                    <a:pt x="1052265" y="282238"/>
                  </a:lnTo>
                  <a:lnTo>
                    <a:pt x="1097114" y="271597"/>
                  </a:lnTo>
                  <a:lnTo>
                    <a:pt x="1142287" y="261160"/>
                  </a:lnTo>
                  <a:lnTo>
                    <a:pt x="1187784" y="250927"/>
                  </a:lnTo>
                  <a:lnTo>
                    <a:pt x="1233605" y="240899"/>
                  </a:lnTo>
                  <a:lnTo>
                    <a:pt x="1279751" y="231075"/>
                  </a:lnTo>
                  <a:lnTo>
                    <a:pt x="1326220" y="221456"/>
                  </a:lnTo>
                  <a:lnTo>
                    <a:pt x="1373014" y="212041"/>
                  </a:lnTo>
                  <a:lnTo>
                    <a:pt x="1420132" y="202831"/>
                  </a:lnTo>
                  <a:lnTo>
                    <a:pt x="1467575" y="193825"/>
                  </a:lnTo>
                  <a:lnTo>
                    <a:pt x="1515341" y="185024"/>
                  </a:lnTo>
                  <a:lnTo>
                    <a:pt x="1563432" y="176427"/>
                  </a:lnTo>
                  <a:lnTo>
                    <a:pt x="1611847" y="168035"/>
                  </a:lnTo>
                  <a:lnTo>
                    <a:pt x="1660586" y="159847"/>
                  </a:lnTo>
                  <a:lnTo>
                    <a:pt x="1709649" y="151863"/>
                  </a:lnTo>
                  <a:lnTo>
                    <a:pt x="1759037" y="144085"/>
                  </a:lnTo>
                  <a:lnTo>
                    <a:pt x="1808749" y="136510"/>
                  </a:lnTo>
                  <a:lnTo>
                    <a:pt x="1858785" y="129140"/>
                  </a:lnTo>
                  <a:lnTo>
                    <a:pt x="1909145" y="121975"/>
                  </a:lnTo>
                  <a:lnTo>
                    <a:pt x="1959829" y="115014"/>
                  </a:lnTo>
                  <a:lnTo>
                    <a:pt x="2010838" y="108257"/>
                  </a:lnTo>
                  <a:lnTo>
                    <a:pt x="2062171" y="101705"/>
                  </a:lnTo>
                  <a:lnTo>
                    <a:pt x="2113828" y="95357"/>
                  </a:lnTo>
                  <a:lnTo>
                    <a:pt x="2165809" y="89214"/>
                  </a:lnTo>
                  <a:lnTo>
                    <a:pt x="2218115" y="83275"/>
                  </a:lnTo>
                  <a:lnTo>
                    <a:pt x="2270744" y="77541"/>
                  </a:lnTo>
                  <a:lnTo>
                    <a:pt x="2323698" y="72011"/>
                  </a:lnTo>
                  <a:lnTo>
                    <a:pt x="2376976" y="66686"/>
                  </a:lnTo>
                  <a:lnTo>
                    <a:pt x="2430579" y="61565"/>
                  </a:lnTo>
                  <a:lnTo>
                    <a:pt x="2484505" y="56649"/>
                  </a:lnTo>
                  <a:lnTo>
                    <a:pt x="2538756" y="51937"/>
                  </a:lnTo>
                  <a:lnTo>
                    <a:pt x="2593331" y="47430"/>
                  </a:lnTo>
                  <a:lnTo>
                    <a:pt x="2648230" y="43127"/>
                  </a:lnTo>
                  <a:lnTo>
                    <a:pt x="2703453" y="39029"/>
                  </a:lnTo>
                  <a:lnTo>
                    <a:pt x="2759001" y="35135"/>
                  </a:lnTo>
                  <a:lnTo>
                    <a:pt x="2814873" y="31445"/>
                  </a:lnTo>
                  <a:lnTo>
                    <a:pt x="2871069" y="27960"/>
                  </a:lnTo>
                  <a:lnTo>
                    <a:pt x="2927589" y="24680"/>
                  </a:lnTo>
                  <a:lnTo>
                    <a:pt x="2984434" y="21604"/>
                  </a:lnTo>
                  <a:lnTo>
                    <a:pt x="3041602" y="18732"/>
                  </a:lnTo>
                  <a:lnTo>
                    <a:pt x="3099095" y="16065"/>
                  </a:lnTo>
                  <a:lnTo>
                    <a:pt x="3156912" y="13602"/>
                  </a:lnTo>
                  <a:lnTo>
                    <a:pt x="3215053" y="11344"/>
                  </a:lnTo>
                  <a:lnTo>
                    <a:pt x="3273519" y="9290"/>
                  </a:lnTo>
                  <a:lnTo>
                    <a:pt x="3332309" y="7441"/>
                  </a:lnTo>
                  <a:lnTo>
                    <a:pt x="3391423" y="5796"/>
                  </a:lnTo>
                  <a:lnTo>
                    <a:pt x="3450861" y="4356"/>
                  </a:lnTo>
                  <a:lnTo>
                    <a:pt x="3510623" y="3120"/>
                  </a:lnTo>
                  <a:lnTo>
                    <a:pt x="3570710" y="2089"/>
                  </a:lnTo>
                  <a:lnTo>
                    <a:pt x="3631120" y="1262"/>
                  </a:lnTo>
                  <a:lnTo>
                    <a:pt x="3691855" y="640"/>
                  </a:lnTo>
                  <a:lnTo>
                    <a:pt x="3752915" y="222"/>
                  </a:lnTo>
                  <a:lnTo>
                    <a:pt x="3814298" y="8"/>
                  </a:lnTo>
                  <a:lnTo>
                    <a:pt x="3876006" y="0"/>
                  </a:lnTo>
                  <a:lnTo>
                    <a:pt x="3938037" y="195"/>
                  </a:lnTo>
                  <a:lnTo>
                    <a:pt x="4000393" y="595"/>
                  </a:lnTo>
                  <a:lnTo>
                    <a:pt x="4063074" y="1199"/>
                  </a:lnTo>
                  <a:lnTo>
                    <a:pt x="4084013" y="152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83687" y="4515995"/>
              <a:ext cx="177800" cy="175895"/>
            </a:xfrm>
            <a:custGeom>
              <a:avLst/>
              <a:gdLst/>
              <a:ahLst/>
              <a:cxnLst/>
              <a:rect l="l" t="t" r="r" b="b"/>
              <a:pathLst>
                <a:path w="177800" h="175895">
                  <a:moveTo>
                    <a:pt x="2753" y="0"/>
                  </a:moveTo>
                  <a:lnTo>
                    <a:pt x="0" y="175889"/>
                  </a:lnTo>
                  <a:lnTo>
                    <a:pt x="177261" y="90697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21240000">
            <a:off x="12396451" y="4316755"/>
            <a:ext cx="109057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Examp</a:t>
            </a:r>
            <a:r>
              <a:rPr sz="3225" spc="-15" baseline="2583" dirty="0">
                <a:solidFill>
                  <a:srgbClr val="F2425D"/>
                </a:solidFill>
                <a:latin typeface="Roboto Lt"/>
                <a:cs typeface="Roboto Lt"/>
              </a:rPr>
              <a:t>le</a:t>
            </a:r>
            <a:endParaRPr sz="3225" baseline="2583">
              <a:latin typeface="Roboto Lt"/>
              <a:cs typeface="Roboto L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482523" y="2145999"/>
            <a:ext cx="3559175" cy="8375650"/>
            <a:chOff x="15482523" y="2145999"/>
            <a:chExt cx="3559175" cy="8375650"/>
          </a:xfrm>
        </p:grpSpPr>
        <p:sp>
          <p:nvSpPr>
            <p:cNvPr id="33" name="object 33"/>
            <p:cNvSpPr/>
            <p:nvPr/>
          </p:nvSpPr>
          <p:spPr>
            <a:xfrm>
              <a:off x="15482519" y="2146001"/>
              <a:ext cx="3559175" cy="8375650"/>
            </a:xfrm>
            <a:custGeom>
              <a:avLst/>
              <a:gdLst/>
              <a:ahLst/>
              <a:cxnLst/>
              <a:rect l="l" t="t" r="r" b="b"/>
              <a:pathLst>
                <a:path w="3559175" h="8375650">
                  <a:moveTo>
                    <a:pt x="3558844" y="6386258"/>
                  </a:moveTo>
                  <a:lnTo>
                    <a:pt x="0" y="6386258"/>
                  </a:lnTo>
                  <a:lnTo>
                    <a:pt x="0" y="8375472"/>
                  </a:lnTo>
                  <a:lnTo>
                    <a:pt x="3558844" y="8375472"/>
                  </a:lnTo>
                  <a:lnTo>
                    <a:pt x="3558844" y="6386258"/>
                  </a:lnTo>
                  <a:close/>
                </a:path>
                <a:path w="3559175" h="8375650">
                  <a:moveTo>
                    <a:pt x="3558844" y="0"/>
                  </a:moveTo>
                  <a:lnTo>
                    <a:pt x="0" y="0"/>
                  </a:lnTo>
                  <a:lnTo>
                    <a:pt x="0" y="1989226"/>
                  </a:lnTo>
                  <a:lnTo>
                    <a:pt x="3558844" y="1989226"/>
                  </a:lnTo>
                  <a:lnTo>
                    <a:pt x="3558844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2523" y="4139753"/>
              <a:ext cx="3558843" cy="61359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0739" y="2526357"/>
              <a:ext cx="282713" cy="28271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928040" y="248224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437040" y="2474994"/>
            <a:ext cx="260465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AST</a:t>
            </a:r>
            <a:r>
              <a:rPr sz="2450" spc="-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Example</a:t>
            </a:r>
            <a:endParaRPr sz="2450" dirty="0">
              <a:latin typeface="Roboto Lt"/>
              <a:cs typeface="Roboto L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192031" y="9714162"/>
            <a:ext cx="1388745" cy="255904"/>
            <a:chOff x="10192031" y="9714162"/>
            <a:chExt cx="1388745" cy="255904"/>
          </a:xfrm>
        </p:grpSpPr>
        <p:sp>
          <p:nvSpPr>
            <p:cNvPr id="39" name="object 39"/>
            <p:cNvSpPr/>
            <p:nvPr/>
          </p:nvSpPr>
          <p:spPr>
            <a:xfrm>
              <a:off x="10331234" y="9783966"/>
              <a:ext cx="1228725" cy="165100"/>
            </a:xfrm>
            <a:custGeom>
              <a:avLst/>
              <a:gdLst/>
              <a:ahLst/>
              <a:cxnLst/>
              <a:rect l="l" t="t" r="r" b="b"/>
              <a:pathLst>
                <a:path w="1228725" h="165100">
                  <a:moveTo>
                    <a:pt x="1228388" y="94073"/>
                  </a:moveTo>
                  <a:lnTo>
                    <a:pt x="1179071" y="107389"/>
                  </a:lnTo>
                  <a:lnTo>
                    <a:pt x="1129832" y="119313"/>
                  </a:lnTo>
                  <a:lnTo>
                    <a:pt x="1080671" y="129845"/>
                  </a:lnTo>
                  <a:lnTo>
                    <a:pt x="1031587" y="138984"/>
                  </a:lnTo>
                  <a:lnTo>
                    <a:pt x="982582" y="146730"/>
                  </a:lnTo>
                  <a:lnTo>
                    <a:pt x="933655" y="153084"/>
                  </a:lnTo>
                  <a:lnTo>
                    <a:pt x="884806" y="158046"/>
                  </a:lnTo>
                  <a:lnTo>
                    <a:pt x="836034" y="161614"/>
                  </a:lnTo>
                  <a:lnTo>
                    <a:pt x="787341" y="163791"/>
                  </a:lnTo>
                  <a:lnTo>
                    <a:pt x="738726" y="164574"/>
                  </a:lnTo>
                  <a:lnTo>
                    <a:pt x="690189" y="163966"/>
                  </a:lnTo>
                  <a:lnTo>
                    <a:pt x="641729" y="161964"/>
                  </a:lnTo>
                  <a:lnTo>
                    <a:pt x="593348" y="158570"/>
                  </a:lnTo>
                  <a:lnTo>
                    <a:pt x="545044" y="153784"/>
                  </a:lnTo>
                  <a:lnTo>
                    <a:pt x="496819" y="147605"/>
                  </a:lnTo>
                  <a:lnTo>
                    <a:pt x="448672" y="140033"/>
                  </a:lnTo>
                  <a:lnTo>
                    <a:pt x="400602" y="131069"/>
                  </a:lnTo>
                  <a:lnTo>
                    <a:pt x="352611" y="120712"/>
                  </a:lnTo>
                  <a:lnTo>
                    <a:pt x="304697" y="108963"/>
                  </a:lnTo>
                  <a:lnTo>
                    <a:pt x="256862" y="95821"/>
                  </a:lnTo>
                  <a:lnTo>
                    <a:pt x="209104" y="81287"/>
                  </a:lnTo>
                  <a:lnTo>
                    <a:pt x="161425" y="65360"/>
                  </a:lnTo>
                  <a:lnTo>
                    <a:pt x="113823" y="48040"/>
                  </a:lnTo>
                  <a:lnTo>
                    <a:pt x="66299" y="29328"/>
                  </a:lnTo>
                  <a:lnTo>
                    <a:pt x="18854" y="92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192031" y="9714162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5">
                  <a:moveTo>
                    <a:pt x="196667" y="0"/>
                  </a:moveTo>
                  <a:lnTo>
                    <a:pt x="0" y="1702"/>
                  </a:lnTo>
                  <a:lnTo>
                    <a:pt x="119362" y="158014"/>
                  </a:lnTo>
                  <a:lnTo>
                    <a:pt x="19666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5534019" y="3113568"/>
            <a:ext cx="2787650" cy="7179945"/>
            <a:chOff x="15534019" y="3113568"/>
            <a:chExt cx="2787650" cy="7179945"/>
          </a:xfrm>
        </p:grpSpPr>
        <p:sp>
          <p:nvSpPr>
            <p:cNvPr id="42" name="object 42"/>
            <p:cNvSpPr/>
            <p:nvPr/>
          </p:nvSpPr>
          <p:spPr>
            <a:xfrm>
              <a:off x="15899128" y="9939465"/>
              <a:ext cx="1593850" cy="322580"/>
            </a:xfrm>
            <a:custGeom>
              <a:avLst/>
              <a:gdLst/>
              <a:ahLst/>
              <a:cxnLst/>
              <a:rect l="l" t="t" r="r" b="b"/>
              <a:pathLst>
                <a:path w="1593850" h="322579">
                  <a:moveTo>
                    <a:pt x="0" y="0"/>
                  </a:moveTo>
                  <a:lnTo>
                    <a:pt x="1593537" y="0"/>
                  </a:lnTo>
                  <a:lnTo>
                    <a:pt x="1593537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752400" y="8533265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52400" y="7076848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565431" y="4129876"/>
              <a:ext cx="2219325" cy="322580"/>
            </a:xfrm>
            <a:custGeom>
              <a:avLst/>
              <a:gdLst/>
              <a:ahLst/>
              <a:cxnLst/>
              <a:rect l="l" t="t" r="r" b="b"/>
              <a:pathLst>
                <a:path w="2219325" h="322579">
                  <a:moveTo>
                    <a:pt x="0" y="0"/>
                  </a:moveTo>
                  <a:lnTo>
                    <a:pt x="2219043" y="0"/>
                  </a:lnTo>
                  <a:lnTo>
                    <a:pt x="2219043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456" y="3113568"/>
              <a:ext cx="2358686" cy="734389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1730984" y="9490440"/>
            <a:ext cx="14084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Happens in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Stack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468564" y="2938803"/>
            <a:ext cx="13216890" cy="7849234"/>
            <a:chOff x="1468564" y="2938803"/>
            <a:chExt cx="13216890" cy="7849234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2472" y="9461921"/>
              <a:ext cx="590880" cy="91688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84439" y="3347739"/>
              <a:ext cx="13185140" cy="7424420"/>
            </a:xfrm>
            <a:custGeom>
              <a:avLst/>
              <a:gdLst/>
              <a:ahLst/>
              <a:cxnLst/>
              <a:rect l="l" t="t" r="r" b="b"/>
              <a:pathLst>
                <a:path w="13185140" h="7424420">
                  <a:moveTo>
                    <a:pt x="0" y="0"/>
                  </a:moveTo>
                  <a:lnTo>
                    <a:pt x="13184970" y="0"/>
                  </a:lnTo>
                  <a:lnTo>
                    <a:pt x="13184970" y="7424373"/>
                  </a:lnTo>
                  <a:lnTo>
                    <a:pt x="0" y="742437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18566" y="2980713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55220" y="352572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364838" y="7099993"/>
              <a:ext cx="1518920" cy="144145"/>
            </a:xfrm>
            <a:custGeom>
              <a:avLst/>
              <a:gdLst/>
              <a:ahLst/>
              <a:cxnLst/>
              <a:rect l="l" t="t" r="r" b="b"/>
              <a:pathLst>
                <a:path w="1518920" h="144145">
                  <a:moveTo>
                    <a:pt x="1518420" y="101051"/>
                  </a:moveTo>
                  <a:lnTo>
                    <a:pt x="1474822" y="86993"/>
                  </a:lnTo>
                  <a:lnTo>
                    <a:pt x="1430786" y="73987"/>
                  </a:lnTo>
                  <a:lnTo>
                    <a:pt x="1386311" y="62034"/>
                  </a:lnTo>
                  <a:lnTo>
                    <a:pt x="1341399" y="51133"/>
                  </a:lnTo>
                  <a:lnTo>
                    <a:pt x="1296049" y="41285"/>
                  </a:lnTo>
                  <a:lnTo>
                    <a:pt x="1250261" y="32488"/>
                  </a:lnTo>
                  <a:lnTo>
                    <a:pt x="1204035" y="24744"/>
                  </a:lnTo>
                  <a:lnTo>
                    <a:pt x="1157371" y="18052"/>
                  </a:lnTo>
                  <a:lnTo>
                    <a:pt x="1110269" y="12413"/>
                  </a:lnTo>
                  <a:lnTo>
                    <a:pt x="1062729" y="7826"/>
                  </a:lnTo>
                  <a:lnTo>
                    <a:pt x="1014752" y="4291"/>
                  </a:lnTo>
                  <a:lnTo>
                    <a:pt x="966336" y="1808"/>
                  </a:lnTo>
                  <a:lnTo>
                    <a:pt x="917482" y="378"/>
                  </a:lnTo>
                  <a:lnTo>
                    <a:pt x="868190" y="0"/>
                  </a:lnTo>
                  <a:lnTo>
                    <a:pt x="818460" y="674"/>
                  </a:lnTo>
                  <a:lnTo>
                    <a:pt x="768293" y="2400"/>
                  </a:lnTo>
                  <a:lnTo>
                    <a:pt x="717687" y="5179"/>
                  </a:lnTo>
                  <a:lnTo>
                    <a:pt x="666643" y="9010"/>
                  </a:lnTo>
                  <a:lnTo>
                    <a:pt x="615161" y="13893"/>
                  </a:lnTo>
                  <a:lnTo>
                    <a:pt x="563242" y="19829"/>
                  </a:lnTo>
                  <a:lnTo>
                    <a:pt x="510884" y="26817"/>
                  </a:lnTo>
                  <a:lnTo>
                    <a:pt x="458089" y="34857"/>
                  </a:lnTo>
                  <a:lnTo>
                    <a:pt x="404855" y="43950"/>
                  </a:lnTo>
                  <a:lnTo>
                    <a:pt x="351183" y="54094"/>
                  </a:lnTo>
                  <a:lnTo>
                    <a:pt x="297074" y="65291"/>
                  </a:lnTo>
                  <a:lnTo>
                    <a:pt x="242526" y="77541"/>
                  </a:lnTo>
                  <a:lnTo>
                    <a:pt x="187541" y="90842"/>
                  </a:lnTo>
                  <a:lnTo>
                    <a:pt x="132117" y="105196"/>
                  </a:lnTo>
                  <a:lnTo>
                    <a:pt x="76256" y="120602"/>
                  </a:lnTo>
                  <a:lnTo>
                    <a:pt x="19957" y="137061"/>
                  </a:lnTo>
                  <a:lnTo>
                    <a:pt x="0" y="14352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17418" y="7153394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5" h="167640">
                  <a:moveTo>
                    <a:pt x="140224" y="0"/>
                  </a:moveTo>
                  <a:lnTo>
                    <a:pt x="0" y="137905"/>
                  </a:lnTo>
                  <a:lnTo>
                    <a:pt x="194459" y="167341"/>
                  </a:lnTo>
                  <a:lnTo>
                    <a:pt x="1402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183146" y="2697753"/>
            <a:ext cx="1969728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4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NG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1220" y="2666072"/>
            <a:ext cx="522546" cy="52254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6021" y="1895382"/>
            <a:ext cx="4365089" cy="904632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071749" y="6828951"/>
            <a:ext cx="15182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Just-in-time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compilation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808814" y="4409738"/>
            <a:ext cx="3824604" cy="5914390"/>
            <a:chOff x="2808814" y="4409738"/>
            <a:chExt cx="3824604" cy="5914390"/>
          </a:xfrm>
        </p:grpSpPr>
        <p:sp>
          <p:nvSpPr>
            <p:cNvPr id="60" name="object 60"/>
            <p:cNvSpPr/>
            <p:nvPr/>
          </p:nvSpPr>
          <p:spPr>
            <a:xfrm>
              <a:off x="2903891" y="5319772"/>
              <a:ext cx="186055" cy="2049145"/>
            </a:xfrm>
            <a:custGeom>
              <a:avLst/>
              <a:gdLst/>
              <a:ahLst/>
              <a:cxnLst/>
              <a:rect l="l" t="t" r="r" b="b"/>
              <a:pathLst>
                <a:path w="186055" h="2049145">
                  <a:moveTo>
                    <a:pt x="59273" y="0"/>
                  </a:moveTo>
                  <a:lnTo>
                    <a:pt x="51603" y="46273"/>
                  </a:lnTo>
                  <a:lnTo>
                    <a:pt x="44464" y="92707"/>
                  </a:lnTo>
                  <a:lnTo>
                    <a:pt x="37857" y="139301"/>
                  </a:lnTo>
                  <a:lnTo>
                    <a:pt x="31780" y="186055"/>
                  </a:lnTo>
                  <a:lnTo>
                    <a:pt x="26235" y="232969"/>
                  </a:lnTo>
                  <a:lnTo>
                    <a:pt x="21221" y="280044"/>
                  </a:lnTo>
                  <a:lnTo>
                    <a:pt x="16738" y="327279"/>
                  </a:lnTo>
                  <a:lnTo>
                    <a:pt x="12786" y="374673"/>
                  </a:lnTo>
                  <a:lnTo>
                    <a:pt x="9366" y="422228"/>
                  </a:lnTo>
                  <a:lnTo>
                    <a:pt x="6477" y="469944"/>
                  </a:lnTo>
                  <a:lnTo>
                    <a:pt x="4119" y="517819"/>
                  </a:lnTo>
                  <a:lnTo>
                    <a:pt x="2292" y="565855"/>
                  </a:lnTo>
                  <a:lnTo>
                    <a:pt x="997" y="614050"/>
                  </a:lnTo>
                  <a:lnTo>
                    <a:pt x="233" y="662406"/>
                  </a:lnTo>
                  <a:lnTo>
                    <a:pt x="0" y="710922"/>
                  </a:lnTo>
                  <a:lnTo>
                    <a:pt x="298" y="759599"/>
                  </a:lnTo>
                  <a:lnTo>
                    <a:pt x="1127" y="808435"/>
                  </a:lnTo>
                  <a:lnTo>
                    <a:pt x="2488" y="857432"/>
                  </a:lnTo>
                  <a:lnTo>
                    <a:pt x="4380" y="906589"/>
                  </a:lnTo>
                  <a:lnTo>
                    <a:pt x="6803" y="955906"/>
                  </a:lnTo>
                  <a:lnTo>
                    <a:pt x="9757" y="1005383"/>
                  </a:lnTo>
                  <a:lnTo>
                    <a:pt x="13242" y="1055020"/>
                  </a:lnTo>
                  <a:lnTo>
                    <a:pt x="17259" y="1104818"/>
                  </a:lnTo>
                  <a:lnTo>
                    <a:pt x="21807" y="1154776"/>
                  </a:lnTo>
                  <a:lnTo>
                    <a:pt x="26886" y="1204893"/>
                  </a:lnTo>
                  <a:lnTo>
                    <a:pt x="32497" y="1255172"/>
                  </a:lnTo>
                  <a:lnTo>
                    <a:pt x="38638" y="1305610"/>
                  </a:lnTo>
                  <a:lnTo>
                    <a:pt x="45311" y="1356208"/>
                  </a:lnTo>
                  <a:lnTo>
                    <a:pt x="52515" y="1406967"/>
                  </a:lnTo>
                  <a:lnTo>
                    <a:pt x="60250" y="1457886"/>
                  </a:lnTo>
                  <a:lnTo>
                    <a:pt x="68517" y="1508965"/>
                  </a:lnTo>
                  <a:lnTo>
                    <a:pt x="77314" y="1560204"/>
                  </a:lnTo>
                  <a:lnTo>
                    <a:pt x="86643" y="1611603"/>
                  </a:lnTo>
                  <a:lnTo>
                    <a:pt x="96503" y="1663163"/>
                  </a:lnTo>
                  <a:lnTo>
                    <a:pt x="106895" y="1714883"/>
                  </a:lnTo>
                  <a:lnTo>
                    <a:pt x="117817" y="1766763"/>
                  </a:lnTo>
                  <a:lnTo>
                    <a:pt x="129271" y="1818803"/>
                  </a:lnTo>
                  <a:lnTo>
                    <a:pt x="141256" y="1871003"/>
                  </a:lnTo>
                  <a:lnTo>
                    <a:pt x="153772" y="1923363"/>
                  </a:lnTo>
                  <a:lnTo>
                    <a:pt x="166820" y="1975884"/>
                  </a:lnTo>
                  <a:lnTo>
                    <a:pt x="180399" y="2028565"/>
                  </a:lnTo>
                  <a:lnTo>
                    <a:pt x="186000" y="204877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99539" y="7324876"/>
              <a:ext cx="169545" cy="193040"/>
            </a:xfrm>
            <a:custGeom>
              <a:avLst/>
              <a:gdLst/>
              <a:ahLst/>
              <a:cxnLst/>
              <a:rect l="l" t="t" r="r" b="b"/>
              <a:pathLst>
                <a:path w="169544" h="193040">
                  <a:moveTo>
                    <a:pt x="169520" y="0"/>
                  </a:moveTo>
                  <a:lnTo>
                    <a:pt x="0" y="46982"/>
                  </a:lnTo>
                  <a:lnTo>
                    <a:pt x="131742" y="193011"/>
                  </a:lnTo>
                  <a:lnTo>
                    <a:pt x="1695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92717" y="5277422"/>
              <a:ext cx="2162810" cy="1386840"/>
            </a:xfrm>
            <a:custGeom>
              <a:avLst/>
              <a:gdLst/>
              <a:ahLst/>
              <a:cxnLst/>
              <a:rect l="l" t="t" r="r" b="b"/>
              <a:pathLst>
                <a:path w="2162810" h="1386840">
                  <a:moveTo>
                    <a:pt x="0" y="0"/>
                  </a:moveTo>
                  <a:lnTo>
                    <a:pt x="29701" y="37869"/>
                  </a:lnTo>
                  <a:lnTo>
                    <a:pt x="59853" y="75295"/>
                  </a:lnTo>
                  <a:lnTo>
                    <a:pt x="90456" y="112278"/>
                  </a:lnTo>
                  <a:lnTo>
                    <a:pt x="121509" y="148817"/>
                  </a:lnTo>
                  <a:lnTo>
                    <a:pt x="153013" y="184912"/>
                  </a:lnTo>
                  <a:lnTo>
                    <a:pt x="184968" y="220564"/>
                  </a:lnTo>
                  <a:lnTo>
                    <a:pt x="217374" y="255773"/>
                  </a:lnTo>
                  <a:lnTo>
                    <a:pt x="250230" y="290537"/>
                  </a:lnTo>
                  <a:lnTo>
                    <a:pt x="283537" y="324858"/>
                  </a:lnTo>
                  <a:lnTo>
                    <a:pt x="317295" y="358736"/>
                  </a:lnTo>
                  <a:lnTo>
                    <a:pt x="351504" y="392170"/>
                  </a:lnTo>
                  <a:lnTo>
                    <a:pt x="386163" y="425161"/>
                  </a:lnTo>
                  <a:lnTo>
                    <a:pt x="421273" y="457707"/>
                  </a:lnTo>
                  <a:lnTo>
                    <a:pt x="456834" y="489811"/>
                  </a:lnTo>
                  <a:lnTo>
                    <a:pt x="492845" y="521470"/>
                  </a:lnTo>
                  <a:lnTo>
                    <a:pt x="529307" y="552687"/>
                  </a:lnTo>
                  <a:lnTo>
                    <a:pt x="566220" y="583459"/>
                  </a:lnTo>
                  <a:lnTo>
                    <a:pt x="603584" y="613788"/>
                  </a:lnTo>
                  <a:lnTo>
                    <a:pt x="641398" y="643674"/>
                  </a:lnTo>
                  <a:lnTo>
                    <a:pt x="679663" y="673115"/>
                  </a:lnTo>
                  <a:lnTo>
                    <a:pt x="718379" y="702114"/>
                  </a:lnTo>
                  <a:lnTo>
                    <a:pt x="757546" y="730668"/>
                  </a:lnTo>
                  <a:lnTo>
                    <a:pt x="797163" y="758780"/>
                  </a:lnTo>
                  <a:lnTo>
                    <a:pt x="837231" y="786447"/>
                  </a:lnTo>
                  <a:lnTo>
                    <a:pt x="877750" y="813671"/>
                  </a:lnTo>
                  <a:lnTo>
                    <a:pt x="918719" y="840452"/>
                  </a:lnTo>
                  <a:lnTo>
                    <a:pt x="960139" y="866788"/>
                  </a:lnTo>
                  <a:lnTo>
                    <a:pt x="1002010" y="892682"/>
                  </a:lnTo>
                  <a:lnTo>
                    <a:pt x="1044332" y="918131"/>
                  </a:lnTo>
                  <a:lnTo>
                    <a:pt x="1087104" y="943138"/>
                  </a:lnTo>
                  <a:lnTo>
                    <a:pt x="1130327" y="967700"/>
                  </a:lnTo>
                  <a:lnTo>
                    <a:pt x="1174001" y="991819"/>
                  </a:lnTo>
                  <a:lnTo>
                    <a:pt x="1218126" y="1015495"/>
                  </a:lnTo>
                  <a:lnTo>
                    <a:pt x="1262701" y="1038726"/>
                  </a:lnTo>
                  <a:lnTo>
                    <a:pt x="1307727" y="1061515"/>
                  </a:lnTo>
                  <a:lnTo>
                    <a:pt x="1353204" y="1083860"/>
                  </a:lnTo>
                  <a:lnTo>
                    <a:pt x="1399131" y="1105761"/>
                  </a:lnTo>
                  <a:lnTo>
                    <a:pt x="1445509" y="1127218"/>
                  </a:lnTo>
                  <a:lnTo>
                    <a:pt x="1492338" y="1148232"/>
                  </a:lnTo>
                  <a:lnTo>
                    <a:pt x="1539618" y="1168803"/>
                  </a:lnTo>
                  <a:lnTo>
                    <a:pt x="1587348" y="1188930"/>
                  </a:lnTo>
                  <a:lnTo>
                    <a:pt x="1635529" y="1208613"/>
                  </a:lnTo>
                  <a:lnTo>
                    <a:pt x="1684161" y="1227853"/>
                  </a:lnTo>
                  <a:lnTo>
                    <a:pt x="1733244" y="1246649"/>
                  </a:lnTo>
                  <a:lnTo>
                    <a:pt x="1782777" y="1265001"/>
                  </a:lnTo>
                  <a:lnTo>
                    <a:pt x="1832761" y="1282910"/>
                  </a:lnTo>
                  <a:lnTo>
                    <a:pt x="1883196" y="1300376"/>
                  </a:lnTo>
                  <a:lnTo>
                    <a:pt x="1934081" y="1317398"/>
                  </a:lnTo>
                  <a:lnTo>
                    <a:pt x="1985417" y="1333976"/>
                  </a:lnTo>
                  <a:lnTo>
                    <a:pt x="2037204" y="1350111"/>
                  </a:lnTo>
                  <a:lnTo>
                    <a:pt x="2089442" y="1365802"/>
                  </a:lnTo>
                  <a:lnTo>
                    <a:pt x="2142130" y="1381050"/>
                  </a:lnTo>
                  <a:lnTo>
                    <a:pt x="2162390" y="138646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12180" y="6573503"/>
              <a:ext cx="193040" cy="170180"/>
            </a:xfrm>
            <a:custGeom>
              <a:avLst/>
              <a:gdLst/>
              <a:ahLst/>
              <a:cxnLst/>
              <a:rect l="l" t="t" r="r" b="b"/>
              <a:pathLst>
                <a:path w="193040" h="170179">
                  <a:moveTo>
                    <a:pt x="45391" y="0"/>
                  </a:moveTo>
                  <a:lnTo>
                    <a:pt x="0" y="169953"/>
                  </a:lnTo>
                  <a:lnTo>
                    <a:pt x="192649" y="130367"/>
                  </a:lnTo>
                  <a:lnTo>
                    <a:pt x="453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39046" y="4430680"/>
              <a:ext cx="1450340" cy="170180"/>
            </a:xfrm>
            <a:custGeom>
              <a:avLst/>
              <a:gdLst/>
              <a:ahLst/>
              <a:cxnLst/>
              <a:rect l="l" t="t" r="r" b="b"/>
              <a:pathLst>
                <a:path w="1450339" h="170179">
                  <a:moveTo>
                    <a:pt x="0" y="73039"/>
                  </a:moveTo>
                  <a:lnTo>
                    <a:pt x="47930" y="61034"/>
                  </a:lnTo>
                  <a:lnTo>
                    <a:pt x="95961" y="50105"/>
                  </a:lnTo>
                  <a:lnTo>
                    <a:pt x="144091" y="40252"/>
                  </a:lnTo>
                  <a:lnTo>
                    <a:pt x="192320" y="31475"/>
                  </a:lnTo>
                  <a:lnTo>
                    <a:pt x="240649" y="23774"/>
                  </a:lnTo>
                  <a:lnTo>
                    <a:pt x="289078" y="17150"/>
                  </a:lnTo>
                  <a:lnTo>
                    <a:pt x="337606" y="11601"/>
                  </a:lnTo>
                  <a:lnTo>
                    <a:pt x="386234" y="7128"/>
                  </a:lnTo>
                  <a:lnTo>
                    <a:pt x="434961" y="3732"/>
                  </a:lnTo>
                  <a:lnTo>
                    <a:pt x="483788" y="1412"/>
                  </a:lnTo>
                  <a:lnTo>
                    <a:pt x="532715" y="168"/>
                  </a:lnTo>
                  <a:lnTo>
                    <a:pt x="581741" y="0"/>
                  </a:lnTo>
                  <a:lnTo>
                    <a:pt x="630866" y="907"/>
                  </a:lnTo>
                  <a:lnTo>
                    <a:pt x="680091" y="2892"/>
                  </a:lnTo>
                  <a:lnTo>
                    <a:pt x="729416" y="5952"/>
                  </a:lnTo>
                  <a:lnTo>
                    <a:pt x="778841" y="10088"/>
                  </a:lnTo>
                  <a:lnTo>
                    <a:pt x="828365" y="15300"/>
                  </a:lnTo>
                  <a:lnTo>
                    <a:pt x="877988" y="21589"/>
                  </a:lnTo>
                  <a:lnTo>
                    <a:pt x="927711" y="28953"/>
                  </a:lnTo>
                  <a:lnTo>
                    <a:pt x="977534" y="37394"/>
                  </a:lnTo>
                  <a:lnTo>
                    <a:pt x="1027456" y="46910"/>
                  </a:lnTo>
                  <a:lnTo>
                    <a:pt x="1077478" y="57503"/>
                  </a:lnTo>
                  <a:lnTo>
                    <a:pt x="1127599" y="69172"/>
                  </a:lnTo>
                  <a:lnTo>
                    <a:pt x="1177820" y="81917"/>
                  </a:lnTo>
                  <a:lnTo>
                    <a:pt x="1228141" y="95738"/>
                  </a:lnTo>
                  <a:lnTo>
                    <a:pt x="1278561" y="110635"/>
                  </a:lnTo>
                  <a:lnTo>
                    <a:pt x="1329081" y="126608"/>
                  </a:lnTo>
                  <a:lnTo>
                    <a:pt x="1379700" y="143657"/>
                  </a:lnTo>
                  <a:lnTo>
                    <a:pt x="1430419" y="161783"/>
                  </a:lnTo>
                  <a:lnTo>
                    <a:pt x="1449902" y="16958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36816" y="4510825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5" h="163829">
                  <a:moveTo>
                    <a:pt x="65381" y="0"/>
                  </a:moveTo>
                  <a:lnTo>
                    <a:pt x="0" y="163309"/>
                  </a:lnTo>
                  <a:lnTo>
                    <a:pt x="196000" y="147035"/>
                  </a:lnTo>
                  <a:lnTo>
                    <a:pt x="653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94691" y="9419168"/>
              <a:ext cx="814705" cy="883919"/>
            </a:xfrm>
            <a:custGeom>
              <a:avLst/>
              <a:gdLst/>
              <a:ahLst/>
              <a:cxnLst/>
              <a:rect l="l" t="t" r="r" b="b"/>
              <a:pathLst>
                <a:path w="814704" h="883920">
                  <a:moveTo>
                    <a:pt x="814463" y="883612"/>
                  </a:moveTo>
                  <a:lnTo>
                    <a:pt x="762598" y="875513"/>
                  </a:lnTo>
                  <a:lnTo>
                    <a:pt x="712408" y="865580"/>
                  </a:lnTo>
                  <a:lnTo>
                    <a:pt x="663892" y="853811"/>
                  </a:lnTo>
                  <a:lnTo>
                    <a:pt x="617050" y="840208"/>
                  </a:lnTo>
                  <a:lnTo>
                    <a:pt x="571882" y="824769"/>
                  </a:lnTo>
                  <a:lnTo>
                    <a:pt x="528389" y="807496"/>
                  </a:lnTo>
                  <a:lnTo>
                    <a:pt x="486569" y="788387"/>
                  </a:lnTo>
                  <a:lnTo>
                    <a:pt x="446424" y="767444"/>
                  </a:lnTo>
                  <a:lnTo>
                    <a:pt x="407953" y="744665"/>
                  </a:lnTo>
                  <a:lnTo>
                    <a:pt x="371157" y="720052"/>
                  </a:lnTo>
                  <a:lnTo>
                    <a:pt x="336034" y="693604"/>
                  </a:lnTo>
                  <a:lnTo>
                    <a:pt x="302586" y="665320"/>
                  </a:lnTo>
                  <a:lnTo>
                    <a:pt x="270812" y="635202"/>
                  </a:lnTo>
                  <a:lnTo>
                    <a:pt x="240712" y="603248"/>
                  </a:lnTo>
                  <a:lnTo>
                    <a:pt x="212286" y="569460"/>
                  </a:lnTo>
                  <a:lnTo>
                    <a:pt x="185535" y="533837"/>
                  </a:lnTo>
                  <a:lnTo>
                    <a:pt x="160457" y="496378"/>
                  </a:lnTo>
                  <a:lnTo>
                    <a:pt x="137054" y="457085"/>
                  </a:lnTo>
                  <a:lnTo>
                    <a:pt x="115325" y="415957"/>
                  </a:lnTo>
                  <a:lnTo>
                    <a:pt x="95271" y="372993"/>
                  </a:lnTo>
                  <a:lnTo>
                    <a:pt x="76890" y="328195"/>
                  </a:lnTo>
                  <a:lnTo>
                    <a:pt x="60184" y="281562"/>
                  </a:lnTo>
                  <a:lnTo>
                    <a:pt x="45152" y="233094"/>
                  </a:lnTo>
                  <a:lnTo>
                    <a:pt x="31794" y="182790"/>
                  </a:lnTo>
                  <a:lnTo>
                    <a:pt x="20110" y="130652"/>
                  </a:lnTo>
                  <a:lnTo>
                    <a:pt x="10101" y="76679"/>
                  </a:lnTo>
                  <a:lnTo>
                    <a:pt x="1766" y="2087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08814" y="9264751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4" h="182879">
                  <a:moveTo>
                    <a:pt x="72809" y="0"/>
                  </a:moveTo>
                  <a:lnTo>
                    <a:pt x="0" y="182701"/>
                  </a:lnTo>
                  <a:lnTo>
                    <a:pt x="175284" y="167868"/>
                  </a:lnTo>
                  <a:lnTo>
                    <a:pt x="728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228738" y="4041146"/>
            <a:ext cx="25895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Happens in special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threads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can’t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228738" y="4782484"/>
            <a:ext cx="21983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access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886076" y="10120063"/>
            <a:ext cx="21672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During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execution!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882529" y="1967569"/>
            <a:ext cx="271653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6545">
              <a:lnSpc>
                <a:spcPct val="110500"/>
              </a:lnSpc>
              <a:spcBef>
                <a:spcPts val="100"/>
              </a:spcBef>
            </a:pPr>
            <a:r>
              <a:rPr sz="2300" b="1" i="1" spc="-65" dirty="0">
                <a:solidFill>
                  <a:srgbClr val="444444"/>
                </a:solidFill>
                <a:latin typeface="Roboto Lt"/>
                <a:cs typeface="Roboto Lt"/>
              </a:rPr>
              <a:t>“JavaScript</a:t>
            </a:r>
            <a:r>
              <a:rPr sz="230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4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300" b="1" i="1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75" dirty="0">
                <a:solidFill>
                  <a:srgbClr val="444444"/>
                </a:solidFill>
                <a:latin typeface="Roboto Lt"/>
                <a:cs typeface="Roboto Lt"/>
              </a:rPr>
              <a:t>an </a:t>
            </a:r>
            <a:r>
              <a:rPr sz="2300" b="1" i="1" spc="-7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50" dirty="0">
                <a:solidFill>
                  <a:srgbClr val="444444"/>
                </a:solidFill>
                <a:latin typeface="Roboto Lt"/>
                <a:cs typeface="Roboto Lt"/>
              </a:rPr>
              <a:t>interpreted</a:t>
            </a:r>
            <a:r>
              <a:rPr sz="2300" b="1" i="1" spc="-7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i="1" spc="-70" dirty="0">
                <a:solidFill>
                  <a:srgbClr val="444444"/>
                </a:solidFill>
                <a:latin typeface="Roboto Lt"/>
                <a:cs typeface="Roboto Lt"/>
              </a:rPr>
              <a:t>language”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1791366" y="1929351"/>
            <a:ext cx="2910205" cy="918844"/>
          </a:xfrm>
          <a:custGeom>
            <a:avLst/>
            <a:gdLst/>
            <a:ahLst/>
            <a:cxnLst/>
            <a:rect l="l" t="t" r="r" b="b"/>
            <a:pathLst>
              <a:path w="2910205" h="918844">
                <a:moveTo>
                  <a:pt x="2909620" y="50152"/>
                </a:moveTo>
                <a:lnTo>
                  <a:pt x="2894571" y="0"/>
                </a:lnTo>
                <a:lnTo>
                  <a:pt x="1454797" y="431838"/>
                </a:lnTo>
                <a:lnTo>
                  <a:pt x="15036" y="0"/>
                </a:lnTo>
                <a:lnTo>
                  <a:pt x="0" y="50152"/>
                </a:lnTo>
                <a:lnTo>
                  <a:pt x="1363675" y="459168"/>
                </a:lnTo>
                <a:lnTo>
                  <a:pt x="0" y="868172"/>
                </a:lnTo>
                <a:lnTo>
                  <a:pt x="15036" y="918324"/>
                </a:lnTo>
                <a:lnTo>
                  <a:pt x="1454797" y="486498"/>
                </a:lnTo>
                <a:lnTo>
                  <a:pt x="2894571" y="918324"/>
                </a:lnTo>
                <a:lnTo>
                  <a:pt x="2909620" y="868172"/>
                </a:lnTo>
                <a:lnTo>
                  <a:pt x="1545932" y="459168"/>
                </a:lnTo>
                <a:lnTo>
                  <a:pt x="2909620" y="5015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900" y="2448944"/>
              <a:ext cx="504055" cy="5048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8606" y="2448981"/>
              <a:ext cx="557801" cy="5259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279" y="2442845"/>
              <a:ext cx="540330" cy="5382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8570" y="2454277"/>
              <a:ext cx="522164" cy="5155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73813" y="2455309"/>
            <a:ext cx="50831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RUNTIME</a:t>
            </a:r>
            <a:r>
              <a:rPr sz="31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2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31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31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55" dirty="0">
                <a:solidFill>
                  <a:srgbClr val="444444"/>
                </a:solidFill>
                <a:latin typeface="Roboto"/>
                <a:cs typeface="Roboto"/>
              </a:rPr>
              <a:t>BROWSER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764699" y="2391288"/>
            <a:ext cx="6944359" cy="7627620"/>
            <a:chOff x="2764699" y="2391288"/>
            <a:chExt cx="6944359" cy="76276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8232" y="239128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5230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BIGGE</a:t>
            </a:r>
            <a:r>
              <a:rPr sz="4950" b="1" spc="-107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PICTURE</a:t>
            </a: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RUNTIME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4829" y="3870600"/>
            <a:ext cx="14287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7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NG</a:t>
            </a:r>
            <a:r>
              <a:rPr sz="3100" b="1" spc="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3100" b="1" spc="5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86256" y="9229107"/>
            <a:ext cx="8883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16899" y="7765227"/>
            <a:ext cx="3367404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r>
              <a:rPr sz="31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40" dirty="0">
                <a:solidFill>
                  <a:srgbClr val="444444"/>
                </a:solidFill>
                <a:latin typeface="Roboto"/>
                <a:cs typeface="Roboto"/>
              </a:rPr>
              <a:t>QUEUE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58099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timer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66406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" dirty="0">
                <a:solidFill>
                  <a:srgbClr val="38464D"/>
                </a:solidFill>
                <a:latin typeface="Roboto Bk"/>
                <a:cs typeface="Roboto Bk"/>
              </a:rPr>
              <a:t>...</a:t>
            </a:r>
            <a:endParaRPr sz="4950">
              <a:latin typeface="Roboto Bk"/>
              <a:cs typeface="Roboto B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5" name="object 35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825391" y="6811565"/>
            <a:ext cx="23501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EVENT</a:t>
            </a:r>
            <a:r>
              <a:rPr sz="31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-15" dirty="0">
                <a:solidFill>
                  <a:srgbClr val="444444"/>
                </a:solidFill>
                <a:latin typeface="Roboto"/>
                <a:cs typeface="Roboto"/>
              </a:rPr>
              <a:t>LOOP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328557" y="3463805"/>
            <a:ext cx="6944359" cy="3317240"/>
          </a:xfrm>
          <a:custGeom>
            <a:avLst/>
            <a:gdLst/>
            <a:ahLst/>
            <a:cxnLst/>
            <a:rect l="l" t="t" r="r" b="b"/>
            <a:pathLst>
              <a:path w="6944359" h="3317240">
                <a:moveTo>
                  <a:pt x="6944163" y="0"/>
                </a:moveTo>
                <a:lnTo>
                  <a:pt x="0" y="0"/>
                </a:lnTo>
                <a:lnTo>
                  <a:pt x="0" y="3316957"/>
                </a:lnTo>
                <a:lnTo>
                  <a:pt x="6944163" y="3316957"/>
                </a:lnTo>
                <a:lnTo>
                  <a:pt x="694416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066688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DOM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70345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115"/>
              </a:spcBef>
            </a:pP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Timers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66688" y="5661736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115"/>
              </a:spcBef>
            </a:pPr>
            <a:r>
              <a:rPr sz="2300" spc="20" dirty="0">
                <a:solidFill>
                  <a:srgbClr val="FFFFFF"/>
                </a:solidFill>
                <a:latin typeface="Roboto"/>
                <a:cs typeface="Roboto"/>
              </a:rPr>
              <a:t>Fetch</a:t>
            </a:r>
            <a:r>
              <a:rPr sz="23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Roboto"/>
                <a:cs typeface="Roboto"/>
              </a:rPr>
              <a:t>API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770345" y="5661736"/>
            <a:ext cx="2423160" cy="628015"/>
          </a:xfrm>
          <a:custGeom>
            <a:avLst/>
            <a:gdLst/>
            <a:ahLst/>
            <a:cxnLst/>
            <a:rect l="l" t="t" r="r" b="b"/>
            <a:pathLst>
              <a:path w="2423159" h="628014">
                <a:moveTo>
                  <a:pt x="2422941" y="0"/>
                </a:moveTo>
                <a:lnTo>
                  <a:pt x="0" y="0"/>
                </a:lnTo>
                <a:lnTo>
                  <a:pt x="0" y="627761"/>
                </a:lnTo>
                <a:lnTo>
                  <a:pt x="2422941" y="627761"/>
                </a:lnTo>
                <a:lnTo>
                  <a:pt x="2422941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716955" y="5375488"/>
            <a:ext cx="5302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Roboto"/>
                <a:cs typeface="Roboto"/>
              </a:rPr>
              <a:t>...</a:t>
            </a:r>
            <a:endParaRPr sz="4950">
              <a:latin typeface="Roboto"/>
              <a:cs typeface="Robo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564607" y="3052136"/>
            <a:ext cx="1191895" cy="997585"/>
            <a:chOff x="8564607" y="3052136"/>
            <a:chExt cx="1191895" cy="997585"/>
          </a:xfrm>
        </p:grpSpPr>
        <p:sp>
          <p:nvSpPr>
            <p:cNvPr id="47" name="object 47"/>
            <p:cNvSpPr/>
            <p:nvPr/>
          </p:nvSpPr>
          <p:spPr>
            <a:xfrm>
              <a:off x="8650542" y="3206580"/>
              <a:ext cx="1085215" cy="821690"/>
            </a:xfrm>
            <a:custGeom>
              <a:avLst/>
              <a:gdLst/>
              <a:ahLst/>
              <a:cxnLst/>
              <a:rect l="l" t="t" r="r" b="b"/>
              <a:pathLst>
                <a:path w="1085215" h="821689">
                  <a:moveTo>
                    <a:pt x="1084896" y="821607"/>
                  </a:moveTo>
                  <a:lnTo>
                    <a:pt x="1025139" y="820114"/>
                  </a:lnTo>
                  <a:lnTo>
                    <a:pt x="967053" y="817102"/>
                  </a:lnTo>
                  <a:lnTo>
                    <a:pt x="910639" y="812573"/>
                  </a:lnTo>
                  <a:lnTo>
                    <a:pt x="855896" y="806525"/>
                  </a:lnTo>
                  <a:lnTo>
                    <a:pt x="802825" y="798960"/>
                  </a:lnTo>
                  <a:lnTo>
                    <a:pt x="751425" y="789876"/>
                  </a:lnTo>
                  <a:lnTo>
                    <a:pt x="701697" y="779275"/>
                  </a:lnTo>
                  <a:lnTo>
                    <a:pt x="653640" y="767155"/>
                  </a:lnTo>
                  <a:lnTo>
                    <a:pt x="607255" y="753517"/>
                  </a:lnTo>
                  <a:lnTo>
                    <a:pt x="562541" y="738362"/>
                  </a:lnTo>
                  <a:lnTo>
                    <a:pt x="519499" y="721688"/>
                  </a:lnTo>
                  <a:lnTo>
                    <a:pt x="478128" y="703496"/>
                  </a:lnTo>
                  <a:lnTo>
                    <a:pt x="438429" y="683786"/>
                  </a:lnTo>
                  <a:lnTo>
                    <a:pt x="400401" y="662558"/>
                  </a:lnTo>
                  <a:lnTo>
                    <a:pt x="364044" y="639813"/>
                  </a:lnTo>
                  <a:lnTo>
                    <a:pt x="329359" y="615549"/>
                  </a:lnTo>
                  <a:lnTo>
                    <a:pt x="296346" y="589767"/>
                  </a:lnTo>
                  <a:lnTo>
                    <a:pt x="265004" y="562467"/>
                  </a:lnTo>
                  <a:lnTo>
                    <a:pt x="235334" y="533649"/>
                  </a:lnTo>
                  <a:lnTo>
                    <a:pt x="207335" y="503313"/>
                  </a:lnTo>
                  <a:lnTo>
                    <a:pt x="181007" y="471459"/>
                  </a:lnTo>
                  <a:lnTo>
                    <a:pt x="156351" y="438087"/>
                  </a:lnTo>
                  <a:lnTo>
                    <a:pt x="133366" y="403197"/>
                  </a:lnTo>
                  <a:lnTo>
                    <a:pt x="112053" y="366789"/>
                  </a:lnTo>
                  <a:lnTo>
                    <a:pt x="92412" y="328862"/>
                  </a:lnTo>
                  <a:lnTo>
                    <a:pt x="74442" y="289418"/>
                  </a:lnTo>
                  <a:lnTo>
                    <a:pt x="58143" y="248456"/>
                  </a:lnTo>
                  <a:lnTo>
                    <a:pt x="43516" y="205976"/>
                  </a:lnTo>
                  <a:lnTo>
                    <a:pt x="30560" y="161977"/>
                  </a:lnTo>
                  <a:lnTo>
                    <a:pt x="19276" y="116461"/>
                  </a:lnTo>
                  <a:lnTo>
                    <a:pt x="9663" y="69427"/>
                  </a:lnTo>
                  <a:lnTo>
                    <a:pt x="1722" y="2087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4607" y="3052136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5" h="182880">
                  <a:moveTo>
                    <a:pt x="73189" y="0"/>
                  </a:moveTo>
                  <a:lnTo>
                    <a:pt x="0" y="182548"/>
                  </a:lnTo>
                  <a:lnTo>
                    <a:pt x="175315" y="168080"/>
                  </a:lnTo>
                  <a:lnTo>
                    <a:pt x="731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938377" y="3486310"/>
            <a:ext cx="40614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Container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including all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things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12977" y="3716670"/>
            <a:ext cx="46412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that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use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95" dirty="0">
                <a:solidFill>
                  <a:srgbClr val="F2425D"/>
                </a:solidFill>
                <a:latin typeface="Roboto Lt"/>
                <a:cs typeface="Roboto Lt"/>
              </a:rPr>
              <a:t>Jav</a:t>
            </a:r>
            <a:r>
              <a:rPr sz="4650" b="1" spc="-592" baseline="-20609" dirty="0">
                <a:solidFill>
                  <a:srgbClr val="444444"/>
                </a:solidFill>
                <a:latin typeface="Roboto"/>
                <a:cs typeface="Roboto"/>
              </a:rPr>
              <a:t>W</a:t>
            </a:r>
            <a:r>
              <a:rPr sz="2150" spc="-395" dirty="0">
                <a:solidFill>
                  <a:srgbClr val="F2425D"/>
                </a:solidFill>
                <a:latin typeface="Roboto Lt"/>
                <a:cs typeface="Roboto Lt"/>
              </a:rPr>
              <a:t>aS</a:t>
            </a:r>
            <a:r>
              <a:rPr sz="4650" b="1" spc="-592" baseline="-20609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150" spc="-395" dirty="0">
                <a:solidFill>
                  <a:srgbClr val="F2425D"/>
                </a:solidFill>
                <a:latin typeface="Roboto Lt"/>
                <a:cs typeface="Roboto Lt"/>
              </a:rPr>
              <a:t>cr</a:t>
            </a:r>
            <a:r>
              <a:rPr sz="4650" b="1" spc="-592" baseline="-20609" dirty="0">
                <a:solidFill>
                  <a:srgbClr val="444444"/>
                </a:solidFill>
                <a:latin typeface="Roboto"/>
                <a:cs typeface="Roboto"/>
              </a:rPr>
              <a:t>B</a:t>
            </a:r>
            <a:r>
              <a:rPr sz="2150" spc="-395" dirty="0">
                <a:solidFill>
                  <a:srgbClr val="F2425D"/>
                </a:solidFill>
                <a:latin typeface="Roboto Lt"/>
                <a:cs typeface="Roboto Lt"/>
              </a:rPr>
              <a:t>ipt</a:t>
            </a:r>
            <a:r>
              <a:rPr sz="4650" b="1" spc="-592" baseline="-20609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endParaRPr sz="4650" baseline="-20609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38377" y="4198330"/>
            <a:ext cx="34163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(in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this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case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browser)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271604" y="3624508"/>
            <a:ext cx="4707255" cy="6680834"/>
            <a:chOff x="11271604" y="3624508"/>
            <a:chExt cx="4707255" cy="6680834"/>
          </a:xfrm>
        </p:grpSpPr>
        <p:sp>
          <p:nvSpPr>
            <p:cNvPr id="53" name="object 53"/>
            <p:cNvSpPr/>
            <p:nvPr/>
          </p:nvSpPr>
          <p:spPr>
            <a:xfrm>
              <a:off x="11359508" y="9767794"/>
              <a:ext cx="810895" cy="516890"/>
            </a:xfrm>
            <a:custGeom>
              <a:avLst/>
              <a:gdLst/>
              <a:ahLst/>
              <a:cxnLst/>
              <a:rect l="l" t="t" r="r" b="b"/>
              <a:pathLst>
                <a:path w="810895" h="516890">
                  <a:moveTo>
                    <a:pt x="810877" y="516584"/>
                  </a:moveTo>
                  <a:lnTo>
                    <a:pt x="743029" y="511609"/>
                  </a:lnTo>
                  <a:lnTo>
                    <a:pt x="678132" y="504962"/>
                  </a:lnTo>
                  <a:lnTo>
                    <a:pt x="616186" y="496643"/>
                  </a:lnTo>
                  <a:lnTo>
                    <a:pt x="557192" y="486653"/>
                  </a:lnTo>
                  <a:lnTo>
                    <a:pt x="501150" y="474990"/>
                  </a:lnTo>
                  <a:lnTo>
                    <a:pt x="448058" y="461656"/>
                  </a:lnTo>
                  <a:lnTo>
                    <a:pt x="397919" y="446649"/>
                  </a:lnTo>
                  <a:lnTo>
                    <a:pt x="350731" y="429971"/>
                  </a:lnTo>
                  <a:lnTo>
                    <a:pt x="306494" y="411621"/>
                  </a:lnTo>
                  <a:lnTo>
                    <a:pt x="265209" y="391599"/>
                  </a:lnTo>
                  <a:lnTo>
                    <a:pt x="226875" y="369906"/>
                  </a:lnTo>
                  <a:lnTo>
                    <a:pt x="191492" y="346540"/>
                  </a:lnTo>
                  <a:lnTo>
                    <a:pt x="159062" y="321503"/>
                  </a:lnTo>
                  <a:lnTo>
                    <a:pt x="129582" y="294793"/>
                  </a:lnTo>
                  <a:lnTo>
                    <a:pt x="103054" y="266412"/>
                  </a:lnTo>
                  <a:lnTo>
                    <a:pt x="79478" y="236359"/>
                  </a:lnTo>
                  <a:lnTo>
                    <a:pt x="41179" y="171237"/>
                  </a:lnTo>
                  <a:lnTo>
                    <a:pt x="14686" y="99428"/>
                  </a:lnTo>
                  <a:lnTo>
                    <a:pt x="5867" y="61016"/>
                  </a:lnTo>
                  <a:lnTo>
                    <a:pt x="0" y="20932"/>
                  </a:lnTo>
                  <a:lnTo>
                    <a:pt x="69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71604" y="9612911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93756" y="0"/>
                  </a:moveTo>
                  <a:lnTo>
                    <a:pt x="0" y="172887"/>
                  </a:lnTo>
                  <a:lnTo>
                    <a:pt x="175816" y="178740"/>
                  </a:lnTo>
                  <a:lnTo>
                    <a:pt x="937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98076" y="7069659"/>
              <a:ext cx="469265" cy="635"/>
            </a:xfrm>
            <a:custGeom>
              <a:avLst/>
              <a:gdLst/>
              <a:ahLst/>
              <a:cxnLst/>
              <a:rect l="l" t="t" r="r" b="b"/>
              <a:pathLst>
                <a:path w="469265" h="634">
                  <a:moveTo>
                    <a:pt x="-20941" y="154"/>
                  </a:moveTo>
                  <a:lnTo>
                    <a:pt x="489667" y="154"/>
                  </a:lnTo>
                </a:path>
              </a:pathLst>
            </a:custGeom>
            <a:ln w="4219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443107" y="698199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848" y="0"/>
                  </a:moveTo>
                  <a:lnTo>
                    <a:pt x="0" y="88071"/>
                  </a:lnTo>
                  <a:lnTo>
                    <a:pt x="175963" y="175910"/>
                  </a:lnTo>
                  <a:lnTo>
                    <a:pt x="1758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634064" y="3645450"/>
              <a:ext cx="1323975" cy="183515"/>
            </a:xfrm>
            <a:custGeom>
              <a:avLst/>
              <a:gdLst/>
              <a:ahLst/>
              <a:cxnLst/>
              <a:rect l="l" t="t" r="r" b="b"/>
              <a:pathLst>
                <a:path w="1323975" h="183514">
                  <a:moveTo>
                    <a:pt x="1323804" y="28452"/>
                  </a:moveTo>
                  <a:lnTo>
                    <a:pt x="1269023" y="21327"/>
                  </a:lnTo>
                  <a:lnTo>
                    <a:pt x="1214609" y="15223"/>
                  </a:lnTo>
                  <a:lnTo>
                    <a:pt x="1160564" y="10138"/>
                  </a:lnTo>
                  <a:lnTo>
                    <a:pt x="1106886" y="6074"/>
                  </a:lnTo>
                  <a:lnTo>
                    <a:pt x="1053576" y="3029"/>
                  </a:lnTo>
                  <a:lnTo>
                    <a:pt x="1000634" y="1004"/>
                  </a:lnTo>
                  <a:lnTo>
                    <a:pt x="948060" y="0"/>
                  </a:lnTo>
                  <a:lnTo>
                    <a:pt x="895854" y="15"/>
                  </a:lnTo>
                  <a:lnTo>
                    <a:pt x="844016" y="1050"/>
                  </a:lnTo>
                  <a:lnTo>
                    <a:pt x="792546" y="3105"/>
                  </a:lnTo>
                  <a:lnTo>
                    <a:pt x="741443" y="6180"/>
                  </a:lnTo>
                  <a:lnTo>
                    <a:pt x="690708" y="10275"/>
                  </a:lnTo>
                  <a:lnTo>
                    <a:pt x="640341" y="15390"/>
                  </a:lnTo>
                  <a:lnTo>
                    <a:pt x="590342" y="21524"/>
                  </a:lnTo>
                  <a:lnTo>
                    <a:pt x="540711" y="28679"/>
                  </a:lnTo>
                  <a:lnTo>
                    <a:pt x="491448" y="36854"/>
                  </a:lnTo>
                  <a:lnTo>
                    <a:pt x="442553" y="46049"/>
                  </a:lnTo>
                  <a:lnTo>
                    <a:pt x="394025" y="56263"/>
                  </a:lnTo>
                  <a:lnTo>
                    <a:pt x="345866" y="67498"/>
                  </a:lnTo>
                  <a:lnTo>
                    <a:pt x="298074" y="79752"/>
                  </a:lnTo>
                  <a:lnTo>
                    <a:pt x="250650" y="93027"/>
                  </a:lnTo>
                  <a:lnTo>
                    <a:pt x="203594" y="107321"/>
                  </a:lnTo>
                  <a:lnTo>
                    <a:pt x="156906" y="122635"/>
                  </a:lnTo>
                  <a:lnTo>
                    <a:pt x="110586" y="138969"/>
                  </a:lnTo>
                  <a:lnTo>
                    <a:pt x="64633" y="156324"/>
                  </a:lnTo>
                  <a:lnTo>
                    <a:pt x="19049" y="174698"/>
                  </a:lnTo>
                  <a:lnTo>
                    <a:pt x="0" y="18351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493422" y="3740345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122708" y="0"/>
                  </a:moveTo>
                  <a:lnTo>
                    <a:pt x="0" y="153696"/>
                  </a:lnTo>
                  <a:lnTo>
                    <a:pt x="196580" y="159647"/>
                  </a:lnTo>
                  <a:lnTo>
                    <a:pt x="12270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2358305" y="10113530"/>
            <a:ext cx="63944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Example: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DOM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event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listener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229651" y="6878770"/>
            <a:ext cx="563499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Essential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for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non-blocking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concurrency model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135451" y="8898126"/>
            <a:ext cx="972819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onClic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49792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click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76629" y="3172839"/>
            <a:ext cx="32918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Functionalities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provided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176629" y="3528849"/>
            <a:ext cx="31140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engine,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accessible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176629" y="3884859"/>
            <a:ext cx="18351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obj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ect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138" y="7926959"/>
              <a:ext cx="1209837" cy="7411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77402" y="2457831"/>
            <a:ext cx="39979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RUNTIME</a:t>
            </a:r>
            <a:r>
              <a:rPr sz="31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2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310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NODE.JS</a:t>
            </a:r>
            <a:endParaRPr sz="31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64699" y="2393810"/>
            <a:ext cx="6944359" cy="7625080"/>
            <a:chOff x="2764699" y="2393810"/>
            <a:chExt cx="6944359" cy="7625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232" y="2393810"/>
              <a:ext cx="636298" cy="6362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4829" y="3870600"/>
            <a:ext cx="188859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7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NG</a:t>
            </a:r>
            <a:r>
              <a:rPr sz="3100" b="1" spc="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3100" b="1" spc="5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endParaRPr sz="31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12179" y="6939413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79" h="1731645">
                  <a:moveTo>
                    <a:pt x="2062467" y="1396682"/>
                  </a:moveTo>
                  <a:lnTo>
                    <a:pt x="0" y="1396682"/>
                  </a:lnTo>
                  <a:lnTo>
                    <a:pt x="0" y="1731124"/>
                  </a:lnTo>
                  <a:lnTo>
                    <a:pt x="2062467" y="1731124"/>
                  </a:lnTo>
                  <a:lnTo>
                    <a:pt x="2062467" y="1396682"/>
                  </a:lnTo>
                  <a:close/>
                </a:path>
                <a:path w="2062479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67"/>
                  </a:lnTo>
                  <a:lnTo>
                    <a:pt x="2062467" y="1265567"/>
                  </a:lnTo>
                  <a:lnTo>
                    <a:pt x="2062467" y="931113"/>
                  </a:lnTo>
                  <a:close/>
                </a:path>
                <a:path w="2062479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800011"/>
                  </a:lnTo>
                  <a:lnTo>
                    <a:pt x="2062467" y="800011"/>
                  </a:lnTo>
                  <a:lnTo>
                    <a:pt x="2062467" y="465556"/>
                  </a:lnTo>
                  <a:close/>
                </a:path>
                <a:path w="2062479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6256" y="9229107"/>
            <a:ext cx="1295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600">
              <a:latin typeface="Roboto"/>
              <a:cs typeface="Roboto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5230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BIGGE</a:t>
            </a:r>
            <a:r>
              <a:rPr sz="4950" b="1" spc="-1075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PICTURE</a:t>
            </a: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RUNTIME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58099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timer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66406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data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" dirty="0">
                <a:solidFill>
                  <a:srgbClr val="38464D"/>
                </a:solidFill>
                <a:latin typeface="Roboto Bk"/>
                <a:cs typeface="Roboto Bk"/>
              </a:rPr>
              <a:t>...</a:t>
            </a:r>
            <a:endParaRPr sz="4950">
              <a:latin typeface="Roboto Bk"/>
              <a:cs typeface="Roboto B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2" name="object 32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25390" y="6811565"/>
            <a:ext cx="6475059" cy="1456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EVENT</a:t>
            </a:r>
            <a:r>
              <a:rPr sz="3100" b="1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-15" dirty="0">
                <a:solidFill>
                  <a:srgbClr val="444444"/>
                </a:solidFill>
                <a:latin typeface="Roboto"/>
                <a:cs typeface="Roboto"/>
              </a:rPr>
              <a:t>LOOP</a:t>
            </a:r>
            <a:endParaRPr sz="3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 dirty="0">
              <a:latin typeface="Roboto"/>
              <a:cs typeface="Roboto"/>
            </a:endParaRPr>
          </a:p>
          <a:p>
            <a:pPr marL="2303780">
              <a:lnSpc>
                <a:spcPct val="100000"/>
              </a:lnSpc>
            </a:pPr>
            <a:r>
              <a:rPr sz="3100" b="1" spc="15" dirty="0">
                <a:solidFill>
                  <a:srgbClr val="444444"/>
                </a:solidFill>
                <a:latin typeface="Roboto"/>
                <a:cs typeface="Roboto"/>
              </a:rPr>
              <a:t>CALLBACK</a:t>
            </a:r>
            <a:r>
              <a:rPr sz="310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40" dirty="0">
                <a:solidFill>
                  <a:srgbClr val="444444"/>
                </a:solidFill>
                <a:latin typeface="Roboto"/>
                <a:cs typeface="Roboto"/>
              </a:rPr>
              <a:t>QUEUE</a:t>
            </a:r>
            <a:endParaRPr sz="3100" dirty="0">
              <a:latin typeface="Roboto"/>
              <a:cs typeface="Robo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28557" y="2381962"/>
            <a:ext cx="6944359" cy="4399280"/>
            <a:chOff x="10328557" y="2381962"/>
            <a:chExt cx="6944359" cy="4399280"/>
          </a:xfrm>
        </p:grpSpPr>
        <p:sp>
          <p:nvSpPr>
            <p:cNvPr id="38" name="object 38"/>
            <p:cNvSpPr/>
            <p:nvPr/>
          </p:nvSpPr>
          <p:spPr>
            <a:xfrm>
              <a:off x="10328557" y="3463805"/>
              <a:ext cx="6944359" cy="3317240"/>
            </a:xfrm>
            <a:custGeom>
              <a:avLst/>
              <a:gdLst/>
              <a:ahLst/>
              <a:cxnLst/>
              <a:rect l="l" t="t" r="r" b="b"/>
              <a:pathLst>
                <a:path w="6944359" h="3317240">
                  <a:moveTo>
                    <a:pt x="6944163" y="0"/>
                  </a:moveTo>
                  <a:lnTo>
                    <a:pt x="0" y="0"/>
                  </a:lnTo>
                  <a:lnTo>
                    <a:pt x="0" y="3316957"/>
                  </a:lnTo>
                  <a:lnTo>
                    <a:pt x="6944163" y="3316957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198" y="2381962"/>
              <a:ext cx="1077203" cy="65988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173661" y="3919200"/>
              <a:ext cx="2912745" cy="928369"/>
            </a:xfrm>
            <a:custGeom>
              <a:avLst/>
              <a:gdLst/>
              <a:ahLst/>
              <a:cxnLst/>
              <a:rect l="l" t="t" r="r" b="b"/>
              <a:pathLst>
                <a:path w="2912744" h="928370">
                  <a:moveTo>
                    <a:pt x="2912630" y="60185"/>
                  </a:moveTo>
                  <a:lnTo>
                    <a:pt x="2894584" y="0"/>
                  </a:lnTo>
                  <a:lnTo>
                    <a:pt x="1456309" y="431380"/>
                  </a:lnTo>
                  <a:lnTo>
                    <a:pt x="18059" y="0"/>
                  </a:lnTo>
                  <a:lnTo>
                    <a:pt x="0" y="60185"/>
                  </a:lnTo>
                  <a:lnTo>
                    <a:pt x="1346949" y="464185"/>
                  </a:lnTo>
                  <a:lnTo>
                    <a:pt x="0" y="868172"/>
                  </a:lnTo>
                  <a:lnTo>
                    <a:pt x="18059" y="928357"/>
                  </a:lnTo>
                  <a:lnTo>
                    <a:pt x="1456309" y="496989"/>
                  </a:lnTo>
                  <a:lnTo>
                    <a:pt x="2894584" y="928357"/>
                  </a:lnTo>
                  <a:lnTo>
                    <a:pt x="2912630" y="868172"/>
                  </a:lnTo>
                  <a:lnTo>
                    <a:pt x="1565668" y="464185"/>
                  </a:lnTo>
                  <a:lnTo>
                    <a:pt x="2912630" y="60185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949792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click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28557" y="3463805"/>
            <a:ext cx="6944359" cy="33172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650">
              <a:latin typeface="Times New Roman"/>
              <a:cs typeface="Times New Roman"/>
            </a:endParaRPr>
          </a:p>
          <a:p>
            <a:pPr marL="2415540">
              <a:lnSpc>
                <a:spcPct val="100000"/>
              </a:lnSpc>
            </a:pPr>
            <a:r>
              <a:rPr sz="3100" b="1" spc="45" dirty="0">
                <a:solidFill>
                  <a:srgbClr val="444444"/>
                </a:solidFill>
                <a:latin typeface="Roboto"/>
                <a:cs typeface="Roboto"/>
              </a:rPr>
              <a:t>WEB</a:t>
            </a:r>
            <a:r>
              <a:rPr sz="31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30" dirty="0">
                <a:solidFill>
                  <a:srgbClr val="444444"/>
                </a:solidFill>
                <a:latin typeface="Roboto"/>
                <a:cs typeface="Roboto"/>
              </a:rPr>
              <a:t>APIs</a:t>
            </a:r>
            <a:endParaRPr sz="3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00">
              <a:latin typeface="Roboto"/>
              <a:cs typeface="Roboto"/>
            </a:endParaRPr>
          </a:p>
          <a:p>
            <a:pPr marL="2155190" marR="1974214" indent="-173355">
              <a:lnSpc>
                <a:spcPct val="121900"/>
              </a:lnSpc>
            </a:pPr>
            <a:r>
              <a:rPr sz="3100" b="1" spc="20" dirty="0">
                <a:solidFill>
                  <a:srgbClr val="444444"/>
                </a:solidFill>
                <a:latin typeface="Roboto"/>
                <a:cs typeface="Roboto"/>
              </a:rPr>
              <a:t>C++</a:t>
            </a:r>
            <a:r>
              <a:rPr sz="310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25" dirty="0">
                <a:solidFill>
                  <a:srgbClr val="444444"/>
                </a:solidFill>
                <a:latin typeface="Roboto"/>
                <a:cs typeface="Roboto"/>
              </a:rPr>
              <a:t>BINDINGS</a:t>
            </a:r>
            <a:r>
              <a:rPr sz="31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20" dirty="0">
                <a:solidFill>
                  <a:srgbClr val="444444"/>
                </a:solidFill>
                <a:latin typeface="Roboto"/>
                <a:cs typeface="Roboto"/>
              </a:rPr>
              <a:t>&amp; </a:t>
            </a:r>
            <a:r>
              <a:rPr sz="3100" b="1" spc="-7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35" dirty="0">
                <a:solidFill>
                  <a:srgbClr val="444444"/>
                </a:solidFill>
                <a:latin typeface="Roboto"/>
                <a:cs typeface="Roboto"/>
              </a:rPr>
              <a:t>THREAD</a:t>
            </a:r>
            <a:r>
              <a:rPr sz="310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100" b="1" spc="10" dirty="0">
                <a:solidFill>
                  <a:srgbClr val="444444"/>
                </a:solidFill>
                <a:latin typeface="Roboto"/>
                <a:cs typeface="Roboto"/>
              </a:rPr>
              <a:t>POOL</a:t>
            </a:r>
            <a:endParaRPr sz="3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0479" y="529427"/>
            <a:ext cx="5310505" cy="9759950"/>
            <a:chOff x="5790479" y="529427"/>
            <a:chExt cx="5310505" cy="9759950"/>
          </a:xfrm>
        </p:grpSpPr>
        <p:sp>
          <p:nvSpPr>
            <p:cNvPr id="3" name="object 3"/>
            <p:cNvSpPr/>
            <p:nvPr/>
          </p:nvSpPr>
          <p:spPr>
            <a:xfrm>
              <a:off x="5806355" y="3447561"/>
              <a:ext cx="5278755" cy="6826250"/>
            </a:xfrm>
            <a:custGeom>
              <a:avLst/>
              <a:gdLst/>
              <a:ahLst/>
              <a:cxnLst/>
              <a:rect l="l" t="t" r="r" b="b"/>
              <a:pathLst>
                <a:path w="5278755" h="6826250">
                  <a:moveTo>
                    <a:pt x="0" y="0"/>
                  </a:moveTo>
                  <a:lnTo>
                    <a:pt x="5278404" y="0"/>
                  </a:lnTo>
                  <a:lnTo>
                    <a:pt x="5278404" y="6825733"/>
                  </a:lnTo>
                  <a:lnTo>
                    <a:pt x="0" y="682573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06354" y="545302"/>
              <a:ext cx="5278755" cy="2677160"/>
            </a:xfrm>
            <a:custGeom>
              <a:avLst/>
              <a:gdLst/>
              <a:ahLst/>
              <a:cxnLst/>
              <a:rect l="l" t="t" r="r" b="b"/>
              <a:pathLst>
                <a:path w="5278755" h="2677160">
                  <a:moveTo>
                    <a:pt x="0" y="0"/>
                  </a:moveTo>
                  <a:lnTo>
                    <a:pt x="5278404" y="0"/>
                  </a:lnTo>
                  <a:lnTo>
                    <a:pt x="5278404" y="2676706"/>
                  </a:lnTo>
                  <a:lnTo>
                    <a:pt x="0" y="2676706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45557" y="906855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86893"/>
                  </a:lnTo>
                </a:path>
              </a:pathLst>
            </a:custGeom>
            <a:ln w="8376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2211" y="145186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3213" y="1877153"/>
              <a:ext cx="4544695" cy="984250"/>
            </a:xfrm>
            <a:custGeom>
              <a:avLst/>
              <a:gdLst/>
              <a:ahLst/>
              <a:cxnLst/>
              <a:rect l="l" t="t" r="r" b="b"/>
              <a:pathLst>
                <a:path w="4544695" h="984250">
                  <a:moveTo>
                    <a:pt x="4544688" y="0"/>
                  </a:moveTo>
                  <a:lnTo>
                    <a:pt x="0" y="0"/>
                  </a:lnTo>
                  <a:lnTo>
                    <a:pt x="0" y="983631"/>
                  </a:lnTo>
                  <a:lnTo>
                    <a:pt x="4544688" y="983631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25371" y="5892591"/>
            <a:ext cx="495300" cy="1936114"/>
          </a:xfrm>
          <a:prstGeom prst="rect">
            <a:avLst/>
          </a:prstGeom>
        </p:spPr>
        <p:txBody>
          <a:bodyPr vert="vert270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EXE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CU</a:t>
            </a:r>
            <a:r>
              <a:rPr sz="2800" b="1" spc="-5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800" b="1" dirty="0">
                <a:solidFill>
                  <a:srgbClr val="444444"/>
                </a:solidFill>
                <a:latin typeface="Roboto"/>
                <a:cs typeface="Roboto"/>
              </a:rPr>
              <a:t>ION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9669" y="2166749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Compilation</a:t>
            </a:r>
            <a:endParaRPr sz="245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7584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80" dirty="0">
                <a:solidFill>
                  <a:srgbClr val="FAFBFB"/>
                </a:solidFill>
                <a:latin typeface="Trebuchet MS"/>
                <a:cs typeface="Trebuchet MS"/>
              </a:rPr>
              <a:t>WHA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24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-1035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EXECUTIO</a:t>
            </a:r>
            <a:r>
              <a:rPr sz="4950" b="1" spc="-109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5" dirty="0">
                <a:solidFill>
                  <a:srgbClr val="FAFBFB"/>
                </a:solidFill>
                <a:latin typeface="Trebuchet MS"/>
                <a:cs typeface="Trebuchet MS"/>
              </a:rPr>
              <a:t>CONTEXT?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73211" y="2948883"/>
            <a:ext cx="4544695" cy="2252345"/>
            <a:chOff x="6173211" y="2948883"/>
            <a:chExt cx="4544695" cy="2252345"/>
          </a:xfrm>
        </p:grpSpPr>
        <p:sp>
          <p:nvSpPr>
            <p:cNvPr id="13" name="object 13"/>
            <p:cNvSpPr/>
            <p:nvPr/>
          </p:nvSpPr>
          <p:spPr>
            <a:xfrm>
              <a:off x="8445556" y="2990793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210" y="338299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3211" y="3839694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39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55531" y="4076935"/>
            <a:ext cx="3980179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9400"/>
              </a:lnSpc>
              <a:spcBef>
                <a:spcPts val="95"/>
              </a:spcBef>
            </a:pP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Creation</a:t>
            </a:r>
            <a:r>
              <a:rPr sz="24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r>
              <a:rPr sz="2450" b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execution </a:t>
            </a:r>
            <a:r>
              <a:rPr sz="2450" b="1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r>
              <a:rPr sz="245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(for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Roboto"/>
                <a:cs typeface="Roboto"/>
              </a:rPr>
              <a:t>top-level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code)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3211" y="6179820"/>
            <a:ext cx="4544695" cy="13614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83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-5" dirty="0">
                <a:solidFill>
                  <a:srgbClr val="444444"/>
                </a:solidFill>
                <a:latin typeface="Roboto"/>
                <a:cs typeface="Roboto"/>
              </a:rPr>
              <a:t>top-level </a:t>
            </a:r>
            <a:r>
              <a:rPr sz="2450" b="1" spc="15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endParaRPr sz="245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(inside</a:t>
            </a:r>
            <a:r>
              <a:rPr sz="245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r>
              <a:rPr sz="2450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"/>
                <a:cs typeface="Roboto"/>
              </a:rPr>
              <a:t>EC)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73211" y="2235706"/>
            <a:ext cx="5110480" cy="7646034"/>
            <a:chOff x="6173211" y="2235706"/>
            <a:chExt cx="5110480" cy="7646034"/>
          </a:xfrm>
        </p:grpSpPr>
        <p:sp>
          <p:nvSpPr>
            <p:cNvPr id="19" name="object 19"/>
            <p:cNvSpPr/>
            <p:nvPr/>
          </p:nvSpPr>
          <p:spPr>
            <a:xfrm>
              <a:off x="8445556" y="5330919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82210" y="572311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017" y="2235706"/>
              <a:ext cx="2258111" cy="14067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969" y="2455299"/>
              <a:ext cx="1504049" cy="6528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73211" y="8519945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40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0197" y="8757187"/>
            <a:ext cx="381127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marR="5080" indent="-431165">
              <a:lnSpc>
                <a:spcPct val="109400"/>
              </a:lnSpc>
              <a:spcBef>
                <a:spcPts val="95"/>
              </a:spcBef>
            </a:pPr>
            <a:r>
              <a:rPr sz="2450" spc="20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45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450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45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and </a:t>
            </a:r>
            <a:r>
              <a:rPr sz="2450" spc="-59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"/>
                <a:cs typeface="Roboto"/>
              </a:rPr>
              <a:t>waiting</a:t>
            </a:r>
            <a:r>
              <a:rPr sz="24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"/>
                <a:cs typeface="Roboto"/>
              </a:rPr>
              <a:t>for</a:t>
            </a:r>
            <a:r>
              <a:rPr sz="24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callbacks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9262" y="2870608"/>
            <a:ext cx="8619490" cy="7804150"/>
            <a:chOff x="769262" y="2870608"/>
            <a:chExt cx="8619490" cy="7804150"/>
          </a:xfrm>
        </p:grpSpPr>
        <p:sp>
          <p:nvSpPr>
            <p:cNvPr id="26" name="object 26"/>
            <p:cNvSpPr/>
            <p:nvPr/>
          </p:nvSpPr>
          <p:spPr>
            <a:xfrm>
              <a:off x="8445556" y="7671044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40">
                  <a:moveTo>
                    <a:pt x="0" y="0"/>
                  </a:move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210" y="80632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94398" y="9826671"/>
              <a:ext cx="932815" cy="826769"/>
            </a:xfrm>
            <a:custGeom>
              <a:avLst/>
              <a:gdLst/>
              <a:ahLst/>
              <a:cxnLst/>
              <a:rect l="l" t="t" r="r" b="b"/>
              <a:pathLst>
                <a:path w="932815" h="826770">
                  <a:moveTo>
                    <a:pt x="0" y="826598"/>
                  </a:moveTo>
                  <a:lnTo>
                    <a:pt x="57956" y="822614"/>
                  </a:lnTo>
                  <a:lnTo>
                    <a:pt x="114059" y="817053"/>
                  </a:lnTo>
                  <a:lnTo>
                    <a:pt x="168308" y="809914"/>
                  </a:lnTo>
                  <a:lnTo>
                    <a:pt x="220704" y="801199"/>
                  </a:lnTo>
                  <a:lnTo>
                    <a:pt x="271247" y="790906"/>
                  </a:lnTo>
                  <a:lnTo>
                    <a:pt x="319936" y="779035"/>
                  </a:lnTo>
                  <a:lnTo>
                    <a:pt x="366771" y="765587"/>
                  </a:lnTo>
                  <a:lnTo>
                    <a:pt x="411754" y="750562"/>
                  </a:lnTo>
                  <a:lnTo>
                    <a:pt x="454882" y="733960"/>
                  </a:lnTo>
                  <a:lnTo>
                    <a:pt x="496157" y="715780"/>
                  </a:lnTo>
                  <a:lnTo>
                    <a:pt x="535579" y="696023"/>
                  </a:lnTo>
                  <a:lnTo>
                    <a:pt x="573147" y="674688"/>
                  </a:lnTo>
                  <a:lnTo>
                    <a:pt x="608862" y="651776"/>
                  </a:lnTo>
                  <a:lnTo>
                    <a:pt x="642724" y="627287"/>
                  </a:lnTo>
                  <a:lnTo>
                    <a:pt x="674731" y="601220"/>
                  </a:lnTo>
                  <a:lnTo>
                    <a:pt x="704886" y="573577"/>
                  </a:lnTo>
                  <a:lnTo>
                    <a:pt x="733187" y="544355"/>
                  </a:lnTo>
                  <a:lnTo>
                    <a:pt x="759634" y="513557"/>
                  </a:lnTo>
                  <a:lnTo>
                    <a:pt x="784228" y="481181"/>
                  </a:lnTo>
                  <a:lnTo>
                    <a:pt x="806969" y="447228"/>
                  </a:lnTo>
                  <a:lnTo>
                    <a:pt x="827856" y="411697"/>
                  </a:lnTo>
                  <a:lnTo>
                    <a:pt x="846890" y="374589"/>
                  </a:lnTo>
                  <a:lnTo>
                    <a:pt x="864070" y="335904"/>
                  </a:lnTo>
                  <a:lnTo>
                    <a:pt x="879396" y="295641"/>
                  </a:lnTo>
                  <a:lnTo>
                    <a:pt x="892870" y="253801"/>
                  </a:lnTo>
                  <a:lnTo>
                    <a:pt x="904489" y="210384"/>
                  </a:lnTo>
                  <a:lnTo>
                    <a:pt x="914256" y="165389"/>
                  </a:lnTo>
                  <a:lnTo>
                    <a:pt x="922169" y="118817"/>
                  </a:lnTo>
                  <a:lnTo>
                    <a:pt x="928228" y="70668"/>
                  </a:lnTo>
                  <a:lnTo>
                    <a:pt x="932434" y="20941"/>
                  </a:lnTo>
                  <a:lnTo>
                    <a:pt x="93251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38877" y="967170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8652" y="0"/>
                  </a:moveTo>
                  <a:lnTo>
                    <a:pt x="0" y="175560"/>
                  </a:lnTo>
                  <a:lnTo>
                    <a:pt x="175909" y="176258"/>
                  </a:lnTo>
                  <a:lnTo>
                    <a:pt x="886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1007" y="5123324"/>
              <a:ext cx="626745" cy="509270"/>
            </a:xfrm>
            <a:custGeom>
              <a:avLst/>
              <a:gdLst/>
              <a:ahLst/>
              <a:cxnLst/>
              <a:rect l="l" t="t" r="r" b="b"/>
              <a:pathLst>
                <a:path w="626745" h="509270">
                  <a:moveTo>
                    <a:pt x="626731" y="509128"/>
                  </a:moveTo>
                  <a:lnTo>
                    <a:pt x="566968" y="502725"/>
                  </a:lnTo>
                  <a:lnTo>
                    <a:pt x="510149" y="493884"/>
                  </a:lnTo>
                  <a:lnTo>
                    <a:pt x="456274" y="482605"/>
                  </a:lnTo>
                  <a:lnTo>
                    <a:pt x="405341" y="468889"/>
                  </a:lnTo>
                  <a:lnTo>
                    <a:pt x="357352" y="452735"/>
                  </a:lnTo>
                  <a:lnTo>
                    <a:pt x="312306" y="434143"/>
                  </a:lnTo>
                  <a:lnTo>
                    <a:pt x="270203" y="413114"/>
                  </a:lnTo>
                  <a:lnTo>
                    <a:pt x="231044" y="389647"/>
                  </a:lnTo>
                  <a:lnTo>
                    <a:pt x="194828" y="363742"/>
                  </a:lnTo>
                  <a:lnTo>
                    <a:pt x="161556" y="335399"/>
                  </a:lnTo>
                  <a:lnTo>
                    <a:pt x="131226" y="304619"/>
                  </a:lnTo>
                  <a:lnTo>
                    <a:pt x="103840" y="271401"/>
                  </a:lnTo>
                  <a:lnTo>
                    <a:pt x="79397" y="235746"/>
                  </a:lnTo>
                  <a:lnTo>
                    <a:pt x="57898" y="197652"/>
                  </a:lnTo>
                  <a:lnTo>
                    <a:pt x="39342" y="157121"/>
                  </a:lnTo>
                  <a:lnTo>
                    <a:pt x="23729" y="114153"/>
                  </a:lnTo>
                  <a:lnTo>
                    <a:pt x="11060" y="68746"/>
                  </a:lnTo>
                  <a:lnTo>
                    <a:pt x="1333" y="209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54564" y="496866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5" h="181610">
                  <a:moveTo>
                    <a:pt x="76572" y="0"/>
                  </a:moveTo>
                  <a:lnTo>
                    <a:pt x="0" y="181155"/>
                  </a:lnTo>
                  <a:lnTo>
                    <a:pt x="175553" y="169951"/>
                  </a:lnTo>
                  <a:lnTo>
                    <a:pt x="765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4463" y="9398758"/>
              <a:ext cx="648970" cy="648970"/>
            </a:xfrm>
            <a:custGeom>
              <a:avLst/>
              <a:gdLst/>
              <a:ahLst/>
              <a:cxnLst/>
              <a:rect l="l" t="t" r="r" b="b"/>
              <a:pathLst>
                <a:path w="648970" h="648970">
                  <a:moveTo>
                    <a:pt x="554198" y="94433"/>
                  </a:moveTo>
                  <a:lnTo>
                    <a:pt x="585676" y="130896"/>
                  </a:lnTo>
                  <a:lnTo>
                    <a:pt x="610858" y="170559"/>
                  </a:lnTo>
                  <a:lnTo>
                    <a:pt x="629745" y="212712"/>
                  </a:lnTo>
                  <a:lnTo>
                    <a:pt x="642336" y="256642"/>
                  </a:lnTo>
                  <a:lnTo>
                    <a:pt x="648632" y="301639"/>
                  </a:lnTo>
                  <a:lnTo>
                    <a:pt x="648632" y="346992"/>
                  </a:lnTo>
                  <a:lnTo>
                    <a:pt x="642336" y="391989"/>
                  </a:lnTo>
                  <a:lnTo>
                    <a:pt x="629745" y="435920"/>
                  </a:lnTo>
                  <a:lnTo>
                    <a:pt x="610858" y="478072"/>
                  </a:lnTo>
                  <a:lnTo>
                    <a:pt x="585676" y="517735"/>
                  </a:lnTo>
                  <a:lnTo>
                    <a:pt x="554198" y="554198"/>
                  </a:lnTo>
                  <a:lnTo>
                    <a:pt x="517735" y="585676"/>
                  </a:lnTo>
                  <a:lnTo>
                    <a:pt x="478072" y="610858"/>
                  </a:lnTo>
                  <a:lnTo>
                    <a:pt x="435920" y="629745"/>
                  </a:lnTo>
                  <a:lnTo>
                    <a:pt x="391989" y="642336"/>
                  </a:lnTo>
                  <a:lnTo>
                    <a:pt x="346992" y="648632"/>
                  </a:lnTo>
                  <a:lnTo>
                    <a:pt x="301639" y="648632"/>
                  </a:lnTo>
                  <a:lnTo>
                    <a:pt x="256642" y="642336"/>
                  </a:lnTo>
                  <a:lnTo>
                    <a:pt x="212712" y="629745"/>
                  </a:lnTo>
                  <a:lnTo>
                    <a:pt x="170559" y="610858"/>
                  </a:lnTo>
                  <a:lnTo>
                    <a:pt x="130896" y="585676"/>
                  </a:lnTo>
                  <a:lnTo>
                    <a:pt x="94433" y="554198"/>
                  </a:lnTo>
                  <a:lnTo>
                    <a:pt x="62955" y="517735"/>
                  </a:lnTo>
                  <a:lnTo>
                    <a:pt x="37773" y="478072"/>
                  </a:lnTo>
                  <a:lnTo>
                    <a:pt x="18886" y="435920"/>
                  </a:lnTo>
                  <a:lnTo>
                    <a:pt x="6295" y="391989"/>
                  </a:lnTo>
                  <a:lnTo>
                    <a:pt x="0" y="346992"/>
                  </a:lnTo>
                  <a:lnTo>
                    <a:pt x="0" y="301639"/>
                  </a:lnTo>
                  <a:lnTo>
                    <a:pt x="6295" y="256642"/>
                  </a:lnTo>
                  <a:lnTo>
                    <a:pt x="18886" y="212712"/>
                  </a:lnTo>
                  <a:lnTo>
                    <a:pt x="37773" y="170559"/>
                  </a:lnTo>
                  <a:lnTo>
                    <a:pt x="62955" y="130896"/>
                  </a:lnTo>
                  <a:lnTo>
                    <a:pt x="94433" y="94433"/>
                  </a:lnTo>
                  <a:lnTo>
                    <a:pt x="130896" y="62955"/>
                  </a:lnTo>
                  <a:lnTo>
                    <a:pt x="170559" y="37773"/>
                  </a:lnTo>
                  <a:lnTo>
                    <a:pt x="212712" y="18886"/>
                  </a:lnTo>
                  <a:lnTo>
                    <a:pt x="256642" y="6295"/>
                  </a:lnTo>
                  <a:lnTo>
                    <a:pt x="301639" y="0"/>
                  </a:lnTo>
                  <a:lnTo>
                    <a:pt x="346992" y="0"/>
                  </a:lnTo>
                  <a:lnTo>
                    <a:pt x="391989" y="6295"/>
                  </a:lnTo>
                  <a:lnTo>
                    <a:pt x="435920" y="18886"/>
                  </a:lnTo>
                  <a:lnTo>
                    <a:pt x="478072" y="37773"/>
                  </a:lnTo>
                  <a:lnTo>
                    <a:pt x="517735" y="62955"/>
                  </a:lnTo>
                  <a:lnTo>
                    <a:pt x="554198" y="94433"/>
                  </a:lnTo>
                  <a:close/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171" y="9950809"/>
              <a:ext cx="154984" cy="1382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171" y="9863396"/>
              <a:ext cx="313514" cy="2256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262" y="3388850"/>
              <a:ext cx="3334958" cy="47310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472" y="2870608"/>
              <a:ext cx="251301" cy="25130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433903" y="10454789"/>
            <a:ext cx="3611879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Example: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click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event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callback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53957" y="5274108"/>
            <a:ext cx="13589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-20" dirty="0">
                <a:solidFill>
                  <a:srgbClr val="F2425D"/>
                </a:solidFill>
                <a:latin typeface="Roboto"/>
                <a:cs typeface="Roboto"/>
              </a:rPr>
              <a:t>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inside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1772" y="283277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70773" y="2825033"/>
            <a:ext cx="27952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Human-readable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code: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65980" y="1887887"/>
            <a:ext cx="18169255" cy="6793865"/>
            <a:chOff x="865980" y="1887887"/>
            <a:chExt cx="18169255" cy="6793865"/>
          </a:xfrm>
        </p:grpSpPr>
        <p:sp>
          <p:nvSpPr>
            <p:cNvPr id="42" name="object 42"/>
            <p:cNvSpPr/>
            <p:nvPr/>
          </p:nvSpPr>
          <p:spPr>
            <a:xfrm>
              <a:off x="896939" y="3457266"/>
              <a:ext cx="3079750" cy="398780"/>
            </a:xfrm>
            <a:custGeom>
              <a:avLst/>
              <a:gdLst/>
              <a:ahLst/>
              <a:cxnLst/>
              <a:rect l="l" t="t" r="r" b="b"/>
              <a:pathLst>
                <a:path w="3079750" h="398779">
                  <a:moveTo>
                    <a:pt x="0" y="0"/>
                  </a:moveTo>
                  <a:lnTo>
                    <a:pt x="3079622" y="0"/>
                  </a:lnTo>
                  <a:lnTo>
                    <a:pt x="3079622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939" y="4127631"/>
              <a:ext cx="2602230" cy="398780"/>
            </a:xfrm>
            <a:custGeom>
              <a:avLst/>
              <a:gdLst/>
              <a:ahLst/>
              <a:cxnLst/>
              <a:rect l="l" t="t" r="r" b="b"/>
              <a:pathLst>
                <a:path w="2602229" h="398779">
                  <a:moveTo>
                    <a:pt x="0" y="0"/>
                  </a:moveTo>
                  <a:lnTo>
                    <a:pt x="2601913" y="0"/>
                  </a:lnTo>
                  <a:lnTo>
                    <a:pt x="260191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2333" y="6508122"/>
              <a:ext cx="2469515" cy="398780"/>
            </a:xfrm>
            <a:custGeom>
              <a:avLst/>
              <a:gdLst/>
              <a:ahLst/>
              <a:cxnLst/>
              <a:rect l="l" t="t" r="r" b="b"/>
              <a:pathLst>
                <a:path w="2469515" h="398779">
                  <a:moveTo>
                    <a:pt x="0" y="0"/>
                  </a:moveTo>
                  <a:lnTo>
                    <a:pt x="2469273" y="0"/>
                  </a:lnTo>
                  <a:lnTo>
                    <a:pt x="246927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84681" y="7798747"/>
              <a:ext cx="193040" cy="862330"/>
            </a:xfrm>
            <a:custGeom>
              <a:avLst/>
              <a:gdLst/>
              <a:ahLst/>
              <a:cxnLst/>
              <a:rect l="l" t="t" r="r" b="b"/>
              <a:pathLst>
                <a:path w="193039" h="862329">
                  <a:moveTo>
                    <a:pt x="192502" y="861777"/>
                  </a:moveTo>
                  <a:lnTo>
                    <a:pt x="159923" y="828373"/>
                  </a:lnTo>
                  <a:lnTo>
                    <a:pt x="130360" y="793751"/>
                  </a:lnTo>
                  <a:lnTo>
                    <a:pt x="103812" y="757911"/>
                  </a:lnTo>
                  <a:lnTo>
                    <a:pt x="80281" y="720855"/>
                  </a:lnTo>
                  <a:lnTo>
                    <a:pt x="59765" y="682582"/>
                  </a:lnTo>
                  <a:lnTo>
                    <a:pt x="42265" y="643091"/>
                  </a:lnTo>
                  <a:lnTo>
                    <a:pt x="27780" y="602384"/>
                  </a:lnTo>
                  <a:lnTo>
                    <a:pt x="16311" y="560459"/>
                  </a:lnTo>
                  <a:lnTo>
                    <a:pt x="7858" y="517317"/>
                  </a:lnTo>
                  <a:lnTo>
                    <a:pt x="2421" y="472958"/>
                  </a:lnTo>
                  <a:lnTo>
                    <a:pt x="0" y="427382"/>
                  </a:lnTo>
                  <a:lnTo>
                    <a:pt x="594" y="380589"/>
                  </a:lnTo>
                  <a:lnTo>
                    <a:pt x="4203" y="332579"/>
                  </a:lnTo>
                  <a:lnTo>
                    <a:pt x="10829" y="283351"/>
                  </a:lnTo>
                  <a:lnTo>
                    <a:pt x="20470" y="232907"/>
                  </a:lnTo>
                  <a:lnTo>
                    <a:pt x="33127" y="181245"/>
                  </a:lnTo>
                  <a:lnTo>
                    <a:pt x="48800" y="128366"/>
                  </a:lnTo>
                  <a:lnTo>
                    <a:pt x="67488" y="74271"/>
                  </a:lnTo>
                  <a:lnTo>
                    <a:pt x="89193" y="18958"/>
                  </a:lnTo>
                  <a:lnTo>
                    <a:pt x="9820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94453" y="7658778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154943" y="0"/>
                  </a:moveTo>
                  <a:lnTo>
                    <a:pt x="0" y="121132"/>
                  </a:lnTo>
                  <a:lnTo>
                    <a:pt x="158883" y="196634"/>
                  </a:lnTo>
                  <a:lnTo>
                    <a:pt x="1549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38076" y="2952734"/>
              <a:ext cx="4779010" cy="840105"/>
            </a:xfrm>
            <a:custGeom>
              <a:avLst/>
              <a:gdLst/>
              <a:ahLst/>
              <a:cxnLst/>
              <a:rect l="l" t="t" r="r" b="b"/>
              <a:pathLst>
                <a:path w="4779009" h="840104">
                  <a:moveTo>
                    <a:pt x="4778740" y="839520"/>
                  </a:moveTo>
                  <a:lnTo>
                    <a:pt x="4714644" y="800457"/>
                  </a:lnTo>
                  <a:lnTo>
                    <a:pt x="4649172" y="762324"/>
                  </a:lnTo>
                  <a:lnTo>
                    <a:pt x="4615920" y="743607"/>
                  </a:lnTo>
                  <a:lnTo>
                    <a:pt x="4582325" y="725122"/>
                  </a:lnTo>
                  <a:lnTo>
                    <a:pt x="4548386" y="706870"/>
                  </a:lnTo>
                  <a:lnTo>
                    <a:pt x="4514103" y="688851"/>
                  </a:lnTo>
                  <a:lnTo>
                    <a:pt x="4479476" y="671064"/>
                  </a:lnTo>
                  <a:lnTo>
                    <a:pt x="4444506" y="653510"/>
                  </a:lnTo>
                  <a:lnTo>
                    <a:pt x="4409192" y="636188"/>
                  </a:lnTo>
                  <a:lnTo>
                    <a:pt x="4373534" y="619099"/>
                  </a:lnTo>
                  <a:lnTo>
                    <a:pt x="4337532" y="602243"/>
                  </a:lnTo>
                  <a:lnTo>
                    <a:pt x="4301186" y="585620"/>
                  </a:lnTo>
                  <a:lnTo>
                    <a:pt x="4264497" y="569229"/>
                  </a:lnTo>
                  <a:lnTo>
                    <a:pt x="4227464" y="553071"/>
                  </a:lnTo>
                  <a:lnTo>
                    <a:pt x="4190087" y="537145"/>
                  </a:lnTo>
                  <a:lnTo>
                    <a:pt x="4152367" y="521452"/>
                  </a:lnTo>
                  <a:lnTo>
                    <a:pt x="4114302" y="505992"/>
                  </a:lnTo>
                  <a:lnTo>
                    <a:pt x="4075894" y="490764"/>
                  </a:lnTo>
                  <a:lnTo>
                    <a:pt x="4037143" y="475769"/>
                  </a:lnTo>
                  <a:lnTo>
                    <a:pt x="3998047" y="461007"/>
                  </a:lnTo>
                  <a:lnTo>
                    <a:pt x="3958608" y="446477"/>
                  </a:lnTo>
                  <a:lnTo>
                    <a:pt x="3918824" y="432180"/>
                  </a:lnTo>
                  <a:lnTo>
                    <a:pt x="3878697" y="418116"/>
                  </a:lnTo>
                  <a:lnTo>
                    <a:pt x="3838227" y="404284"/>
                  </a:lnTo>
                  <a:lnTo>
                    <a:pt x="3797412" y="390685"/>
                  </a:lnTo>
                  <a:lnTo>
                    <a:pt x="3756254" y="377319"/>
                  </a:lnTo>
                  <a:lnTo>
                    <a:pt x="3714752" y="364185"/>
                  </a:lnTo>
                  <a:lnTo>
                    <a:pt x="3672906" y="351284"/>
                  </a:lnTo>
                  <a:lnTo>
                    <a:pt x="3630717" y="338615"/>
                  </a:lnTo>
                  <a:lnTo>
                    <a:pt x="3588183" y="326179"/>
                  </a:lnTo>
                  <a:lnTo>
                    <a:pt x="3545306" y="313976"/>
                  </a:lnTo>
                  <a:lnTo>
                    <a:pt x="3502086" y="302006"/>
                  </a:lnTo>
                  <a:lnTo>
                    <a:pt x="3458521" y="290268"/>
                  </a:lnTo>
                  <a:lnTo>
                    <a:pt x="3414613" y="278762"/>
                  </a:lnTo>
                  <a:lnTo>
                    <a:pt x="3370360" y="267490"/>
                  </a:lnTo>
                  <a:lnTo>
                    <a:pt x="3325764" y="256450"/>
                  </a:lnTo>
                  <a:lnTo>
                    <a:pt x="3280825" y="245642"/>
                  </a:lnTo>
                  <a:lnTo>
                    <a:pt x="3235541" y="235068"/>
                  </a:lnTo>
                  <a:lnTo>
                    <a:pt x="3189914" y="224726"/>
                  </a:lnTo>
                  <a:lnTo>
                    <a:pt x="3143943" y="214616"/>
                  </a:lnTo>
                  <a:lnTo>
                    <a:pt x="3097628" y="204740"/>
                  </a:lnTo>
                  <a:lnTo>
                    <a:pt x="3050970" y="195096"/>
                  </a:lnTo>
                  <a:lnTo>
                    <a:pt x="3003968" y="185684"/>
                  </a:lnTo>
                  <a:lnTo>
                    <a:pt x="2956622" y="176505"/>
                  </a:lnTo>
                  <a:lnTo>
                    <a:pt x="2908932" y="167559"/>
                  </a:lnTo>
                  <a:lnTo>
                    <a:pt x="2860898" y="158846"/>
                  </a:lnTo>
                  <a:lnTo>
                    <a:pt x="2812521" y="150365"/>
                  </a:lnTo>
                  <a:lnTo>
                    <a:pt x="2763800" y="142117"/>
                  </a:lnTo>
                  <a:lnTo>
                    <a:pt x="2714735" y="134101"/>
                  </a:lnTo>
                  <a:lnTo>
                    <a:pt x="2665326" y="126319"/>
                  </a:lnTo>
                  <a:lnTo>
                    <a:pt x="2615574" y="118768"/>
                  </a:lnTo>
                  <a:lnTo>
                    <a:pt x="2565478" y="111451"/>
                  </a:lnTo>
                  <a:lnTo>
                    <a:pt x="2515038" y="104366"/>
                  </a:lnTo>
                  <a:lnTo>
                    <a:pt x="2464254" y="97513"/>
                  </a:lnTo>
                  <a:lnTo>
                    <a:pt x="2413126" y="90894"/>
                  </a:lnTo>
                  <a:lnTo>
                    <a:pt x="2361655" y="84507"/>
                  </a:lnTo>
                  <a:lnTo>
                    <a:pt x="2309840" y="78353"/>
                  </a:lnTo>
                  <a:lnTo>
                    <a:pt x="2257681" y="72431"/>
                  </a:lnTo>
                  <a:lnTo>
                    <a:pt x="2205179" y="66742"/>
                  </a:lnTo>
                  <a:lnTo>
                    <a:pt x="2152333" y="61285"/>
                  </a:lnTo>
                  <a:lnTo>
                    <a:pt x="2099142" y="56062"/>
                  </a:lnTo>
                  <a:lnTo>
                    <a:pt x="2045609" y="51071"/>
                  </a:lnTo>
                  <a:lnTo>
                    <a:pt x="1991731" y="46312"/>
                  </a:lnTo>
                  <a:lnTo>
                    <a:pt x="1937510" y="41786"/>
                  </a:lnTo>
                  <a:lnTo>
                    <a:pt x="1882944" y="37493"/>
                  </a:lnTo>
                  <a:lnTo>
                    <a:pt x="1828035" y="33433"/>
                  </a:lnTo>
                  <a:lnTo>
                    <a:pt x="1772783" y="29605"/>
                  </a:lnTo>
                  <a:lnTo>
                    <a:pt x="1717186" y="26010"/>
                  </a:lnTo>
                  <a:lnTo>
                    <a:pt x="1661246" y="22647"/>
                  </a:lnTo>
                  <a:lnTo>
                    <a:pt x="1604962" y="19517"/>
                  </a:lnTo>
                  <a:lnTo>
                    <a:pt x="1548334" y="16620"/>
                  </a:lnTo>
                  <a:lnTo>
                    <a:pt x="1491363" y="13955"/>
                  </a:lnTo>
                  <a:lnTo>
                    <a:pt x="1434047" y="11523"/>
                  </a:lnTo>
                  <a:lnTo>
                    <a:pt x="1376388" y="9324"/>
                  </a:lnTo>
                  <a:lnTo>
                    <a:pt x="1318386" y="7357"/>
                  </a:lnTo>
                  <a:lnTo>
                    <a:pt x="1260039" y="5623"/>
                  </a:lnTo>
                  <a:lnTo>
                    <a:pt x="1201349" y="4122"/>
                  </a:lnTo>
                  <a:lnTo>
                    <a:pt x="1142314" y="2853"/>
                  </a:lnTo>
                  <a:lnTo>
                    <a:pt x="1082937" y="1817"/>
                  </a:lnTo>
                  <a:lnTo>
                    <a:pt x="1023215" y="1014"/>
                  </a:lnTo>
                  <a:lnTo>
                    <a:pt x="963149" y="443"/>
                  </a:lnTo>
                  <a:lnTo>
                    <a:pt x="902740" y="105"/>
                  </a:lnTo>
                  <a:lnTo>
                    <a:pt x="841987" y="0"/>
                  </a:lnTo>
                  <a:lnTo>
                    <a:pt x="780890" y="127"/>
                  </a:lnTo>
                  <a:lnTo>
                    <a:pt x="719450" y="487"/>
                  </a:lnTo>
                  <a:lnTo>
                    <a:pt x="657666" y="1079"/>
                  </a:lnTo>
                  <a:lnTo>
                    <a:pt x="595538" y="1904"/>
                  </a:lnTo>
                  <a:lnTo>
                    <a:pt x="533066" y="2962"/>
                  </a:lnTo>
                  <a:lnTo>
                    <a:pt x="470250" y="4252"/>
                  </a:lnTo>
                  <a:lnTo>
                    <a:pt x="407091" y="5775"/>
                  </a:lnTo>
                  <a:lnTo>
                    <a:pt x="343588" y="7531"/>
                  </a:lnTo>
                  <a:lnTo>
                    <a:pt x="279741" y="9519"/>
                  </a:lnTo>
                  <a:lnTo>
                    <a:pt x="215550" y="11740"/>
                  </a:lnTo>
                  <a:lnTo>
                    <a:pt x="151016" y="14194"/>
                  </a:lnTo>
                  <a:lnTo>
                    <a:pt x="86138" y="16880"/>
                  </a:lnTo>
                  <a:lnTo>
                    <a:pt x="20916" y="19799"/>
                  </a:lnTo>
                  <a:lnTo>
                    <a:pt x="0" y="208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83307" y="2884692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39" h="175894">
                  <a:moveTo>
                    <a:pt x="171220" y="0"/>
                  </a:moveTo>
                  <a:lnTo>
                    <a:pt x="0" y="96767"/>
                  </a:lnTo>
                  <a:lnTo>
                    <a:pt x="180147" y="175684"/>
                  </a:lnTo>
                  <a:lnTo>
                    <a:pt x="1712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215156" y="1887887"/>
              <a:ext cx="6820534" cy="4644390"/>
            </a:xfrm>
            <a:custGeom>
              <a:avLst/>
              <a:gdLst/>
              <a:ahLst/>
              <a:cxnLst/>
              <a:rect l="l" t="t" r="r" b="b"/>
              <a:pathLst>
                <a:path w="6820534" h="4644390">
                  <a:moveTo>
                    <a:pt x="6819924" y="0"/>
                  </a:moveTo>
                  <a:lnTo>
                    <a:pt x="0" y="0"/>
                  </a:lnTo>
                  <a:lnTo>
                    <a:pt x="0" y="4643991"/>
                  </a:lnTo>
                  <a:lnTo>
                    <a:pt x="6819924" y="4643991"/>
                  </a:lnTo>
                  <a:lnTo>
                    <a:pt x="68199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1935" y="2115218"/>
              <a:ext cx="4286357" cy="97521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776425" y="8442875"/>
            <a:ext cx="1774189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body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only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executed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when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called!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4248" y="2277640"/>
            <a:ext cx="34315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30" dirty="0">
                <a:solidFill>
                  <a:srgbClr val="FAFBFB"/>
                </a:solidFill>
                <a:latin typeface="Trebuchet MS"/>
                <a:cs typeface="Trebuchet MS"/>
              </a:rPr>
              <a:t>EXECUTIO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40" dirty="0">
                <a:solidFill>
                  <a:srgbClr val="FAFBFB"/>
                </a:solidFill>
                <a:latin typeface="Trebuchet MS"/>
                <a:cs typeface="Trebuchet MS"/>
              </a:rPr>
              <a:t>CONTEXT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79134" y="7527389"/>
            <a:ext cx="261772" cy="26177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2266434" y="7481182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775434" y="7362726"/>
            <a:ext cx="558546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600"/>
              </a:lnSpc>
              <a:spcBef>
                <a:spcPts val="100"/>
              </a:spcBef>
            </a:pP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Exactly </a:t>
            </a:r>
            <a:r>
              <a:rPr sz="2300" b="1" u="heavy" spc="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Roboto Bk"/>
                <a:cs typeface="Roboto Bk"/>
              </a:rPr>
              <a:t>one</a:t>
            </a:r>
            <a:r>
              <a:rPr sz="2300" b="1" spc="5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execution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context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(EC):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Default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context,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created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for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code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that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not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inside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any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Roboto Lt"/>
                <a:cs typeface="Roboto Lt"/>
              </a:rPr>
              <a:t>(top-level).</a:t>
            </a:r>
            <a:endParaRPr sz="2300">
              <a:latin typeface="Roboto Lt"/>
              <a:cs typeface="Roboto L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3567534" y="5358638"/>
            <a:ext cx="4115435" cy="977265"/>
            <a:chOff x="13567534" y="5358638"/>
            <a:chExt cx="4115435" cy="977265"/>
          </a:xfrm>
        </p:grpSpPr>
        <p:sp>
          <p:nvSpPr>
            <p:cNvPr id="57" name="object 57"/>
            <p:cNvSpPr/>
            <p:nvPr/>
          </p:nvSpPr>
          <p:spPr>
            <a:xfrm>
              <a:off x="13567534" y="5358638"/>
              <a:ext cx="4115435" cy="977265"/>
            </a:xfrm>
            <a:custGeom>
              <a:avLst/>
              <a:gdLst/>
              <a:ahLst/>
              <a:cxnLst/>
              <a:rect l="l" t="t" r="r" b="b"/>
              <a:pathLst>
                <a:path w="4115434" h="977264">
                  <a:moveTo>
                    <a:pt x="4115168" y="0"/>
                  </a:moveTo>
                  <a:lnTo>
                    <a:pt x="0" y="0"/>
                  </a:lnTo>
                  <a:lnTo>
                    <a:pt x="0" y="976820"/>
                  </a:lnTo>
                  <a:lnTo>
                    <a:pt x="4115168" y="976820"/>
                  </a:lnTo>
                  <a:lnTo>
                    <a:pt x="4115168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2937" y="5599615"/>
              <a:ext cx="523544" cy="5235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8565" y="5513885"/>
              <a:ext cx="680607" cy="680607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3755865" y="5417418"/>
            <a:ext cx="70612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5" dirty="0">
                <a:solidFill>
                  <a:srgbClr val="444444"/>
                </a:solidFill>
                <a:latin typeface="Segoe UI Symbol"/>
                <a:cs typeface="Segoe UI Symbol"/>
              </a:rPr>
              <a:t>📦</a:t>
            </a:r>
            <a:endParaRPr sz="5350">
              <a:latin typeface="Segoe UI Symbol"/>
              <a:cs typeface="Segoe UI Symbo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5915850" y="5599615"/>
            <a:ext cx="1529080" cy="523875"/>
            <a:chOff x="15915850" y="5599615"/>
            <a:chExt cx="1529080" cy="523875"/>
          </a:xfrm>
        </p:grpSpPr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5850" y="5599615"/>
              <a:ext cx="523544" cy="5235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1107" y="5599615"/>
              <a:ext cx="523544" cy="523544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4924837" y="5524090"/>
            <a:ext cx="2558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995805" algn="l"/>
              </a:tabLst>
            </a:pP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🍕</a:t>
            </a:r>
            <a:r>
              <a:rPr sz="4100" spc="265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3675" spc="15" baseline="10204" dirty="0">
                <a:solidFill>
                  <a:srgbClr val="444444"/>
                </a:solidFill>
                <a:latin typeface="Roboto Lt"/>
                <a:cs typeface="Roboto Lt"/>
              </a:rPr>
              <a:t>+</a:t>
            </a:r>
            <a:r>
              <a:rPr sz="3675" spc="7" baseline="1020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100" spc="20" dirty="0">
                <a:solidFill>
                  <a:srgbClr val="444444"/>
                </a:solidFill>
                <a:latin typeface="Segoe UI Symbol"/>
                <a:cs typeface="Segoe UI Symbol"/>
              </a:rPr>
              <a:t>🍴</a:t>
            </a:r>
            <a:r>
              <a:rPr sz="4100" spc="80" dirty="0">
                <a:solidFill>
                  <a:srgbClr val="444444"/>
                </a:solidFill>
                <a:latin typeface="Segoe UI Symbol"/>
                <a:cs typeface="Segoe UI Symbol"/>
              </a:rPr>
              <a:t> </a:t>
            </a:r>
            <a:r>
              <a:rPr sz="3675" spc="15" baseline="10204" dirty="0">
                <a:solidFill>
                  <a:srgbClr val="444444"/>
                </a:solidFill>
                <a:latin typeface="Roboto Lt"/>
                <a:cs typeface="Roboto Lt"/>
              </a:rPr>
              <a:t>+	</a:t>
            </a:r>
            <a:r>
              <a:rPr sz="4100" spc="1475" dirty="0">
                <a:solidFill>
                  <a:srgbClr val="444444"/>
                </a:solidFill>
                <a:latin typeface="Segoe UI Symbol"/>
                <a:cs typeface="Segoe UI Symbol"/>
              </a:rPr>
              <a:t>🧾</a:t>
            </a:r>
            <a:endParaRPr sz="4100">
              <a:latin typeface="Segoe UI Symbol"/>
              <a:cs typeface="Segoe UI Symbo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74055" y="9310500"/>
            <a:ext cx="261772" cy="261772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261355" y="9264294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4079906" y="5147236"/>
            <a:ext cx="1881505" cy="1643380"/>
            <a:chOff x="14079906" y="5147236"/>
            <a:chExt cx="1881505" cy="1643380"/>
          </a:xfrm>
        </p:grpSpPr>
        <p:sp>
          <p:nvSpPr>
            <p:cNvPr id="68" name="object 68"/>
            <p:cNvSpPr/>
            <p:nvPr/>
          </p:nvSpPr>
          <p:spPr>
            <a:xfrm>
              <a:off x="14157816" y="6497915"/>
              <a:ext cx="877569" cy="271780"/>
            </a:xfrm>
            <a:custGeom>
              <a:avLst/>
              <a:gdLst/>
              <a:ahLst/>
              <a:cxnLst/>
              <a:rect l="l" t="t" r="r" b="b"/>
              <a:pathLst>
                <a:path w="877569" h="271779">
                  <a:moveTo>
                    <a:pt x="877209" y="266807"/>
                  </a:moveTo>
                  <a:lnTo>
                    <a:pt x="808342" y="269821"/>
                  </a:lnTo>
                  <a:lnTo>
                    <a:pt x="742141" y="271219"/>
                  </a:lnTo>
                  <a:lnTo>
                    <a:pt x="678603" y="271002"/>
                  </a:lnTo>
                  <a:lnTo>
                    <a:pt x="617731" y="269168"/>
                  </a:lnTo>
                  <a:lnTo>
                    <a:pt x="559523" y="265718"/>
                  </a:lnTo>
                  <a:lnTo>
                    <a:pt x="503980" y="260652"/>
                  </a:lnTo>
                  <a:lnTo>
                    <a:pt x="451101" y="253971"/>
                  </a:lnTo>
                  <a:lnTo>
                    <a:pt x="400888" y="245673"/>
                  </a:lnTo>
                  <a:lnTo>
                    <a:pt x="353339" y="235759"/>
                  </a:lnTo>
                  <a:lnTo>
                    <a:pt x="308454" y="224230"/>
                  </a:lnTo>
                  <a:lnTo>
                    <a:pt x="266234" y="211084"/>
                  </a:lnTo>
                  <a:lnTo>
                    <a:pt x="226679" y="196323"/>
                  </a:lnTo>
                  <a:lnTo>
                    <a:pt x="189789" y="179945"/>
                  </a:lnTo>
                  <a:lnTo>
                    <a:pt x="155563" y="161952"/>
                  </a:lnTo>
                  <a:lnTo>
                    <a:pt x="95106" y="121117"/>
                  </a:lnTo>
                  <a:lnTo>
                    <a:pt x="45308" y="73818"/>
                  </a:lnTo>
                  <a:lnTo>
                    <a:pt x="6168" y="200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079906" y="6349792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32355" y="0"/>
                  </a:moveTo>
                  <a:lnTo>
                    <a:pt x="0" y="193994"/>
                  </a:lnTo>
                  <a:lnTo>
                    <a:pt x="168141" y="142282"/>
                  </a:lnTo>
                  <a:lnTo>
                    <a:pt x="323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267498" y="5168191"/>
              <a:ext cx="673100" cy="285115"/>
            </a:xfrm>
            <a:custGeom>
              <a:avLst/>
              <a:gdLst/>
              <a:ahLst/>
              <a:cxnLst/>
              <a:rect l="l" t="t" r="r" b="b"/>
              <a:pathLst>
                <a:path w="673100" h="285114">
                  <a:moveTo>
                    <a:pt x="672597" y="0"/>
                  </a:moveTo>
                  <a:lnTo>
                    <a:pt x="619013" y="1213"/>
                  </a:lnTo>
                  <a:lnTo>
                    <a:pt x="566802" y="4810"/>
                  </a:lnTo>
                  <a:lnTo>
                    <a:pt x="515963" y="10790"/>
                  </a:lnTo>
                  <a:lnTo>
                    <a:pt x="466496" y="19155"/>
                  </a:lnTo>
                  <a:lnTo>
                    <a:pt x="418402" y="29902"/>
                  </a:lnTo>
                  <a:lnTo>
                    <a:pt x="371680" y="43033"/>
                  </a:lnTo>
                  <a:lnTo>
                    <a:pt x="326330" y="58548"/>
                  </a:lnTo>
                  <a:lnTo>
                    <a:pt x="282353" y="76446"/>
                  </a:lnTo>
                  <a:lnTo>
                    <a:pt x="239748" y="96728"/>
                  </a:lnTo>
                  <a:lnTo>
                    <a:pt x="198515" y="119393"/>
                  </a:lnTo>
                  <a:lnTo>
                    <a:pt x="158654" y="144442"/>
                  </a:lnTo>
                  <a:lnTo>
                    <a:pt x="120166" y="171874"/>
                  </a:lnTo>
                  <a:lnTo>
                    <a:pt x="83050" y="201690"/>
                  </a:lnTo>
                  <a:lnTo>
                    <a:pt x="47307" y="233889"/>
                  </a:lnTo>
                  <a:lnTo>
                    <a:pt x="12936" y="268472"/>
                  </a:lnTo>
                  <a:lnTo>
                    <a:pt x="0" y="2849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171852" y="5382392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39">
                  <a:moveTo>
                    <a:pt x="39370" y="0"/>
                  </a:moveTo>
                  <a:lnTo>
                    <a:pt x="0" y="192694"/>
                  </a:lnTo>
                  <a:lnTo>
                    <a:pt x="177774" y="1085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5204030" y="6607249"/>
            <a:ext cx="31381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Pizza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“execution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context”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643187" y="3324069"/>
            <a:ext cx="5953760" cy="2018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Environment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which a piece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JavaScript </a:t>
            </a:r>
            <a:r>
              <a:rPr sz="2450" spc="-5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 executed.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Stores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all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necessary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information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for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some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executed.</a:t>
            </a:r>
            <a:endParaRPr sz="2450">
              <a:latin typeface="Roboto Lt"/>
              <a:cs typeface="Roboto Lt"/>
            </a:endParaRPr>
          </a:p>
          <a:p>
            <a:pPr marL="3459479">
              <a:lnSpc>
                <a:spcPct val="100000"/>
              </a:lnSpc>
              <a:spcBef>
                <a:spcPts val="1535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“JavaScript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code"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5460293" y="10137261"/>
            <a:ext cx="758825" cy="516255"/>
            <a:chOff x="15460293" y="10137261"/>
            <a:chExt cx="758825" cy="516255"/>
          </a:xfrm>
        </p:grpSpPr>
        <p:sp>
          <p:nvSpPr>
            <p:cNvPr id="75" name="object 75"/>
            <p:cNvSpPr/>
            <p:nvPr/>
          </p:nvSpPr>
          <p:spPr>
            <a:xfrm>
              <a:off x="15481235" y="10281485"/>
              <a:ext cx="663575" cy="351155"/>
            </a:xfrm>
            <a:custGeom>
              <a:avLst/>
              <a:gdLst/>
              <a:ahLst/>
              <a:cxnLst/>
              <a:rect l="l" t="t" r="r" b="b"/>
              <a:pathLst>
                <a:path w="663575" h="351154">
                  <a:moveTo>
                    <a:pt x="0" y="350723"/>
                  </a:moveTo>
                  <a:lnTo>
                    <a:pt x="58476" y="349536"/>
                  </a:lnTo>
                  <a:lnTo>
                    <a:pt x="114617" y="345747"/>
                  </a:lnTo>
                  <a:lnTo>
                    <a:pt x="168422" y="339357"/>
                  </a:lnTo>
                  <a:lnTo>
                    <a:pt x="219893" y="330365"/>
                  </a:lnTo>
                  <a:lnTo>
                    <a:pt x="269028" y="318771"/>
                  </a:lnTo>
                  <a:lnTo>
                    <a:pt x="315828" y="304576"/>
                  </a:lnTo>
                  <a:lnTo>
                    <a:pt x="360293" y="287779"/>
                  </a:lnTo>
                  <a:lnTo>
                    <a:pt x="402423" y="268380"/>
                  </a:lnTo>
                  <a:lnTo>
                    <a:pt x="442217" y="246380"/>
                  </a:lnTo>
                  <a:lnTo>
                    <a:pt x="479676" y="221778"/>
                  </a:lnTo>
                  <a:lnTo>
                    <a:pt x="514800" y="194574"/>
                  </a:lnTo>
                  <a:lnTo>
                    <a:pt x="547589" y="164769"/>
                  </a:lnTo>
                  <a:lnTo>
                    <a:pt x="578043" y="132362"/>
                  </a:lnTo>
                  <a:lnTo>
                    <a:pt x="606161" y="97354"/>
                  </a:lnTo>
                  <a:lnTo>
                    <a:pt x="631944" y="59744"/>
                  </a:lnTo>
                  <a:lnTo>
                    <a:pt x="655392" y="19532"/>
                  </a:lnTo>
                  <a:lnTo>
                    <a:pt x="663071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054788" y="10137261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5">
                  <a:moveTo>
                    <a:pt x="146225" y="0"/>
                  </a:moveTo>
                  <a:lnTo>
                    <a:pt x="0" y="131533"/>
                  </a:lnTo>
                  <a:lnTo>
                    <a:pt x="163712" y="195895"/>
                  </a:lnTo>
                  <a:lnTo>
                    <a:pt x="1462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1432710" y="9145839"/>
            <a:ext cx="7590155" cy="163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0010" marR="5080">
              <a:lnSpc>
                <a:spcPct val="132600"/>
              </a:lnSpc>
              <a:spcBef>
                <a:spcPts val="100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One execution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context </a:t>
            </a:r>
            <a:r>
              <a:rPr sz="2300" b="1" u="heavy" spc="20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Roboto Bk"/>
                <a:cs typeface="Roboto Bk"/>
              </a:rPr>
              <a:t>per </a:t>
            </a:r>
            <a:r>
              <a:rPr sz="2300" b="1" u="heavy" spc="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Roboto Bk"/>
                <a:cs typeface="Roboto Bk"/>
              </a:rPr>
              <a:t>function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: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For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each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call,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new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context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created.</a:t>
            </a:r>
            <a:endParaRPr sz="23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All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together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make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call stack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911" y="3022966"/>
            <a:ext cx="4101866" cy="57751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300870" y="7589446"/>
            <a:ext cx="3763010" cy="2204085"/>
            <a:chOff x="13300870" y="7589446"/>
            <a:chExt cx="3763010" cy="2204085"/>
          </a:xfrm>
        </p:grpSpPr>
        <p:sp>
          <p:nvSpPr>
            <p:cNvPr id="4" name="object 4"/>
            <p:cNvSpPr/>
            <p:nvPr/>
          </p:nvSpPr>
          <p:spPr>
            <a:xfrm>
              <a:off x="13353249" y="7641837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02"/>
                  </a:lnTo>
                  <a:lnTo>
                    <a:pt x="3658197" y="2098802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53257" y="7641833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82324" y="7594335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15751" y="7684354"/>
            <a:ext cx="1533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10528" y="7186092"/>
            <a:ext cx="2651760" cy="709295"/>
            <a:chOff x="10510528" y="7186092"/>
            <a:chExt cx="2651760" cy="709295"/>
          </a:xfrm>
        </p:grpSpPr>
        <p:sp>
          <p:nvSpPr>
            <p:cNvPr id="9" name="object 9"/>
            <p:cNvSpPr/>
            <p:nvPr/>
          </p:nvSpPr>
          <p:spPr>
            <a:xfrm>
              <a:off x="10692800" y="7283859"/>
              <a:ext cx="2442845" cy="585470"/>
            </a:xfrm>
            <a:custGeom>
              <a:avLst/>
              <a:gdLst/>
              <a:ahLst/>
              <a:cxnLst/>
              <a:rect l="l" t="t" r="r" b="b"/>
              <a:pathLst>
                <a:path w="2442844" h="585470">
                  <a:moveTo>
                    <a:pt x="2442731" y="585214"/>
                  </a:moveTo>
                  <a:lnTo>
                    <a:pt x="25485" y="6109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10528" y="7186092"/>
              <a:ext cx="233045" cy="208279"/>
            </a:xfrm>
            <a:custGeom>
              <a:avLst/>
              <a:gdLst/>
              <a:ahLst/>
              <a:cxnLst/>
              <a:rect l="l" t="t" r="r" b="b"/>
              <a:pathLst>
                <a:path w="233045" h="208279">
                  <a:moveTo>
                    <a:pt x="232610" y="0"/>
                  </a:moveTo>
                  <a:lnTo>
                    <a:pt x="0" y="54103"/>
                  </a:lnTo>
                  <a:lnTo>
                    <a:pt x="182842" y="207728"/>
                  </a:lnTo>
                  <a:lnTo>
                    <a:pt x="2326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300870" y="4808687"/>
            <a:ext cx="3763010" cy="2204085"/>
            <a:chOff x="13300870" y="4808687"/>
            <a:chExt cx="3763010" cy="2204085"/>
          </a:xfrm>
        </p:grpSpPr>
        <p:sp>
          <p:nvSpPr>
            <p:cNvPr id="12" name="object 12"/>
            <p:cNvSpPr/>
            <p:nvPr/>
          </p:nvSpPr>
          <p:spPr>
            <a:xfrm>
              <a:off x="13353249" y="4861083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098802"/>
                  </a:lnTo>
                  <a:lnTo>
                    <a:pt x="3658197" y="2098802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53257" y="4861074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82324" y="4813575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09988" y="4903595"/>
            <a:ext cx="1344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00870" y="2027929"/>
            <a:ext cx="3763010" cy="2204085"/>
            <a:chOff x="13300870" y="2027929"/>
            <a:chExt cx="3763010" cy="2204085"/>
          </a:xfrm>
        </p:grpSpPr>
        <p:sp>
          <p:nvSpPr>
            <p:cNvPr id="17" name="object 17"/>
            <p:cNvSpPr/>
            <p:nvPr/>
          </p:nvSpPr>
          <p:spPr>
            <a:xfrm>
              <a:off x="13353249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14"/>
                  </a:lnTo>
                  <a:lnTo>
                    <a:pt x="3658197" y="2098814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53257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82324" y="203281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875658" y="4572612"/>
            <a:ext cx="2346325" cy="716280"/>
            <a:chOff x="10875658" y="4572612"/>
            <a:chExt cx="2346325" cy="716280"/>
          </a:xfrm>
        </p:grpSpPr>
        <p:sp>
          <p:nvSpPr>
            <p:cNvPr id="21" name="object 21"/>
            <p:cNvSpPr/>
            <p:nvPr/>
          </p:nvSpPr>
          <p:spPr>
            <a:xfrm>
              <a:off x="11062913" y="5090766"/>
              <a:ext cx="2132965" cy="92075"/>
            </a:xfrm>
            <a:custGeom>
              <a:avLst/>
              <a:gdLst/>
              <a:ahLst/>
              <a:cxnLst/>
              <a:rect l="l" t="t" r="r" b="b"/>
              <a:pathLst>
                <a:path w="2132965" h="92075">
                  <a:moveTo>
                    <a:pt x="2132402" y="0"/>
                  </a:moveTo>
                  <a:lnTo>
                    <a:pt x="26154" y="90874"/>
                  </a:lnTo>
                  <a:lnTo>
                    <a:pt x="0" y="92002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75658" y="5074937"/>
              <a:ext cx="218440" cy="213995"/>
            </a:xfrm>
            <a:custGeom>
              <a:avLst/>
              <a:gdLst/>
              <a:ahLst/>
              <a:cxnLst/>
              <a:rect l="l" t="t" r="r" b="b"/>
              <a:pathLst>
                <a:path w="218440" h="213995">
                  <a:moveTo>
                    <a:pt x="208799" y="0"/>
                  </a:moveTo>
                  <a:lnTo>
                    <a:pt x="0" y="115911"/>
                  </a:lnTo>
                  <a:lnTo>
                    <a:pt x="218003" y="213407"/>
                  </a:lnTo>
                  <a:lnTo>
                    <a:pt x="2087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34796" y="4604025"/>
              <a:ext cx="854710" cy="398780"/>
            </a:xfrm>
            <a:custGeom>
              <a:avLst/>
              <a:gdLst/>
              <a:ahLst/>
              <a:cxnLst/>
              <a:rect l="l" t="t" r="r" b="b"/>
              <a:pathLst>
                <a:path w="854709" h="398779">
                  <a:moveTo>
                    <a:pt x="0" y="0"/>
                  </a:moveTo>
                  <a:lnTo>
                    <a:pt x="854300" y="0"/>
                  </a:lnTo>
                  <a:lnTo>
                    <a:pt x="854300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719103" y="2133937"/>
            <a:ext cx="927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41975" y="2352152"/>
            <a:ext cx="1050925" cy="1276350"/>
            <a:chOff x="12141975" y="2352152"/>
            <a:chExt cx="1050925" cy="1276350"/>
          </a:xfrm>
        </p:grpSpPr>
        <p:sp>
          <p:nvSpPr>
            <p:cNvPr id="26" name="object 26"/>
            <p:cNvSpPr/>
            <p:nvPr/>
          </p:nvSpPr>
          <p:spPr>
            <a:xfrm>
              <a:off x="12260778" y="2378329"/>
              <a:ext cx="906144" cy="1105535"/>
            </a:xfrm>
            <a:custGeom>
              <a:avLst/>
              <a:gdLst/>
              <a:ahLst/>
              <a:cxnLst/>
              <a:rect l="l" t="t" r="r" b="b"/>
              <a:pathLst>
                <a:path w="906144" h="1105535">
                  <a:moveTo>
                    <a:pt x="905610" y="0"/>
                  </a:moveTo>
                  <a:lnTo>
                    <a:pt x="16602" y="1084788"/>
                  </a:lnTo>
                  <a:lnTo>
                    <a:pt x="0" y="1105048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41975" y="3395433"/>
              <a:ext cx="218440" cy="233045"/>
            </a:xfrm>
            <a:custGeom>
              <a:avLst/>
              <a:gdLst/>
              <a:ahLst/>
              <a:cxnLst/>
              <a:rect l="l" t="t" r="r" b="b"/>
              <a:pathLst>
                <a:path w="218440" h="233045">
                  <a:moveTo>
                    <a:pt x="52783" y="0"/>
                  </a:moveTo>
                  <a:lnTo>
                    <a:pt x="0" y="232911"/>
                  </a:lnTo>
                  <a:lnTo>
                    <a:pt x="218003" y="135394"/>
                  </a:lnTo>
                  <a:lnTo>
                    <a:pt x="527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887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EXECUTIO</a:t>
            </a:r>
            <a:r>
              <a:rPr sz="4950" b="1" spc="-109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5" dirty="0">
                <a:solidFill>
                  <a:srgbClr val="FAFBFB"/>
                </a:solidFill>
                <a:latin typeface="Trebuchet MS"/>
                <a:cs typeface="Trebuchet MS"/>
              </a:rPr>
              <a:t>CONTEX</a:t>
            </a: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37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5" dirty="0">
                <a:solidFill>
                  <a:srgbClr val="FAFBFB"/>
                </a:solidFill>
                <a:latin typeface="Trebuchet MS"/>
                <a:cs typeface="Trebuchet MS"/>
              </a:rPr>
              <a:t>DETAIL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5832" y="2328986"/>
            <a:ext cx="7186295" cy="6464935"/>
            <a:chOff x="535832" y="2328986"/>
            <a:chExt cx="7186295" cy="6464935"/>
          </a:xfrm>
        </p:grpSpPr>
        <p:sp>
          <p:nvSpPr>
            <p:cNvPr id="31" name="object 31"/>
            <p:cNvSpPr/>
            <p:nvPr/>
          </p:nvSpPr>
          <p:spPr>
            <a:xfrm>
              <a:off x="535832" y="2328986"/>
              <a:ext cx="7186295" cy="6464935"/>
            </a:xfrm>
            <a:custGeom>
              <a:avLst/>
              <a:gdLst/>
              <a:ahLst/>
              <a:cxnLst/>
              <a:rect l="l" t="t" r="r" b="b"/>
              <a:pathLst>
                <a:path w="7186295" h="6464934">
                  <a:moveTo>
                    <a:pt x="7185753" y="0"/>
                  </a:moveTo>
                  <a:lnTo>
                    <a:pt x="0" y="0"/>
                  </a:lnTo>
                  <a:lnTo>
                    <a:pt x="0" y="6464338"/>
                  </a:lnTo>
                  <a:lnTo>
                    <a:pt x="7185753" y="6464338"/>
                  </a:lnTo>
                  <a:lnTo>
                    <a:pt x="718575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045" y="2616476"/>
              <a:ext cx="6677328" cy="97521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4301" y="2778898"/>
            <a:ext cx="619125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700" b="1" spc="-615" dirty="0">
                <a:solidFill>
                  <a:srgbClr val="FAFBFB"/>
                </a:solidFill>
                <a:latin typeface="Trebuchet MS"/>
                <a:cs typeface="Trebuchet MS"/>
              </a:rPr>
              <a:t>WHAT’</a:t>
            </a:r>
            <a:r>
              <a:rPr sz="3700" b="1" spc="-55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00" dirty="0">
                <a:solidFill>
                  <a:srgbClr val="FAFBFB"/>
                </a:solidFill>
                <a:latin typeface="Trebuchet MS"/>
                <a:cs typeface="Trebuchet MS"/>
              </a:rPr>
              <a:t>INSID</a:t>
            </a:r>
            <a:r>
              <a:rPr sz="3700" b="1" spc="-68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30" dirty="0">
                <a:solidFill>
                  <a:srgbClr val="FAFBFB"/>
                </a:solidFill>
                <a:latin typeface="Trebuchet MS"/>
                <a:cs typeface="Trebuchet MS"/>
              </a:rPr>
              <a:t>EXECUTIO</a:t>
            </a:r>
            <a:r>
              <a:rPr sz="3700" b="1" spc="-81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85" dirty="0">
                <a:solidFill>
                  <a:srgbClr val="FAFBFB"/>
                </a:solidFill>
                <a:latin typeface="Trebuchet MS"/>
                <a:cs typeface="Trebuchet MS"/>
              </a:rPr>
              <a:t>CONTEXT?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83695" y="4892011"/>
            <a:ext cx="262255" cy="1324610"/>
            <a:chOff x="2183695" y="4892011"/>
            <a:chExt cx="262255" cy="132461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4892011"/>
              <a:ext cx="261772" cy="2617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423237"/>
              <a:ext cx="261772" cy="2617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954404"/>
              <a:ext cx="261772" cy="26177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83695" y="4845804"/>
            <a:ext cx="276860" cy="1404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92697" y="4660442"/>
            <a:ext cx="4427855" cy="1619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51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nd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c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ions 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ob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ject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65199" y="4143844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60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8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8"/>
                </a:lnTo>
                <a:lnTo>
                  <a:pt x="164008" y="562455"/>
                </a:lnTo>
                <a:lnTo>
                  <a:pt x="206858" y="579846"/>
                </a:lnTo>
                <a:lnTo>
                  <a:pt x="251436" y="590281"/>
                </a:lnTo>
                <a:lnTo>
                  <a:pt x="296879" y="593759"/>
                </a:lnTo>
                <a:lnTo>
                  <a:pt x="342322" y="590281"/>
                </a:lnTo>
                <a:lnTo>
                  <a:pt x="386900" y="579846"/>
                </a:lnTo>
                <a:lnTo>
                  <a:pt x="429750" y="562455"/>
                </a:lnTo>
                <a:lnTo>
                  <a:pt x="470006" y="538108"/>
                </a:lnTo>
                <a:lnTo>
                  <a:pt x="506805" y="506805"/>
                </a:lnTo>
                <a:lnTo>
                  <a:pt x="538108" y="470006"/>
                </a:lnTo>
                <a:lnTo>
                  <a:pt x="562455" y="429750"/>
                </a:lnTo>
                <a:lnTo>
                  <a:pt x="579846" y="386900"/>
                </a:lnTo>
                <a:lnTo>
                  <a:pt x="590281" y="342322"/>
                </a:lnTo>
                <a:lnTo>
                  <a:pt x="593759" y="296879"/>
                </a:lnTo>
                <a:lnTo>
                  <a:pt x="590281" y="251436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71966" y="4232798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45619" y="4212011"/>
            <a:ext cx="30327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Variable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Environment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66575" y="6765919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373342" y="6854875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46996" y="6834087"/>
            <a:ext cx="17487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r>
              <a:rPr sz="2450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chain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81592" y="7679625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3"/>
                </a:lnTo>
                <a:lnTo>
                  <a:pt x="55650" y="123752"/>
                </a:lnTo>
                <a:lnTo>
                  <a:pt x="31303" y="164008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7"/>
                </a:lnTo>
                <a:lnTo>
                  <a:pt x="429751" y="562456"/>
                </a:lnTo>
                <a:lnTo>
                  <a:pt x="470007" y="538109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8"/>
                </a:lnTo>
                <a:lnTo>
                  <a:pt x="538109" y="123752"/>
                </a:lnTo>
                <a:lnTo>
                  <a:pt x="506806" y="86953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388360" y="7768580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16960" y="7747477"/>
            <a:ext cx="2028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ey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wo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53292" y="9121809"/>
            <a:ext cx="1028065" cy="849630"/>
            <a:chOff x="1553292" y="9121809"/>
            <a:chExt cx="1028065" cy="849630"/>
          </a:xfrm>
        </p:grpSpPr>
        <p:sp>
          <p:nvSpPr>
            <p:cNvPr id="50" name="object 50"/>
            <p:cNvSpPr/>
            <p:nvPr/>
          </p:nvSpPr>
          <p:spPr>
            <a:xfrm>
              <a:off x="1639684" y="9276444"/>
              <a:ext cx="920750" cy="673735"/>
            </a:xfrm>
            <a:custGeom>
              <a:avLst/>
              <a:gdLst/>
              <a:ahLst/>
              <a:cxnLst/>
              <a:rect l="l" t="t" r="r" b="b"/>
              <a:pathLst>
                <a:path w="920750" h="673734">
                  <a:moveTo>
                    <a:pt x="920339" y="673055"/>
                  </a:moveTo>
                  <a:lnTo>
                    <a:pt x="860099" y="673670"/>
                  </a:lnTo>
                  <a:lnTo>
                    <a:pt x="801874" y="672380"/>
                  </a:lnTo>
                  <a:lnTo>
                    <a:pt x="745666" y="669185"/>
                  </a:lnTo>
                  <a:lnTo>
                    <a:pt x="691473" y="664084"/>
                  </a:lnTo>
                  <a:lnTo>
                    <a:pt x="639295" y="657078"/>
                  </a:lnTo>
                  <a:lnTo>
                    <a:pt x="589134" y="648166"/>
                  </a:lnTo>
                  <a:lnTo>
                    <a:pt x="540988" y="637350"/>
                  </a:lnTo>
                  <a:lnTo>
                    <a:pt x="494858" y="624628"/>
                  </a:lnTo>
                  <a:lnTo>
                    <a:pt x="450743" y="610000"/>
                  </a:lnTo>
                  <a:lnTo>
                    <a:pt x="408645" y="593468"/>
                  </a:lnTo>
                  <a:lnTo>
                    <a:pt x="368562" y="575030"/>
                  </a:lnTo>
                  <a:lnTo>
                    <a:pt x="330494" y="554687"/>
                  </a:lnTo>
                  <a:lnTo>
                    <a:pt x="294443" y="532438"/>
                  </a:lnTo>
                  <a:lnTo>
                    <a:pt x="260407" y="508284"/>
                  </a:lnTo>
                  <a:lnTo>
                    <a:pt x="228387" y="482225"/>
                  </a:lnTo>
                  <a:lnTo>
                    <a:pt x="198383" y="454260"/>
                  </a:lnTo>
                  <a:lnTo>
                    <a:pt x="170394" y="424390"/>
                  </a:lnTo>
                  <a:lnTo>
                    <a:pt x="144422" y="392615"/>
                  </a:lnTo>
                  <a:lnTo>
                    <a:pt x="120464" y="358935"/>
                  </a:lnTo>
                  <a:lnTo>
                    <a:pt x="98523" y="323349"/>
                  </a:lnTo>
                  <a:lnTo>
                    <a:pt x="78597" y="285858"/>
                  </a:lnTo>
                  <a:lnTo>
                    <a:pt x="60688" y="246461"/>
                  </a:lnTo>
                  <a:lnTo>
                    <a:pt x="44793" y="205159"/>
                  </a:lnTo>
                  <a:lnTo>
                    <a:pt x="30915" y="161952"/>
                  </a:lnTo>
                  <a:lnTo>
                    <a:pt x="19052" y="116840"/>
                  </a:lnTo>
                  <a:lnTo>
                    <a:pt x="9205" y="69822"/>
                  </a:lnTo>
                  <a:lnTo>
                    <a:pt x="1374" y="2089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53292" y="912180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4" h="181609">
                  <a:moveTo>
                    <a:pt x="76222" y="0"/>
                  </a:moveTo>
                  <a:lnTo>
                    <a:pt x="0" y="181303"/>
                  </a:lnTo>
                  <a:lnTo>
                    <a:pt x="175531" y="169760"/>
                  </a:lnTo>
                  <a:lnTo>
                    <a:pt x="762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811833" y="9554666"/>
            <a:ext cx="36779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Generated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during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“creation 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phase”,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right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before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execution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927374" y="5969925"/>
            <a:ext cx="3716654" cy="2172970"/>
            <a:chOff x="1927374" y="5969925"/>
            <a:chExt cx="3716654" cy="2172970"/>
          </a:xfrm>
        </p:grpSpPr>
        <p:sp>
          <p:nvSpPr>
            <p:cNvPr id="54" name="object 54"/>
            <p:cNvSpPr/>
            <p:nvPr/>
          </p:nvSpPr>
          <p:spPr>
            <a:xfrm>
              <a:off x="3946385" y="6389538"/>
              <a:ext cx="1677035" cy="1048385"/>
            </a:xfrm>
            <a:custGeom>
              <a:avLst/>
              <a:gdLst/>
              <a:ahLst/>
              <a:cxnLst/>
              <a:rect l="l" t="t" r="r" b="b"/>
              <a:pathLst>
                <a:path w="1677035" h="1048384">
                  <a:moveTo>
                    <a:pt x="1676608" y="1048354"/>
                  </a:moveTo>
                  <a:lnTo>
                    <a:pt x="17788" y="111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14988" y="6307378"/>
              <a:ext cx="196215" cy="168275"/>
            </a:xfrm>
            <a:custGeom>
              <a:avLst/>
              <a:gdLst/>
              <a:ahLst/>
              <a:cxnLst/>
              <a:rect l="l" t="t" r="r" b="b"/>
              <a:pathLst>
                <a:path w="196214" h="168275">
                  <a:moveTo>
                    <a:pt x="0" y="0"/>
                  </a:moveTo>
                  <a:lnTo>
                    <a:pt x="102521" y="167839"/>
                  </a:lnTo>
                  <a:lnTo>
                    <a:pt x="195784" y="18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63612" y="7647165"/>
              <a:ext cx="1139190" cy="266065"/>
            </a:xfrm>
            <a:custGeom>
              <a:avLst/>
              <a:gdLst/>
              <a:ahLst/>
              <a:cxnLst/>
              <a:rect l="l" t="t" r="r" b="b"/>
              <a:pathLst>
                <a:path w="1139189" h="266065">
                  <a:moveTo>
                    <a:pt x="1139024" y="0"/>
                  </a:moveTo>
                  <a:lnTo>
                    <a:pt x="20416" y="260923"/>
                  </a:lnTo>
                  <a:lnTo>
                    <a:pt x="0" y="2656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12693" y="7822441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151334" y="0"/>
                  </a:moveTo>
                  <a:lnTo>
                    <a:pt x="0" y="125612"/>
                  </a:lnTo>
                  <a:lnTo>
                    <a:pt x="191291" y="171313"/>
                  </a:lnTo>
                  <a:lnTo>
                    <a:pt x="15133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27364" y="5969933"/>
              <a:ext cx="2188210" cy="2172970"/>
            </a:xfrm>
            <a:custGeom>
              <a:avLst/>
              <a:gdLst/>
              <a:ahLst/>
              <a:cxnLst/>
              <a:rect l="l" t="t" r="r" b="b"/>
              <a:pathLst>
                <a:path w="2188210" h="2172970">
                  <a:moveTo>
                    <a:pt x="1229474" y="1871192"/>
                  </a:moveTo>
                  <a:lnTo>
                    <a:pt x="1221955" y="1840699"/>
                  </a:lnTo>
                  <a:lnTo>
                    <a:pt x="614730" y="1990407"/>
                  </a:lnTo>
                  <a:lnTo>
                    <a:pt x="7518" y="1840699"/>
                  </a:lnTo>
                  <a:lnTo>
                    <a:pt x="0" y="1871192"/>
                  </a:lnTo>
                  <a:lnTo>
                    <a:pt x="549122" y="2006587"/>
                  </a:lnTo>
                  <a:lnTo>
                    <a:pt x="0" y="2141956"/>
                  </a:lnTo>
                  <a:lnTo>
                    <a:pt x="7518" y="2172462"/>
                  </a:lnTo>
                  <a:lnTo>
                    <a:pt x="614730" y="2022754"/>
                  </a:lnTo>
                  <a:lnTo>
                    <a:pt x="1221955" y="2172462"/>
                  </a:lnTo>
                  <a:lnTo>
                    <a:pt x="1229474" y="2141956"/>
                  </a:lnTo>
                  <a:lnTo>
                    <a:pt x="680339" y="2006587"/>
                  </a:lnTo>
                  <a:lnTo>
                    <a:pt x="1229474" y="1871192"/>
                  </a:lnTo>
                  <a:close/>
                </a:path>
                <a:path w="2188210" h="2172970">
                  <a:moveTo>
                    <a:pt x="2187867" y="30492"/>
                  </a:moveTo>
                  <a:lnTo>
                    <a:pt x="2180348" y="0"/>
                  </a:lnTo>
                  <a:lnTo>
                    <a:pt x="1573136" y="149707"/>
                  </a:lnTo>
                  <a:lnTo>
                    <a:pt x="965923" y="0"/>
                  </a:lnTo>
                  <a:lnTo>
                    <a:pt x="958405" y="30492"/>
                  </a:lnTo>
                  <a:lnTo>
                    <a:pt x="1507515" y="165887"/>
                  </a:lnTo>
                  <a:lnTo>
                    <a:pt x="958405" y="301256"/>
                  </a:lnTo>
                  <a:lnTo>
                    <a:pt x="965923" y="331762"/>
                  </a:lnTo>
                  <a:lnTo>
                    <a:pt x="1573136" y="182054"/>
                  </a:lnTo>
                  <a:lnTo>
                    <a:pt x="2180348" y="331762"/>
                  </a:lnTo>
                  <a:lnTo>
                    <a:pt x="2187867" y="301256"/>
                  </a:lnTo>
                  <a:lnTo>
                    <a:pt x="1638744" y="165887"/>
                  </a:lnTo>
                  <a:lnTo>
                    <a:pt x="2187867" y="30492"/>
                  </a:lnTo>
                  <a:close/>
                </a:path>
              </a:pathLst>
            </a:custGeom>
            <a:solidFill>
              <a:srgbClr val="F1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837228" y="7145428"/>
            <a:ext cx="160083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8700"/>
              </a:lnSpc>
              <a:spcBef>
                <a:spcPts val="100"/>
              </a:spcBef>
            </a:pP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arrow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functions!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706871" y="5833574"/>
            <a:ext cx="1985645" cy="638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1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405612" y="8188095"/>
            <a:ext cx="3554095" cy="150050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1950">
              <a:latin typeface="Courier New"/>
              <a:cs typeface="Courier New"/>
            </a:endParaRPr>
          </a:p>
          <a:p>
            <a:pPr marL="313690">
              <a:lnSpc>
                <a:spcPct val="100000"/>
              </a:lnSpc>
              <a:spcBef>
                <a:spcPts val="110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1950" b="1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[7,</a:t>
            </a:r>
            <a:r>
              <a:rPr sz="195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9]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405612" y="2626577"/>
            <a:ext cx="3554095" cy="150050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22555" rIns="0" bIns="0" rtlCol="0">
            <a:spAutoFit/>
          </a:bodyPr>
          <a:lstStyle/>
          <a:p>
            <a:pPr marL="234950" marR="445134">
              <a:lnSpc>
                <a:spcPct val="104600"/>
              </a:lnSpc>
              <a:spcBef>
                <a:spcPts val="96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name</a:t>
            </a:r>
            <a:r>
              <a:rPr sz="1950" b="1" spc="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‘Jonas’ </a:t>
            </a:r>
            <a:r>
              <a:rPr sz="195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first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 &lt;function&gt; </a:t>
            </a:r>
            <a:r>
              <a:rPr sz="1950" spc="-11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5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&lt;function&gt; </a:t>
            </a:r>
            <a:r>
              <a:rPr sz="1950" spc="-11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x</a:t>
            </a:r>
            <a:r>
              <a:rPr sz="1950" b="1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5139832" y="9322021"/>
            <a:ext cx="923925" cy="1013460"/>
            <a:chOff x="15139832" y="9322021"/>
            <a:chExt cx="923925" cy="1013460"/>
          </a:xfrm>
        </p:grpSpPr>
        <p:sp>
          <p:nvSpPr>
            <p:cNvPr id="64" name="object 64"/>
            <p:cNvSpPr/>
            <p:nvPr/>
          </p:nvSpPr>
          <p:spPr>
            <a:xfrm>
              <a:off x="15160774" y="9476988"/>
              <a:ext cx="815340" cy="837565"/>
            </a:xfrm>
            <a:custGeom>
              <a:avLst/>
              <a:gdLst/>
              <a:ahLst/>
              <a:cxnLst/>
              <a:rect l="l" t="t" r="r" b="b"/>
              <a:pathLst>
                <a:path w="815340" h="837565">
                  <a:moveTo>
                    <a:pt x="0" y="837041"/>
                  </a:moveTo>
                  <a:lnTo>
                    <a:pt x="53026" y="837245"/>
                  </a:lnTo>
                  <a:lnTo>
                    <a:pt x="104271" y="835425"/>
                  </a:lnTo>
                  <a:lnTo>
                    <a:pt x="153737" y="831580"/>
                  </a:lnTo>
                  <a:lnTo>
                    <a:pt x="201422" y="825711"/>
                  </a:lnTo>
                  <a:lnTo>
                    <a:pt x="247327" y="817817"/>
                  </a:lnTo>
                  <a:lnTo>
                    <a:pt x="291452" y="807898"/>
                  </a:lnTo>
                  <a:lnTo>
                    <a:pt x="333797" y="795954"/>
                  </a:lnTo>
                  <a:lnTo>
                    <a:pt x="374361" y="781986"/>
                  </a:lnTo>
                  <a:lnTo>
                    <a:pt x="413145" y="765993"/>
                  </a:lnTo>
                  <a:lnTo>
                    <a:pt x="450149" y="747975"/>
                  </a:lnTo>
                  <a:lnTo>
                    <a:pt x="485373" y="727932"/>
                  </a:lnTo>
                  <a:lnTo>
                    <a:pt x="518816" y="705865"/>
                  </a:lnTo>
                  <a:lnTo>
                    <a:pt x="550479" y="681773"/>
                  </a:lnTo>
                  <a:lnTo>
                    <a:pt x="580362" y="655657"/>
                  </a:lnTo>
                  <a:lnTo>
                    <a:pt x="608465" y="627515"/>
                  </a:lnTo>
                  <a:lnTo>
                    <a:pt x="634788" y="597349"/>
                  </a:lnTo>
                  <a:lnTo>
                    <a:pt x="659330" y="565158"/>
                  </a:lnTo>
                  <a:lnTo>
                    <a:pt x="682092" y="530943"/>
                  </a:lnTo>
                  <a:lnTo>
                    <a:pt x="703074" y="494703"/>
                  </a:lnTo>
                  <a:lnTo>
                    <a:pt x="722275" y="456438"/>
                  </a:lnTo>
                  <a:lnTo>
                    <a:pt x="739696" y="416148"/>
                  </a:lnTo>
                  <a:lnTo>
                    <a:pt x="755338" y="373834"/>
                  </a:lnTo>
                  <a:lnTo>
                    <a:pt x="769198" y="329495"/>
                  </a:lnTo>
                  <a:lnTo>
                    <a:pt x="781279" y="283131"/>
                  </a:lnTo>
                  <a:lnTo>
                    <a:pt x="791579" y="234742"/>
                  </a:lnTo>
                  <a:lnTo>
                    <a:pt x="800099" y="184329"/>
                  </a:lnTo>
                  <a:lnTo>
                    <a:pt x="806839" y="131891"/>
                  </a:lnTo>
                  <a:lnTo>
                    <a:pt x="811799" y="77429"/>
                  </a:lnTo>
                  <a:lnTo>
                    <a:pt x="814978" y="20941"/>
                  </a:lnTo>
                  <a:lnTo>
                    <a:pt x="81487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887799" y="932202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075" y="0"/>
                  </a:moveTo>
                  <a:lnTo>
                    <a:pt x="0" y="176346"/>
                  </a:lnTo>
                  <a:lnTo>
                    <a:pt x="175910" y="175470"/>
                  </a:lnTo>
                  <a:lnTo>
                    <a:pt x="8707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319185" y="9936393"/>
            <a:ext cx="45942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Array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passed arguments. Available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all 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“regular”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functions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(not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arrow)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5165548" y="6497754"/>
            <a:ext cx="2159635" cy="276225"/>
            <a:chOff x="15165548" y="6497754"/>
            <a:chExt cx="2159635" cy="276225"/>
          </a:xfrm>
        </p:grpSpPr>
        <p:sp>
          <p:nvSpPr>
            <p:cNvPr id="68" name="object 68"/>
            <p:cNvSpPr/>
            <p:nvPr/>
          </p:nvSpPr>
          <p:spPr>
            <a:xfrm>
              <a:off x="15305362" y="6568075"/>
              <a:ext cx="1998980" cy="185420"/>
            </a:xfrm>
            <a:custGeom>
              <a:avLst/>
              <a:gdLst/>
              <a:ahLst/>
              <a:cxnLst/>
              <a:rect l="l" t="t" r="r" b="b"/>
              <a:pathLst>
                <a:path w="1998980" h="185420">
                  <a:moveTo>
                    <a:pt x="1998705" y="36056"/>
                  </a:moveTo>
                  <a:lnTo>
                    <a:pt x="1939750" y="51190"/>
                  </a:lnTo>
                  <a:lnTo>
                    <a:pt x="1881281" y="65513"/>
                  </a:lnTo>
                  <a:lnTo>
                    <a:pt x="1823297" y="79026"/>
                  </a:lnTo>
                  <a:lnTo>
                    <a:pt x="1765797" y="91727"/>
                  </a:lnTo>
                  <a:lnTo>
                    <a:pt x="1708784" y="103618"/>
                  </a:lnTo>
                  <a:lnTo>
                    <a:pt x="1652255" y="114699"/>
                  </a:lnTo>
                  <a:lnTo>
                    <a:pt x="1596211" y="124968"/>
                  </a:lnTo>
                  <a:lnTo>
                    <a:pt x="1540653" y="134427"/>
                  </a:lnTo>
                  <a:lnTo>
                    <a:pt x="1485579" y="143075"/>
                  </a:lnTo>
                  <a:lnTo>
                    <a:pt x="1430991" y="150913"/>
                  </a:lnTo>
                  <a:lnTo>
                    <a:pt x="1376888" y="157940"/>
                  </a:lnTo>
                  <a:lnTo>
                    <a:pt x="1323270" y="164156"/>
                  </a:lnTo>
                  <a:lnTo>
                    <a:pt x="1270137" y="169561"/>
                  </a:lnTo>
                  <a:lnTo>
                    <a:pt x="1217490" y="174155"/>
                  </a:lnTo>
                  <a:lnTo>
                    <a:pt x="1165327" y="177939"/>
                  </a:lnTo>
                  <a:lnTo>
                    <a:pt x="1113650" y="180912"/>
                  </a:lnTo>
                  <a:lnTo>
                    <a:pt x="1062458" y="183075"/>
                  </a:lnTo>
                  <a:lnTo>
                    <a:pt x="1011751" y="184426"/>
                  </a:lnTo>
                  <a:lnTo>
                    <a:pt x="961529" y="184967"/>
                  </a:lnTo>
                  <a:lnTo>
                    <a:pt x="911792" y="184698"/>
                  </a:lnTo>
                  <a:lnTo>
                    <a:pt x="862540" y="183617"/>
                  </a:lnTo>
                  <a:lnTo>
                    <a:pt x="813774" y="181726"/>
                  </a:lnTo>
                  <a:lnTo>
                    <a:pt x="765492" y="179024"/>
                  </a:lnTo>
                  <a:lnTo>
                    <a:pt x="717696" y="175512"/>
                  </a:lnTo>
                  <a:lnTo>
                    <a:pt x="670385" y="171188"/>
                  </a:lnTo>
                  <a:lnTo>
                    <a:pt x="623559" y="166054"/>
                  </a:lnTo>
                  <a:lnTo>
                    <a:pt x="577218" y="160109"/>
                  </a:lnTo>
                  <a:lnTo>
                    <a:pt x="531363" y="153354"/>
                  </a:lnTo>
                  <a:lnTo>
                    <a:pt x="485992" y="145788"/>
                  </a:lnTo>
                  <a:lnTo>
                    <a:pt x="441107" y="137411"/>
                  </a:lnTo>
                  <a:lnTo>
                    <a:pt x="396707" y="128223"/>
                  </a:lnTo>
                  <a:lnTo>
                    <a:pt x="352792" y="118225"/>
                  </a:lnTo>
                  <a:lnTo>
                    <a:pt x="309362" y="107416"/>
                  </a:lnTo>
                  <a:lnTo>
                    <a:pt x="266417" y="95796"/>
                  </a:lnTo>
                  <a:lnTo>
                    <a:pt x="223957" y="83366"/>
                  </a:lnTo>
                  <a:lnTo>
                    <a:pt x="181983" y="70124"/>
                  </a:lnTo>
                  <a:lnTo>
                    <a:pt x="140494" y="56073"/>
                  </a:lnTo>
                  <a:lnTo>
                    <a:pt x="99489" y="41210"/>
                  </a:lnTo>
                  <a:lnTo>
                    <a:pt x="58970" y="25537"/>
                  </a:lnTo>
                  <a:lnTo>
                    <a:pt x="18937" y="905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165548" y="649775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96653" y="0"/>
                  </a:moveTo>
                  <a:lnTo>
                    <a:pt x="0" y="3482"/>
                  </a:lnTo>
                  <a:lnTo>
                    <a:pt x="120781" y="158708"/>
                  </a:lnTo>
                  <a:lnTo>
                    <a:pt x="1966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7469679" y="6241371"/>
            <a:ext cx="1896745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run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second()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st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4948372" y="2526054"/>
            <a:ext cx="2432050" cy="2045335"/>
            <a:chOff x="14948372" y="2526054"/>
            <a:chExt cx="2432050" cy="2045335"/>
          </a:xfrm>
        </p:grpSpPr>
        <p:sp>
          <p:nvSpPr>
            <p:cNvPr id="72" name="object 72"/>
            <p:cNvSpPr/>
            <p:nvPr/>
          </p:nvSpPr>
          <p:spPr>
            <a:xfrm>
              <a:off x="15070729" y="4124517"/>
              <a:ext cx="2166620" cy="426084"/>
            </a:xfrm>
            <a:custGeom>
              <a:avLst/>
              <a:gdLst/>
              <a:ahLst/>
              <a:cxnLst/>
              <a:rect l="l" t="t" r="r" b="b"/>
              <a:pathLst>
                <a:path w="2166619" h="426085">
                  <a:moveTo>
                    <a:pt x="2166049" y="339598"/>
                  </a:moveTo>
                  <a:lnTo>
                    <a:pt x="2108126" y="351368"/>
                  </a:lnTo>
                  <a:lnTo>
                    <a:pt x="2050665" y="362274"/>
                  </a:lnTo>
                  <a:lnTo>
                    <a:pt x="1993665" y="372314"/>
                  </a:lnTo>
                  <a:lnTo>
                    <a:pt x="1937127" y="381490"/>
                  </a:lnTo>
                  <a:lnTo>
                    <a:pt x="1881051" y="389800"/>
                  </a:lnTo>
                  <a:lnTo>
                    <a:pt x="1825437" y="397245"/>
                  </a:lnTo>
                  <a:lnTo>
                    <a:pt x="1770284" y="403825"/>
                  </a:lnTo>
                  <a:lnTo>
                    <a:pt x="1715592" y="409540"/>
                  </a:lnTo>
                  <a:lnTo>
                    <a:pt x="1661363" y="414391"/>
                  </a:lnTo>
                  <a:lnTo>
                    <a:pt x="1607595" y="418376"/>
                  </a:lnTo>
                  <a:lnTo>
                    <a:pt x="1554288" y="421496"/>
                  </a:lnTo>
                  <a:lnTo>
                    <a:pt x="1501444" y="423750"/>
                  </a:lnTo>
                  <a:lnTo>
                    <a:pt x="1449060" y="425140"/>
                  </a:lnTo>
                  <a:lnTo>
                    <a:pt x="1397139" y="425665"/>
                  </a:lnTo>
                  <a:lnTo>
                    <a:pt x="1345679" y="425325"/>
                  </a:lnTo>
                  <a:lnTo>
                    <a:pt x="1294681" y="424119"/>
                  </a:lnTo>
                  <a:lnTo>
                    <a:pt x="1244144" y="422049"/>
                  </a:lnTo>
                  <a:lnTo>
                    <a:pt x="1194070" y="419114"/>
                  </a:lnTo>
                  <a:lnTo>
                    <a:pt x="1144456" y="415313"/>
                  </a:lnTo>
                  <a:lnTo>
                    <a:pt x="1095305" y="410647"/>
                  </a:lnTo>
                  <a:lnTo>
                    <a:pt x="1046615" y="405117"/>
                  </a:lnTo>
                  <a:lnTo>
                    <a:pt x="998386" y="398721"/>
                  </a:lnTo>
                  <a:lnTo>
                    <a:pt x="950620" y="391460"/>
                  </a:lnTo>
                  <a:lnTo>
                    <a:pt x="903315" y="383334"/>
                  </a:lnTo>
                  <a:lnTo>
                    <a:pt x="856471" y="374344"/>
                  </a:lnTo>
                  <a:lnTo>
                    <a:pt x="810090" y="364488"/>
                  </a:lnTo>
                  <a:lnTo>
                    <a:pt x="764170" y="353767"/>
                  </a:lnTo>
                  <a:lnTo>
                    <a:pt x="718711" y="342180"/>
                  </a:lnTo>
                  <a:lnTo>
                    <a:pt x="673714" y="329729"/>
                  </a:lnTo>
                  <a:lnTo>
                    <a:pt x="629179" y="316413"/>
                  </a:lnTo>
                  <a:lnTo>
                    <a:pt x="585106" y="302232"/>
                  </a:lnTo>
                  <a:lnTo>
                    <a:pt x="541494" y="287185"/>
                  </a:lnTo>
                  <a:lnTo>
                    <a:pt x="498343" y="271274"/>
                  </a:lnTo>
                  <a:lnTo>
                    <a:pt x="455655" y="254498"/>
                  </a:lnTo>
                  <a:lnTo>
                    <a:pt x="413428" y="236856"/>
                  </a:lnTo>
                  <a:lnTo>
                    <a:pt x="371663" y="218349"/>
                  </a:lnTo>
                  <a:lnTo>
                    <a:pt x="330359" y="198978"/>
                  </a:lnTo>
                  <a:lnTo>
                    <a:pt x="289517" y="178741"/>
                  </a:lnTo>
                  <a:lnTo>
                    <a:pt x="249136" y="157639"/>
                  </a:lnTo>
                  <a:lnTo>
                    <a:pt x="209218" y="135672"/>
                  </a:lnTo>
                  <a:lnTo>
                    <a:pt x="169761" y="112841"/>
                  </a:lnTo>
                  <a:lnTo>
                    <a:pt x="130765" y="89144"/>
                  </a:lnTo>
                  <a:lnTo>
                    <a:pt x="92231" y="64582"/>
                  </a:lnTo>
                  <a:lnTo>
                    <a:pt x="54159" y="39155"/>
                  </a:lnTo>
                  <a:lnTo>
                    <a:pt x="16549" y="1286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948372" y="4029415"/>
              <a:ext cx="193040" cy="177800"/>
            </a:xfrm>
            <a:custGeom>
              <a:avLst/>
              <a:gdLst/>
              <a:ahLst/>
              <a:cxnLst/>
              <a:rect l="l" t="t" r="r" b="b"/>
              <a:pathLst>
                <a:path w="193040" h="177800">
                  <a:moveTo>
                    <a:pt x="0" y="0"/>
                  </a:moveTo>
                  <a:lnTo>
                    <a:pt x="84918" y="177398"/>
                  </a:lnTo>
                  <a:lnTo>
                    <a:pt x="192873" y="38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014705" y="2546996"/>
              <a:ext cx="1344930" cy="445770"/>
            </a:xfrm>
            <a:custGeom>
              <a:avLst/>
              <a:gdLst/>
              <a:ahLst/>
              <a:cxnLst/>
              <a:rect l="l" t="t" r="r" b="b"/>
              <a:pathLst>
                <a:path w="1344930" h="445769">
                  <a:moveTo>
                    <a:pt x="1344513" y="7997"/>
                  </a:moveTo>
                  <a:lnTo>
                    <a:pt x="1293884" y="4007"/>
                  </a:lnTo>
                  <a:lnTo>
                    <a:pt x="1243598" y="1344"/>
                  </a:lnTo>
                  <a:lnTo>
                    <a:pt x="1193655" y="8"/>
                  </a:lnTo>
                  <a:lnTo>
                    <a:pt x="1144056" y="0"/>
                  </a:lnTo>
                  <a:lnTo>
                    <a:pt x="1094800" y="1319"/>
                  </a:lnTo>
                  <a:lnTo>
                    <a:pt x="1045887" y="3965"/>
                  </a:lnTo>
                  <a:lnTo>
                    <a:pt x="997317" y="7939"/>
                  </a:lnTo>
                  <a:lnTo>
                    <a:pt x="949091" y="13240"/>
                  </a:lnTo>
                  <a:lnTo>
                    <a:pt x="901208" y="19869"/>
                  </a:lnTo>
                  <a:lnTo>
                    <a:pt x="853668" y="27825"/>
                  </a:lnTo>
                  <a:lnTo>
                    <a:pt x="806471" y="37108"/>
                  </a:lnTo>
                  <a:lnTo>
                    <a:pt x="759617" y="47719"/>
                  </a:lnTo>
                  <a:lnTo>
                    <a:pt x="713107" y="59657"/>
                  </a:lnTo>
                  <a:lnTo>
                    <a:pt x="666940" y="72923"/>
                  </a:lnTo>
                  <a:lnTo>
                    <a:pt x="621116" y="87516"/>
                  </a:lnTo>
                  <a:lnTo>
                    <a:pt x="575635" y="103436"/>
                  </a:lnTo>
                  <a:lnTo>
                    <a:pt x="530497" y="120684"/>
                  </a:lnTo>
                  <a:lnTo>
                    <a:pt x="485703" y="139260"/>
                  </a:lnTo>
                  <a:lnTo>
                    <a:pt x="441252" y="159162"/>
                  </a:lnTo>
                  <a:lnTo>
                    <a:pt x="397144" y="180392"/>
                  </a:lnTo>
                  <a:lnTo>
                    <a:pt x="353380" y="202950"/>
                  </a:lnTo>
                  <a:lnTo>
                    <a:pt x="309958" y="226835"/>
                  </a:lnTo>
                  <a:lnTo>
                    <a:pt x="266880" y="252047"/>
                  </a:lnTo>
                  <a:lnTo>
                    <a:pt x="224145" y="278586"/>
                  </a:lnTo>
                  <a:lnTo>
                    <a:pt x="181753" y="306454"/>
                  </a:lnTo>
                  <a:lnTo>
                    <a:pt x="139705" y="335648"/>
                  </a:lnTo>
                  <a:lnTo>
                    <a:pt x="98000" y="366170"/>
                  </a:lnTo>
                  <a:lnTo>
                    <a:pt x="56638" y="398019"/>
                  </a:lnTo>
                  <a:lnTo>
                    <a:pt x="15619" y="431196"/>
                  </a:lnTo>
                  <a:lnTo>
                    <a:pt x="0" y="4451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899150" y="2912610"/>
              <a:ext cx="189865" cy="182880"/>
            </a:xfrm>
            <a:custGeom>
              <a:avLst/>
              <a:gdLst/>
              <a:ahLst/>
              <a:cxnLst/>
              <a:rect l="l" t="t" r="r" b="b"/>
              <a:pathLst>
                <a:path w="189865" h="182880">
                  <a:moveTo>
                    <a:pt x="72563" y="0"/>
                  </a:moveTo>
                  <a:lnTo>
                    <a:pt x="0" y="182798"/>
                  </a:lnTo>
                  <a:lnTo>
                    <a:pt x="189774" y="131170"/>
                  </a:lnTo>
                  <a:lnTo>
                    <a:pt x="7256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7385963" y="4094337"/>
            <a:ext cx="1733550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Need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run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5" dirty="0">
                <a:solidFill>
                  <a:srgbClr val="F2425D"/>
                </a:solidFill>
                <a:latin typeface="Courier New"/>
                <a:cs typeface="Courier New"/>
              </a:rPr>
              <a:t>first()</a:t>
            </a:r>
            <a:r>
              <a:rPr sz="2150" b="1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st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509269" y="2208693"/>
            <a:ext cx="17094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Literally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code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663411" y="9840638"/>
            <a:ext cx="2090420" cy="1118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" algn="just">
              <a:lnSpc>
                <a:spcPct val="132800"/>
              </a:lnSpc>
              <a:spcBef>
                <a:spcPts val="95"/>
              </a:spcBef>
            </a:pPr>
            <a:r>
              <a:rPr sz="1800" spc="-15" dirty="0">
                <a:solidFill>
                  <a:srgbClr val="444444"/>
                </a:solidFill>
                <a:latin typeface="Roboto"/>
                <a:cs typeface="Roboto"/>
              </a:rPr>
              <a:t>(Technically,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values </a:t>
            </a:r>
            <a:r>
              <a:rPr sz="1800" spc="-43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only</a:t>
            </a:r>
            <a:r>
              <a:rPr sz="180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Roboto"/>
                <a:cs typeface="Roboto"/>
              </a:rPr>
              <a:t>become</a:t>
            </a:r>
            <a:r>
              <a:rPr sz="1800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known </a:t>
            </a:r>
            <a:r>
              <a:rPr sz="1800" spc="-43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during</a:t>
            </a:r>
            <a:r>
              <a:rPr sz="1800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execution)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0191" y="1857715"/>
            <a:ext cx="7152005" cy="8908415"/>
          </a:xfrm>
          <a:custGeom>
            <a:avLst/>
            <a:gdLst/>
            <a:ahLst/>
            <a:cxnLst/>
            <a:rect l="l" t="t" r="r" b="b"/>
            <a:pathLst>
              <a:path w="7152005" h="8908415">
                <a:moveTo>
                  <a:pt x="7151598" y="0"/>
                </a:moveTo>
                <a:lnTo>
                  <a:pt x="0" y="0"/>
                </a:lnTo>
                <a:lnTo>
                  <a:pt x="0" y="8907869"/>
                </a:lnTo>
                <a:lnTo>
                  <a:pt x="7151598" y="8907869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73789" y="5958268"/>
            <a:ext cx="467359" cy="1207135"/>
          </a:xfrm>
          <a:prstGeom prst="rect">
            <a:avLst/>
          </a:prstGeom>
        </p:spPr>
        <p:txBody>
          <a:bodyPr vert="vert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ENGINE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60066" y="2336613"/>
            <a:ext cx="6708775" cy="7330440"/>
            <a:chOff x="11760066" y="2336613"/>
            <a:chExt cx="6708775" cy="7330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4919" y="5186078"/>
              <a:ext cx="513395" cy="513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4538389" y="0"/>
                  </a:moveTo>
                  <a:lnTo>
                    <a:pt x="0" y="0"/>
                  </a:lnTo>
                  <a:lnTo>
                    <a:pt x="0" y="7246288"/>
                  </a:lnTo>
                  <a:lnTo>
                    <a:pt x="4538389" y="7246288"/>
                  </a:lnTo>
                  <a:lnTo>
                    <a:pt x="4538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0" y="0"/>
                  </a:moveTo>
                  <a:lnTo>
                    <a:pt x="4538389" y="0"/>
                  </a:lnTo>
                  <a:lnTo>
                    <a:pt x="4538389" y="7246288"/>
                  </a:lnTo>
                  <a:lnTo>
                    <a:pt x="0" y="7246288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17851" y="472165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>
                  <a:moveTo>
                    <a:pt x="460769" y="0"/>
                  </a:moveTo>
                  <a:lnTo>
                    <a:pt x="403179" y="0"/>
                  </a:lnTo>
                  <a:lnTo>
                    <a:pt x="0" y="0"/>
                  </a:lnTo>
                </a:path>
              </a:pathLst>
            </a:custGeom>
            <a:ln w="115179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1030" y="4501764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0" y="0"/>
                  </a:moveTo>
                  <a:lnTo>
                    <a:pt x="0" y="439777"/>
                  </a:lnTo>
                  <a:lnTo>
                    <a:pt x="439777" y="219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46887" y="5864904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29057" y="0"/>
                  </a:moveTo>
                  <a:lnTo>
                    <a:pt x="0" y="0"/>
                  </a:lnTo>
                  <a:lnTo>
                    <a:pt x="0" y="1470825"/>
                  </a:lnTo>
                  <a:lnTo>
                    <a:pt x="29057" y="1470825"/>
                  </a:lnTo>
                  <a:lnTo>
                    <a:pt x="29057" y="0"/>
                  </a:lnTo>
                  <a:close/>
                </a:path>
                <a:path w="3658234" h="1471295">
                  <a:moveTo>
                    <a:pt x="3658197" y="0"/>
                  </a:moveTo>
                  <a:lnTo>
                    <a:pt x="3629126" y="0"/>
                  </a:lnTo>
                  <a:lnTo>
                    <a:pt x="3629126" y="1470825"/>
                  </a:lnTo>
                  <a:lnTo>
                    <a:pt x="3658197" y="147082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46892" y="5864903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0" y="0"/>
                  </a:moveTo>
                  <a:lnTo>
                    <a:pt x="3658194" y="0"/>
                  </a:lnTo>
                  <a:lnTo>
                    <a:pt x="3658194" y="1470815"/>
                  </a:lnTo>
                  <a:lnTo>
                    <a:pt x="0" y="1470815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75948" y="5867349"/>
              <a:ext cx="3600450" cy="1466215"/>
            </a:xfrm>
            <a:custGeom>
              <a:avLst/>
              <a:gdLst/>
              <a:ahLst/>
              <a:cxnLst/>
              <a:rect l="l" t="t" r="r" b="b"/>
              <a:pathLst>
                <a:path w="3600450" h="1466215">
                  <a:moveTo>
                    <a:pt x="3600071" y="0"/>
                  </a:moveTo>
                  <a:lnTo>
                    <a:pt x="0" y="0"/>
                  </a:lnTo>
                  <a:lnTo>
                    <a:pt x="0" y="1465923"/>
                  </a:lnTo>
                  <a:lnTo>
                    <a:pt x="3600071" y="1465923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971303" y="9913518"/>
            <a:ext cx="24098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33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3300" b="1" spc="-2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3300">
              <a:latin typeface="Roboto"/>
              <a:cs typeface="Roboto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89" y="2700654"/>
            <a:ext cx="5624072" cy="79183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7458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CAL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STACK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0125" y="2222842"/>
            <a:ext cx="261772" cy="2617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87425" y="2176635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96426" y="2171266"/>
            <a:ext cx="41910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Compiled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starts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94537" y="5812548"/>
            <a:ext cx="3763010" cy="1576070"/>
          </a:xfrm>
          <a:prstGeom prst="rect">
            <a:avLst/>
          </a:prstGeom>
        </p:spPr>
        <p:txBody>
          <a:bodyPr vert="horz" wrap="square" lIns="0" tIns="515620" rIns="0" bIns="0" rtlCol="0">
            <a:spAutoFit/>
          </a:bodyPr>
          <a:lstStyle/>
          <a:p>
            <a:pPr marL="1001394">
              <a:lnSpc>
                <a:spcPct val="100000"/>
              </a:lnSpc>
              <a:spcBef>
                <a:spcPts val="4060"/>
              </a:spcBef>
            </a:pPr>
            <a:r>
              <a:rPr sz="3300" spc="-5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294504" y="3936303"/>
            <a:ext cx="3763010" cy="1570990"/>
            <a:chOff x="13294504" y="3936303"/>
            <a:chExt cx="3763010" cy="1570990"/>
          </a:xfrm>
        </p:grpSpPr>
        <p:sp>
          <p:nvSpPr>
            <p:cNvPr id="22" name="object 22"/>
            <p:cNvSpPr/>
            <p:nvPr/>
          </p:nvSpPr>
          <p:spPr>
            <a:xfrm>
              <a:off x="13346888" y="3988694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29057" y="0"/>
                  </a:moveTo>
                  <a:lnTo>
                    <a:pt x="0" y="0"/>
                  </a:lnTo>
                  <a:lnTo>
                    <a:pt x="0" y="1465922"/>
                  </a:lnTo>
                  <a:lnTo>
                    <a:pt x="29057" y="1465922"/>
                  </a:lnTo>
                  <a:lnTo>
                    <a:pt x="29057" y="0"/>
                  </a:lnTo>
                  <a:close/>
                </a:path>
                <a:path w="3658234" h="146621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5922"/>
                  </a:lnTo>
                  <a:lnTo>
                    <a:pt x="3658197" y="146592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6892" y="3988691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0" y="0"/>
                  </a:moveTo>
                  <a:lnTo>
                    <a:pt x="3658194" y="0"/>
                  </a:lnTo>
                  <a:lnTo>
                    <a:pt x="3658194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375948" y="3988691"/>
              <a:ext cx="3600450" cy="1466215"/>
            </a:xfrm>
            <a:custGeom>
              <a:avLst/>
              <a:gdLst/>
              <a:ahLst/>
              <a:cxnLst/>
              <a:rect l="l" t="t" r="r" b="b"/>
              <a:pathLst>
                <a:path w="3600450" h="1466214">
                  <a:moveTo>
                    <a:pt x="3600071" y="0"/>
                  </a:moveTo>
                  <a:lnTo>
                    <a:pt x="0" y="0"/>
                  </a:lnTo>
                  <a:lnTo>
                    <a:pt x="0" y="1465923"/>
                  </a:lnTo>
                  <a:lnTo>
                    <a:pt x="3600071" y="1465923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294537" y="3936336"/>
            <a:ext cx="3763010" cy="1570990"/>
          </a:xfrm>
          <a:prstGeom prst="rect">
            <a:avLst/>
          </a:prstGeom>
        </p:spPr>
        <p:txBody>
          <a:bodyPr vert="horz" wrap="square" lIns="0" tIns="513714" rIns="0" bIns="0" rtlCol="0">
            <a:spAutoFit/>
          </a:bodyPr>
          <a:lstStyle/>
          <a:p>
            <a:pPr marL="875665">
              <a:lnSpc>
                <a:spcPct val="100000"/>
              </a:lnSpc>
              <a:spcBef>
                <a:spcPts val="4044"/>
              </a:spcBef>
            </a:pPr>
            <a:r>
              <a:rPr sz="3300" spc="-5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294504" y="7694507"/>
            <a:ext cx="3763010" cy="1567815"/>
            <a:chOff x="13294504" y="7694507"/>
            <a:chExt cx="3763010" cy="1567815"/>
          </a:xfrm>
        </p:grpSpPr>
        <p:sp>
          <p:nvSpPr>
            <p:cNvPr id="27" name="object 27"/>
            <p:cNvSpPr/>
            <p:nvPr/>
          </p:nvSpPr>
          <p:spPr>
            <a:xfrm>
              <a:off x="13346888" y="7746904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29057" y="0"/>
                  </a:moveTo>
                  <a:lnTo>
                    <a:pt x="0" y="0"/>
                  </a:lnTo>
                  <a:lnTo>
                    <a:pt x="0" y="1462417"/>
                  </a:lnTo>
                  <a:lnTo>
                    <a:pt x="29057" y="1462417"/>
                  </a:lnTo>
                  <a:lnTo>
                    <a:pt x="29057" y="0"/>
                  </a:lnTo>
                  <a:close/>
                </a:path>
                <a:path w="3658234" h="1463040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2417"/>
                  </a:lnTo>
                  <a:lnTo>
                    <a:pt x="3658197" y="1462417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346892" y="7746895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0" y="0"/>
                  </a:moveTo>
                  <a:lnTo>
                    <a:pt x="3658194" y="0"/>
                  </a:lnTo>
                  <a:lnTo>
                    <a:pt x="3658194" y="1462423"/>
                  </a:lnTo>
                  <a:lnTo>
                    <a:pt x="0" y="14624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375948" y="7746009"/>
              <a:ext cx="3600450" cy="1464310"/>
            </a:xfrm>
            <a:custGeom>
              <a:avLst/>
              <a:gdLst/>
              <a:ahLst/>
              <a:cxnLst/>
              <a:rect l="l" t="t" r="r" b="b"/>
              <a:pathLst>
                <a:path w="3600450" h="1464309">
                  <a:moveTo>
                    <a:pt x="3600071" y="0"/>
                  </a:moveTo>
                  <a:lnTo>
                    <a:pt x="0" y="0"/>
                  </a:lnTo>
                  <a:lnTo>
                    <a:pt x="0" y="1464195"/>
                  </a:lnTo>
                  <a:lnTo>
                    <a:pt x="3600071" y="1464195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294537" y="7694540"/>
            <a:ext cx="3763010" cy="15671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300" b="1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endParaRPr sz="330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266767" y="9704337"/>
            <a:ext cx="5781675" cy="1047115"/>
            <a:chOff x="12266767" y="9704337"/>
            <a:chExt cx="5781675" cy="1047115"/>
          </a:xfrm>
        </p:grpSpPr>
        <p:sp>
          <p:nvSpPr>
            <p:cNvPr id="32" name="object 32"/>
            <p:cNvSpPr/>
            <p:nvPr/>
          </p:nvSpPr>
          <p:spPr>
            <a:xfrm>
              <a:off x="12287709" y="10254804"/>
              <a:ext cx="1382395" cy="146685"/>
            </a:xfrm>
            <a:custGeom>
              <a:avLst/>
              <a:gdLst/>
              <a:ahLst/>
              <a:cxnLst/>
              <a:rect l="l" t="t" r="r" b="b"/>
              <a:pathLst>
                <a:path w="1382394" h="146684">
                  <a:moveTo>
                    <a:pt x="0" y="74828"/>
                  </a:moveTo>
                  <a:lnTo>
                    <a:pt x="48763" y="86581"/>
                  </a:lnTo>
                  <a:lnTo>
                    <a:pt x="97519" y="97285"/>
                  </a:lnTo>
                  <a:lnTo>
                    <a:pt x="146267" y="106941"/>
                  </a:lnTo>
                  <a:lnTo>
                    <a:pt x="195007" y="115548"/>
                  </a:lnTo>
                  <a:lnTo>
                    <a:pt x="243739" y="123107"/>
                  </a:lnTo>
                  <a:lnTo>
                    <a:pt x="292463" y="129617"/>
                  </a:lnTo>
                  <a:lnTo>
                    <a:pt x="341179" y="135079"/>
                  </a:lnTo>
                  <a:lnTo>
                    <a:pt x="389887" y="139493"/>
                  </a:lnTo>
                  <a:lnTo>
                    <a:pt x="438587" y="142858"/>
                  </a:lnTo>
                  <a:lnTo>
                    <a:pt x="487280" y="145175"/>
                  </a:lnTo>
                  <a:lnTo>
                    <a:pt x="535964" y="146443"/>
                  </a:lnTo>
                  <a:lnTo>
                    <a:pt x="584640" y="146663"/>
                  </a:lnTo>
                  <a:lnTo>
                    <a:pt x="633309" y="145835"/>
                  </a:lnTo>
                  <a:lnTo>
                    <a:pt x="681969" y="143958"/>
                  </a:lnTo>
                  <a:lnTo>
                    <a:pt x="730622" y="141033"/>
                  </a:lnTo>
                  <a:lnTo>
                    <a:pt x="779267" y="137059"/>
                  </a:lnTo>
                  <a:lnTo>
                    <a:pt x="827903" y="132037"/>
                  </a:lnTo>
                  <a:lnTo>
                    <a:pt x="876532" y="125966"/>
                  </a:lnTo>
                  <a:lnTo>
                    <a:pt x="925153" y="118847"/>
                  </a:lnTo>
                  <a:lnTo>
                    <a:pt x="973766" y="110680"/>
                  </a:lnTo>
                  <a:lnTo>
                    <a:pt x="1022371" y="101464"/>
                  </a:lnTo>
                  <a:lnTo>
                    <a:pt x="1070968" y="91200"/>
                  </a:lnTo>
                  <a:lnTo>
                    <a:pt x="1119557" y="79887"/>
                  </a:lnTo>
                  <a:lnTo>
                    <a:pt x="1168139" y="67526"/>
                  </a:lnTo>
                  <a:lnTo>
                    <a:pt x="1216712" y="54117"/>
                  </a:lnTo>
                  <a:lnTo>
                    <a:pt x="1265277" y="39659"/>
                  </a:lnTo>
                  <a:lnTo>
                    <a:pt x="1313835" y="24152"/>
                  </a:lnTo>
                  <a:lnTo>
                    <a:pt x="1362384" y="7598"/>
                  </a:lnTo>
                  <a:lnTo>
                    <a:pt x="138194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18286" y="10180399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5">
                  <a:moveTo>
                    <a:pt x="0" y="0"/>
                  </a:moveTo>
                  <a:lnTo>
                    <a:pt x="63694" y="163975"/>
                  </a:lnTo>
                  <a:lnTo>
                    <a:pt x="195816" y="1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1157" y="9704337"/>
              <a:ext cx="1047088" cy="10470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586953" y="9788011"/>
            <a:ext cx="45656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“Place”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where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execution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contexts get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19165" y="10144021"/>
            <a:ext cx="45281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stacked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on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top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each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other,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keep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19165" y="10500031"/>
            <a:ext cx="46583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track </a:t>
            </a:r>
            <a:r>
              <a:rPr sz="2150" spc="10" dirty="0">
                <a:solidFill>
                  <a:srgbClr val="F2425D"/>
                </a:solidFill>
                <a:latin typeface="Roboto Lt"/>
                <a:cs typeface="Roboto Lt"/>
              </a:rPr>
              <a:t>of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where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we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are in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execution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988457" y="9555515"/>
            <a:ext cx="10725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870" dirty="0">
                <a:solidFill>
                  <a:srgbClr val="444444"/>
                </a:solidFill>
                <a:latin typeface="Segoe UI Symbol"/>
                <a:cs typeface="Segoe UI Symbol"/>
              </a:rPr>
              <a:t>🗺</a:t>
            </a:r>
            <a:endParaRPr sz="825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836" y="1878790"/>
            <a:ext cx="7312659" cy="4955540"/>
          </a:xfrm>
          <a:custGeom>
            <a:avLst/>
            <a:gdLst/>
            <a:ahLst/>
            <a:cxnLst/>
            <a:rect l="l" t="t" r="r" b="b"/>
            <a:pathLst>
              <a:path w="7312659" h="4955540">
                <a:moveTo>
                  <a:pt x="7312637" y="0"/>
                </a:moveTo>
                <a:lnTo>
                  <a:pt x="0" y="0"/>
                </a:lnTo>
                <a:lnTo>
                  <a:pt x="0" y="4955364"/>
                </a:lnTo>
                <a:lnTo>
                  <a:pt x="7312637" y="4955364"/>
                </a:lnTo>
                <a:lnTo>
                  <a:pt x="7312637" y="0"/>
                </a:lnTo>
                <a:close/>
              </a:path>
            </a:pathLst>
          </a:custGeom>
          <a:solidFill>
            <a:srgbClr val="F5C133">
              <a:alpha val="2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664" y="4353323"/>
            <a:ext cx="18802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F2425D"/>
                </a:solidFill>
                <a:latin typeface="Roboto Lt"/>
                <a:cs typeface="Roboto Lt"/>
              </a:rPr>
              <a:t>THIS</a:t>
            </a:r>
            <a:r>
              <a:rPr sz="2300" spc="-6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300" spc="25" dirty="0">
                <a:solidFill>
                  <a:srgbClr val="F2425D"/>
                </a:solidFill>
                <a:latin typeface="Roboto Lt"/>
                <a:cs typeface="Roboto Lt"/>
              </a:rPr>
              <a:t>COURSE</a:t>
            </a:r>
            <a:endParaRPr sz="2300">
              <a:latin typeface="Roboto Lt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75290" y="2465132"/>
            <a:ext cx="6768465" cy="3688079"/>
            <a:chOff x="1375290" y="2465132"/>
            <a:chExt cx="6768465" cy="3688079"/>
          </a:xfrm>
        </p:grpSpPr>
        <p:sp>
          <p:nvSpPr>
            <p:cNvPr id="6" name="object 6"/>
            <p:cNvSpPr/>
            <p:nvPr/>
          </p:nvSpPr>
          <p:spPr>
            <a:xfrm>
              <a:off x="1396245" y="4971203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0"/>
                  </a:moveTo>
                  <a:lnTo>
                    <a:pt x="26622" y="40578"/>
                  </a:lnTo>
                  <a:lnTo>
                    <a:pt x="54283" y="79829"/>
                  </a:lnTo>
                  <a:lnTo>
                    <a:pt x="82982" y="117751"/>
                  </a:lnTo>
                  <a:lnTo>
                    <a:pt x="112719" y="154344"/>
                  </a:lnTo>
                  <a:lnTo>
                    <a:pt x="143493" y="189610"/>
                  </a:lnTo>
                  <a:lnTo>
                    <a:pt x="175306" y="223546"/>
                  </a:lnTo>
                  <a:lnTo>
                    <a:pt x="208157" y="256154"/>
                  </a:lnTo>
                  <a:lnTo>
                    <a:pt x="242046" y="287434"/>
                  </a:lnTo>
                  <a:lnTo>
                    <a:pt x="276973" y="317385"/>
                  </a:lnTo>
                  <a:lnTo>
                    <a:pt x="312938" y="346008"/>
                  </a:lnTo>
                  <a:lnTo>
                    <a:pt x="349941" y="373303"/>
                  </a:lnTo>
                  <a:lnTo>
                    <a:pt x="387981" y="399269"/>
                  </a:lnTo>
                  <a:lnTo>
                    <a:pt x="427060" y="423906"/>
                  </a:lnTo>
                  <a:lnTo>
                    <a:pt x="467177" y="447215"/>
                  </a:lnTo>
                  <a:lnTo>
                    <a:pt x="508332" y="469196"/>
                  </a:lnTo>
                  <a:lnTo>
                    <a:pt x="550525" y="489848"/>
                  </a:lnTo>
                  <a:lnTo>
                    <a:pt x="593756" y="509172"/>
                  </a:lnTo>
                  <a:lnTo>
                    <a:pt x="638025" y="527167"/>
                  </a:lnTo>
                  <a:lnTo>
                    <a:pt x="683332" y="543834"/>
                  </a:lnTo>
                  <a:lnTo>
                    <a:pt x="729677" y="559172"/>
                  </a:lnTo>
                  <a:lnTo>
                    <a:pt x="777060" y="573182"/>
                  </a:lnTo>
                  <a:lnTo>
                    <a:pt x="825481" y="585863"/>
                  </a:lnTo>
                  <a:lnTo>
                    <a:pt x="874940" y="597216"/>
                  </a:lnTo>
                  <a:lnTo>
                    <a:pt x="925438" y="607241"/>
                  </a:lnTo>
                  <a:lnTo>
                    <a:pt x="976973" y="615937"/>
                  </a:lnTo>
                  <a:lnTo>
                    <a:pt x="1029546" y="623304"/>
                  </a:lnTo>
                  <a:lnTo>
                    <a:pt x="1083157" y="629343"/>
                  </a:lnTo>
                  <a:lnTo>
                    <a:pt x="1137806" y="634054"/>
                  </a:lnTo>
                  <a:lnTo>
                    <a:pt x="1193493" y="637436"/>
                  </a:lnTo>
                  <a:lnTo>
                    <a:pt x="1250218" y="639490"/>
                  </a:lnTo>
                  <a:lnTo>
                    <a:pt x="1307982" y="640215"/>
                  </a:lnTo>
                  <a:lnTo>
                    <a:pt x="1328913" y="639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1447" y="5523508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0" y="0"/>
                  </a:moveTo>
                  <a:lnTo>
                    <a:pt x="5561" y="175822"/>
                  </a:lnTo>
                  <a:lnTo>
                    <a:pt x="178602" y="82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5067550"/>
              <a:ext cx="1536119" cy="1085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236" y="5239000"/>
              <a:ext cx="738300" cy="7842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340" y="5239000"/>
              <a:ext cx="790979" cy="7909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5722" y="2465132"/>
              <a:ext cx="5064125" cy="2302510"/>
            </a:xfrm>
            <a:custGeom>
              <a:avLst/>
              <a:gdLst/>
              <a:ahLst/>
              <a:cxnLst/>
              <a:rect l="l" t="t" r="r" b="b"/>
              <a:pathLst>
                <a:path w="5064125" h="2302510">
                  <a:moveTo>
                    <a:pt x="5063667" y="0"/>
                  </a:moveTo>
                  <a:lnTo>
                    <a:pt x="0" y="0"/>
                  </a:lnTo>
                  <a:lnTo>
                    <a:pt x="0" y="2302382"/>
                  </a:lnTo>
                  <a:lnTo>
                    <a:pt x="5063667" y="2302382"/>
                  </a:lnTo>
                  <a:lnTo>
                    <a:pt x="506366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5017" y="3965025"/>
              <a:ext cx="376951" cy="37695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72120"/>
            <a:ext cx="158972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30" dirty="0">
                <a:solidFill>
                  <a:srgbClr val="FAFBFB"/>
                </a:solidFill>
                <a:latin typeface="Trebuchet MS"/>
                <a:cs typeface="Trebuchet MS"/>
              </a:rPr>
              <a:t>THERE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425" dirty="0">
                <a:solidFill>
                  <a:srgbClr val="FAFBFB"/>
                </a:solidFill>
                <a:latin typeface="Trebuchet MS"/>
                <a:cs typeface="Trebuchet MS"/>
              </a:rPr>
              <a:t>IS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5" dirty="0">
                <a:solidFill>
                  <a:srgbClr val="FAFBFB"/>
                </a:solidFill>
                <a:latin typeface="Trebuchet MS"/>
                <a:cs typeface="Trebuchet MS"/>
              </a:rPr>
              <a:t>NOTHING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YOU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CAN’T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315" dirty="0">
                <a:solidFill>
                  <a:srgbClr val="FAFBFB"/>
                </a:solidFill>
                <a:latin typeface="Trebuchet MS"/>
                <a:cs typeface="Trebuchet MS"/>
              </a:rPr>
              <a:t>DO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55" dirty="0">
                <a:solidFill>
                  <a:srgbClr val="FAFBFB"/>
                </a:solidFill>
                <a:latin typeface="Trebuchet MS"/>
                <a:cs typeface="Trebuchet MS"/>
              </a:rPr>
              <a:t>WITH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(WELL,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15" dirty="0">
                <a:solidFill>
                  <a:srgbClr val="FAFBFB"/>
                </a:solidFill>
                <a:latin typeface="Trebuchet MS"/>
                <a:cs typeface="Trebuchet MS"/>
              </a:rPr>
              <a:t>ALMOST</a:t>
            </a:r>
            <a:r>
              <a:rPr sz="4950" b="1" spc="-715" dirty="0">
                <a:solidFill>
                  <a:srgbClr val="FAFBFB"/>
                </a:solidFill>
                <a:latin typeface="Arial"/>
                <a:cs typeface="Arial"/>
              </a:rPr>
              <a:t>…</a:t>
            </a:r>
            <a:r>
              <a:rPr sz="4950" b="1" spc="-715" dirty="0">
                <a:solidFill>
                  <a:srgbClr val="FAFBFB"/>
                </a:solidFill>
                <a:latin typeface="Trebuchet MS"/>
                <a:cs typeface="Trebuchet MS"/>
              </a:rPr>
              <a:t>)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5722" y="2465132"/>
            <a:ext cx="5064125" cy="2302510"/>
          </a:xfrm>
          <a:prstGeom prst="rect">
            <a:avLst/>
          </a:prstGeom>
        </p:spPr>
        <p:txBody>
          <a:bodyPr vert="horz" wrap="square" lIns="0" tIns="391160" rIns="0" bIns="0" rtlCol="0">
            <a:spAutoFit/>
          </a:bodyPr>
          <a:lstStyle/>
          <a:p>
            <a:pPr marL="574675" marR="567055" indent="-635" algn="ctr">
              <a:lnSpc>
                <a:spcPct val="111800"/>
              </a:lnSpc>
              <a:spcBef>
                <a:spcPts val="3080"/>
              </a:spcBef>
            </a:pPr>
            <a:r>
              <a:rPr sz="2950" dirty="0">
                <a:solidFill>
                  <a:srgbClr val="444444"/>
                </a:solidFill>
                <a:latin typeface="Roboto Lt"/>
                <a:cs typeface="Roboto Lt"/>
              </a:rPr>
              <a:t>Dynamic </a:t>
            </a:r>
            <a:r>
              <a:rPr sz="2950" spc="25" dirty="0">
                <a:solidFill>
                  <a:srgbClr val="444444"/>
                </a:solidFill>
                <a:latin typeface="Roboto Lt"/>
                <a:cs typeface="Roboto Lt"/>
              </a:rPr>
              <a:t>effects </a:t>
            </a:r>
            <a:r>
              <a:rPr sz="2950" spc="5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9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spc="15" dirty="0">
                <a:solidFill>
                  <a:srgbClr val="444444"/>
                </a:solidFill>
                <a:latin typeface="Roboto Lt"/>
                <a:cs typeface="Roboto Lt"/>
              </a:rPr>
              <a:t>web </a:t>
            </a:r>
            <a:r>
              <a:rPr sz="2950" spc="5" dirty="0">
                <a:solidFill>
                  <a:srgbClr val="444444"/>
                </a:solidFill>
                <a:latin typeface="Roboto Lt"/>
                <a:cs typeface="Roboto Lt"/>
              </a:rPr>
              <a:t>applications in </a:t>
            </a:r>
            <a:r>
              <a:rPr sz="29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950" spc="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spc="5" dirty="0">
                <a:solidFill>
                  <a:srgbClr val="444444"/>
                </a:solidFill>
                <a:latin typeface="Roboto Lt"/>
                <a:cs typeface="Roboto Lt"/>
              </a:rPr>
              <a:t>browser</a:t>
            </a:r>
            <a:r>
              <a:rPr sz="29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950" spc="15" dirty="0">
                <a:solidFill>
                  <a:srgbClr val="444444"/>
                </a:solidFill>
                <a:latin typeface="Segoe UI Symbol"/>
                <a:cs typeface="Segoe UI Symbol"/>
              </a:rPr>
              <a:t>😍</a:t>
            </a:r>
            <a:endParaRPr sz="2950">
              <a:latin typeface="Segoe UI Symbol"/>
              <a:cs typeface="Segoe UI Symbo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13449" y="4768451"/>
            <a:ext cx="1681880" cy="10303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75303" y="2251608"/>
            <a:ext cx="8179434" cy="4684395"/>
            <a:chOff x="1375303" y="2251608"/>
            <a:chExt cx="8179434" cy="468439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742" y="5035108"/>
              <a:ext cx="1150151" cy="11501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14957" y="6373262"/>
              <a:ext cx="1073785" cy="541655"/>
            </a:xfrm>
            <a:custGeom>
              <a:avLst/>
              <a:gdLst/>
              <a:ahLst/>
              <a:cxnLst/>
              <a:rect l="l" t="t" r="r" b="b"/>
              <a:pathLst>
                <a:path w="1073784" h="541654">
                  <a:moveTo>
                    <a:pt x="1073523" y="541612"/>
                  </a:moveTo>
                  <a:lnTo>
                    <a:pt x="1012148" y="539679"/>
                  </a:lnTo>
                  <a:lnTo>
                    <a:pt x="952404" y="536294"/>
                  </a:lnTo>
                  <a:lnTo>
                    <a:pt x="894291" y="531457"/>
                  </a:lnTo>
                  <a:lnTo>
                    <a:pt x="837809" y="525169"/>
                  </a:lnTo>
                  <a:lnTo>
                    <a:pt x="782957" y="517428"/>
                  </a:lnTo>
                  <a:lnTo>
                    <a:pt x="729736" y="508236"/>
                  </a:lnTo>
                  <a:lnTo>
                    <a:pt x="678145" y="497592"/>
                  </a:lnTo>
                  <a:lnTo>
                    <a:pt x="628185" y="485496"/>
                  </a:lnTo>
                  <a:lnTo>
                    <a:pt x="579856" y="471948"/>
                  </a:lnTo>
                  <a:lnTo>
                    <a:pt x="533158" y="456948"/>
                  </a:lnTo>
                  <a:lnTo>
                    <a:pt x="488090" y="440497"/>
                  </a:lnTo>
                  <a:lnTo>
                    <a:pt x="444652" y="422593"/>
                  </a:lnTo>
                  <a:lnTo>
                    <a:pt x="402846" y="403238"/>
                  </a:lnTo>
                  <a:lnTo>
                    <a:pt x="362670" y="382431"/>
                  </a:lnTo>
                  <a:lnTo>
                    <a:pt x="324124" y="360172"/>
                  </a:lnTo>
                  <a:lnTo>
                    <a:pt x="287210" y="336462"/>
                  </a:lnTo>
                  <a:lnTo>
                    <a:pt x="251925" y="311299"/>
                  </a:lnTo>
                  <a:lnTo>
                    <a:pt x="218272" y="284685"/>
                  </a:lnTo>
                  <a:lnTo>
                    <a:pt x="186249" y="256619"/>
                  </a:lnTo>
                  <a:lnTo>
                    <a:pt x="155857" y="227101"/>
                  </a:lnTo>
                  <a:lnTo>
                    <a:pt x="127096" y="196131"/>
                  </a:lnTo>
                  <a:lnTo>
                    <a:pt x="99965" y="163709"/>
                  </a:lnTo>
                  <a:lnTo>
                    <a:pt x="74464" y="129835"/>
                  </a:lnTo>
                  <a:lnTo>
                    <a:pt x="50595" y="94510"/>
                  </a:lnTo>
                  <a:lnTo>
                    <a:pt x="28356" y="57733"/>
                  </a:lnTo>
                  <a:lnTo>
                    <a:pt x="7748" y="1950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40946" y="6229240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4">
                  <a:moveTo>
                    <a:pt x="16798" y="0"/>
                  </a:moveTo>
                  <a:lnTo>
                    <a:pt x="0" y="195956"/>
                  </a:lnTo>
                  <a:lnTo>
                    <a:pt x="163484" y="131012"/>
                  </a:lnTo>
                  <a:lnTo>
                    <a:pt x="1679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6245" y="3478477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640215"/>
                  </a:moveTo>
                  <a:lnTo>
                    <a:pt x="26622" y="599637"/>
                  </a:lnTo>
                  <a:lnTo>
                    <a:pt x="54283" y="560386"/>
                  </a:lnTo>
                  <a:lnTo>
                    <a:pt x="82982" y="522464"/>
                  </a:lnTo>
                  <a:lnTo>
                    <a:pt x="112719" y="485870"/>
                  </a:lnTo>
                  <a:lnTo>
                    <a:pt x="143493" y="450605"/>
                  </a:lnTo>
                  <a:lnTo>
                    <a:pt x="175306" y="416669"/>
                  </a:lnTo>
                  <a:lnTo>
                    <a:pt x="208157" y="384061"/>
                  </a:lnTo>
                  <a:lnTo>
                    <a:pt x="242046" y="352781"/>
                  </a:lnTo>
                  <a:lnTo>
                    <a:pt x="276973" y="322829"/>
                  </a:lnTo>
                  <a:lnTo>
                    <a:pt x="312938" y="294207"/>
                  </a:lnTo>
                  <a:lnTo>
                    <a:pt x="349941" y="266912"/>
                  </a:lnTo>
                  <a:lnTo>
                    <a:pt x="387981" y="240946"/>
                  </a:lnTo>
                  <a:lnTo>
                    <a:pt x="427060" y="216309"/>
                  </a:lnTo>
                  <a:lnTo>
                    <a:pt x="467177" y="193000"/>
                  </a:lnTo>
                  <a:lnTo>
                    <a:pt x="508332" y="171019"/>
                  </a:lnTo>
                  <a:lnTo>
                    <a:pt x="550525" y="150367"/>
                  </a:lnTo>
                  <a:lnTo>
                    <a:pt x="593756" y="131043"/>
                  </a:lnTo>
                  <a:lnTo>
                    <a:pt x="638025" y="113048"/>
                  </a:lnTo>
                  <a:lnTo>
                    <a:pt x="683332" y="96381"/>
                  </a:lnTo>
                  <a:lnTo>
                    <a:pt x="729677" y="81043"/>
                  </a:lnTo>
                  <a:lnTo>
                    <a:pt x="777060" y="67033"/>
                  </a:lnTo>
                  <a:lnTo>
                    <a:pt x="825481" y="54352"/>
                  </a:lnTo>
                  <a:lnTo>
                    <a:pt x="874940" y="42999"/>
                  </a:lnTo>
                  <a:lnTo>
                    <a:pt x="925438" y="32974"/>
                  </a:lnTo>
                  <a:lnTo>
                    <a:pt x="976973" y="24278"/>
                  </a:lnTo>
                  <a:lnTo>
                    <a:pt x="1029546" y="16911"/>
                  </a:lnTo>
                  <a:lnTo>
                    <a:pt x="1083157" y="10872"/>
                  </a:lnTo>
                  <a:lnTo>
                    <a:pt x="1137806" y="6161"/>
                  </a:lnTo>
                  <a:lnTo>
                    <a:pt x="1193493" y="2779"/>
                  </a:lnTo>
                  <a:lnTo>
                    <a:pt x="1250218" y="725"/>
                  </a:lnTo>
                  <a:lnTo>
                    <a:pt x="1307982" y="0"/>
                  </a:lnTo>
                  <a:lnTo>
                    <a:pt x="1328913" y="6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447" y="3390565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5561" y="0"/>
                  </a:moveTo>
                  <a:lnTo>
                    <a:pt x="0" y="175822"/>
                  </a:lnTo>
                  <a:lnTo>
                    <a:pt x="178603" y="93472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2152" y="2272550"/>
              <a:ext cx="1181735" cy="394335"/>
            </a:xfrm>
            <a:custGeom>
              <a:avLst/>
              <a:gdLst/>
              <a:ahLst/>
              <a:cxnLst/>
              <a:rect l="l" t="t" r="r" b="b"/>
              <a:pathLst>
                <a:path w="1181734" h="394335">
                  <a:moveTo>
                    <a:pt x="1181455" y="0"/>
                  </a:moveTo>
                  <a:lnTo>
                    <a:pt x="1125063" y="973"/>
                  </a:lnTo>
                  <a:lnTo>
                    <a:pt x="1069483" y="3132"/>
                  </a:lnTo>
                  <a:lnTo>
                    <a:pt x="1014716" y="6476"/>
                  </a:lnTo>
                  <a:lnTo>
                    <a:pt x="960762" y="11005"/>
                  </a:lnTo>
                  <a:lnTo>
                    <a:pt x="907620" y="16720"/>
                  </a:lnTo>
                  <a:lnTo>
                    <a:pt x="855290" y="23620"/>
                  </a:lnTo>
                  <a:lnTo>
                    <a:pt x="803773" y="31705"/>
                  </a:lnTo>
                  <a:lnTo>
                    <a:pt x="753069" y="40976"/>
                  </a:lnTo>
                  <a:lnTo>
                    <a:pt x="703177" y="51432"/>
                  </a:lnTo>
                  <a:lnTo>
                    <a:pt x="654098" y="63073"/>
                  </a:lnTo>
                  <a:lnTo>
                    <a:pt x="605831" y="75900"/>
                  </a:lnTo>
                  <a:lnTo>
                    <a:pt x="558376" y="89912"/>
                  </a:lnTo>
                  <a:lnTo>
                    <a:pt x="511735" y="105110"/>
                  </a:lnTo>
                  <a:lnTo>
                    <a:pt x="465905" y="121493"/>
                  </a:lnTo>
                  <a:lnTo>
                    <a:pt x="420888" y="139061"/>
                  </a:lnTo>
                  <a:lnTo>
                    <a:pt x="376684" y="157814"/>
                  </a:lnTo>
                  <a:lnTo>
                    <a:pt x="333292" y="177753"/>
                  </a:lnTo>
                  <a:lnTo>
                    <a:pt x="290713" y="198877"/>
                  </a:lnTo>
                  <a:lnTo>
                    <a:pt x="248946" y="221187"/>
                  </a:lnTo>
                  <a:lnTo>
                    <a:pt x="207992" y="244682"/>
                  </a:lnTo>
                  <a:lnTo>
                    <a:pt x="167850" y="269362"/>
                  </a:lnTo>
                  <a:lnTo>
                    <a:pt x="128521" y="295228"/>
                  </a:lnTo>
                  <a:lnTo>
                    <a:pt x="90004" y="322279"/>
                  </a:lnTo>
                  <a:lnTo>
                    <a:pt x="52300" y="350515"/>
                  </a:lnTo>
                  <a:lnTo>
                    <a:pt x="15408" y="379937"/>
                  </a:lnTo>
                  <a:lnTo>
                    <a:pt x="0" y="39412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8142" y="2587781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69842" y="0"/>
                  </a:moveTo>
                  <a:lnTo>
                    <a:pt x="0" y="183856"/>
                  </a:lnTo>
                  <a:lnTo>
                    <a:pt x="188990" y="129415"/>
                  </a:lnTo>
                  <a:lnTo>
                    <a:pt x="698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964713" y="2901199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71625" marR="900430" indent="-663575">
              <a:lnSpc>
                <a:spcPct val="110400"/>
              </a:lnSpc>
              <a:spcBef>
                <a:spcPts val="2275"/>
              </a:spcBef>
            </a:pP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Web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applications on </a:t>
            </a:r>
            <a:r>
              <a:rPr sz="2800" spc="-67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web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servers</a:t>
            </a:r>
            <a:endParaRPr sz="2800">
              <a:latin typeface="Roboto Lt"/>
              <a:cs typeface="Roboto L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4706501"/>
            <a:ext cx="1154198" cy="115419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839495" y="9508855"/>
            <a:ext cx="3254375" cy="1085850"/>
            <a:chOff x="4839495" y="9508855"/>
            <a:chExt cx="3254375" cy="108585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6919" y="9728391"/>
              <a:ext cx="1776935" cy="5997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9508855"/>
              <a:ext cx="1536119" cy="10852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075722" y="7672713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421765" indent="-118745">
              <a:lnSpc>
                <a:spcPct val="110400"/>
              </a:lnSpc>
              <a:spcBef>
                <a:spcPts val="2275"/>
              </a:spcBef>
            </a:pP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Native mobile </a:t>
            </a:r>
            <a:r>
              <a:rPr sz="2800" spc="-67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applications</a:t>
            </a:r>
            <a:endParaRPr sz="2800">
              <a:latin typeface="Roboto Lt"/>
              <a:cs typeface="Roboto L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4718" y="9474390"/>
            <a:ext cx="1154198" cy="1154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44174" y="9565168"/>
            <a:ext cx="983819" cy="98381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964713" y="7663284"/>
            <a:ext cx="5064125" cy="1556385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320800" indent="-220345">
              <a:lnSpc>
                <a:spcPct val="110400"/>
              </a:lnSpc>
              <a:spcBef>
                <a:spcPts val="2275"/>
              </a:spcBef>
            </a:pP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Native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desktop </a:t>
            </a:r>
            <a:r>
              <a:rPr sz="2800" spc="-67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applications</a:t>
            </a:r>
            <a:endParaRPr sz="2800">
              <a:latin typeface="Roboto Lt"/>
              <a:cs typeface="Roboto L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9456737"/>
            <a:ext cx="1154198" cy="115419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939265" y="6501225"/>
            <a:ext cx="476821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100% based on JavaScript.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They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might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go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away,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 Bk"/>
                <a:cs typeface="Roboto Bk"/>
              </a:rPr>
              <a:t>but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150" b="1" dirty="0">
                <a:solidFill>
                  <a:srgbClr val="F2425D"/>
                </a:solidFill>
                <a:latin typeface="Roboto Bk"/>
                <a:cs typeface="Roboto Bk"/>
              </a:rPr>
              <a:t>JavaScript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2150" b="1" spc="-40" dirty="0">
                <a:solidFill>
                  <a:srgbClr val="F2425D"/>
                </a:solidFill>
                <a:latin typeface="Roboto Bk"/>
                <a:cs typeface="Roboto Bk"/>
              </a:rPr>
              <a:t>won’t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254320" y="2287582"/>
            <a:ext cx="662305" cy="492125"/>
            <a:chOff x="14254320" y="2287582"/>
            <a:chExt cx="662305" cy="492125"/>
          </a:xfrm>
        </p:grpSpPr>
        <p:sp>
          <p:nvSpPr>
            <p:cNvPr id="36" name="object 36"/>
            <p:cNvSpPr/>
            <p:nvPr/>
          </p:nvSpPr>
          <p:spPr>
            <a:xfrm>
              <a:off x="14326439" y="2308524"/>
              <a:ext cx="569595" cy="328930"/>
            </a:xfrm>
            <a:custGeom>
              <a:avLst/>
              <a:gdLst/>
              <a:ahLst/>
              <a:cxnLst/>
              <a:rect l="l" t="t" r="r" b="b"/>
              <a:pathLst>
                <a:path w="569594" h="328930">
                  <a:moveTo>
                    <a:pt x="569195" y="0"/>
                  </a:moveTo>
                  <a:lnTo>
                    <a:pt x="514438" y="4249"/>
                  </a:lnTo>
                  <a:lnTo>
                    <a:pt x="461943" y="11247"/>
                  </a:lnTo>
                  <a:lnTo>
                    <a:pt x="411710" y="20995"/>
                  </a:lnTo>
                  <a:lnTo>
                    <a:pt x="363739" y="33493"/>
                  </a:lnTo>
                  <a:lnTo>
                    <a:pt x="318029" y="48741"/>
                  </a:lnTo>
                  <a:lnTo>
                    <a:pt x="274582" y="66738"/>
                  </a:lnTo>
                  <a:lnTo>
                    <a:pt x="233397" y="87484"/>
                  </a:lnTo>
                  <a:lnTo>
                    <a:pt x="194474" y="110981"/>
                  </a:lnTo>
                  <a:lnTo>
                    <a:pt x="157813" y="137227"/>
                  </a:lnTo>
                  <a:lnTo>
                    <a:pt x="123414" y="166222"/>
                  </a:lnTo>
                  <a:lnTo>
                    <a:pt x="91277" y="197967"/>
                  </a:lnTo>
                  <a:lnTo>
                    <a:pt x="61403" y="232462"/>
                  </a:lnTo>
                  <a:lnTo>
                    <a:pt x="33790" y="269706"/>
                  </a:lnTo>
                  <a:lnTo>
                    <a:pt x="8439" y="309700"/>
                  </a:lnTo>
                  <a:lnTo>
                    <a:pt x="0" y="32891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54320" y="2582905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0" y="0"/>
                  </a:moveTo>
                  <a:lnTo>
                    <a:pt x="9811" y="196429"/>
                  </a:lnTo>
                  <a:lnTo>
                    <a:pt x="161073" y="70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038652" y="2124153"/>
            <a:ext cx="18415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Back-end</a:t>
            </a: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apps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75474" y="2109944"/>
            <a:ext cx="18846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Front-end</a:t>
            </a:r>
            <a:r>
              <a:rPr sz="21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apps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302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SCOPING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AND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30" dirty="0">
                <a:solidFill>
                  <a:srgbClr val="FAFBFB"/>
                </a:solidFill>
                <a:latin typeface="Trebuchet MS"/>
                <a:cs typeface="Trebuchet MS"/>
              </a:rPr>
              <a:t>SCOPE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45" dirty="0">
                <a:solidFill>
                  <a:srgbClr val="FAFBFB"/>
                </a:solidFill>
                <a:latin typeface="Trebuchet MS"/>
                <a:cs typeface="Trebuchet MS"/>
              </a:rPr>
              <a:t>IN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20" dirty="0">
                <a:solidFill>
                  <a:srgbClr val="FAFBFB"/>
                </a:solidFill>
                <a:latin typeface="Trebuchet MS"/>
                <a:cs typeface="Trebuchet MS"/>
              </a:rPr>
              <a:t>JAVASCRIPT: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CONCEPTS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3255" y="3212810"/>
            <a:ext cx="16158210" cy="6737350"/>
            <a:chOff x="1973255" y="3212810"/>
            <a:chExt cx="16158210" cy="6737350"/>
          </a:xfrm>
        </p:grpSpPr>
        <p:sp>
          <p:nvSpPr>
            <p:cNvPr id="5" name="object 5"/>
            <p:cNvSpPr/>
            <p:nvPr/>
          </p:nvSpPr>
          <p:spPr>
            <a:xfrm>
              <a:off x="1973255" y="3212810"/>
              <a:ext cx="16158210" cy="6737350"/>
            </a:xfrm>
            <a:custGeom>
              <a:avLst/>
              <a:gdLst/>
              <a:ahLst/>
              <a:cxnLst/>
              <a:rect l="l" t="t" r="r" b="b"/>
              <a:pathLst>
                <a:path w="16158210" h="6737350">
                  <a:moveTo>
                    <a:pt x="16157591" y="0"/>
                  </a:moveTo>
                  <a:lnTo>
                    <a:pt x="0" y="0"/>
                  </a:lnTo>
                  <a:lnTo>
                    <a:pt x="0" y="6736887"/>
                  </a:lnTo>
                  <a:lnTo>
                    <a:pt x="16157591" y="6736887"/>
                  </a:lnTo>
                  <a:lnTo>
                    <a:pt x="1615759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4445192"/>
              <a:ext cx="303655" cy="303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5944623"/>
              <a:ext cx="303655" cy="303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6903756"/>
              <a:ext cx="303655" cy="303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8403187"/>
              <a:ext cx="303655" cy="303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29851" y="4250594"/>
            <a:ext cx="13510894" cy="4523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1334" marR="219075" indent="-509270">
              <a:lnSpc>
                <a:spcPct val="136400"/>
              </a:lnSpc>
              <a:spcBef>
                <a:spcPts val="90"/>
              </a:spcBef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Scoping: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How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our </a:t>
            </a:r>
            <a:r>
              <a:rPr sz="2600" spc="-20" dirty="0">
                <a:solidFill>
                  <a:srgbClr val="444444"/>
                </a:solidFill>
                <a:latin typeface="Roboto Lt"/>
                <a:cs typeface="Roboto Lt"/>
              </a:rPr>
              <a:t>program’s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variables 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organized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accessed.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90" dirty="0">
                <a:solidFill>
                  <a:srgbClr val="444444"/>
                </a:solidFill>
                <a:latin typeface="Roboto Lt"/>
                <a:cs typeface="Roboto Lt"/>
              </a:rPr>
              <a:t>“Where</a:t>
            </a:r>
            <a:r>
              <a:rPr sz="26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70" dirty="0">
                <a:solidFill>
                  <a:srgbClr val="444444"/>
                </a:solidFill>
                <a:latin typeface="Roboto Lt"/>
                <a:cs typeface="Roboto Lt"/>
              </a:rPr>
              <a:t>do</a:t>
            </a:r>
            <a:r>
              <a:rPr sz="2600" i="1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55" dirty="0">
                <a:solidFill>
                  <a:srgbClr val="444444"/>
                </a:solidFill>
                <a:latin typeface="Roboto Lt"/>
                <a:cs typeface="Roboto Lt"/>
              </a:rPr>
              <a:t>variables </a:t>
            </a:r>
            <a:r>
              <a:rPr sz="2600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0" dirty="0">
                <a:solidFill>
                  <a:srgbClr val="444444"/>
                </a:solidFill>
                <a:latin typeface="Roboto Lt"/>
                <a:cs typeface="Roboto Lt"/>
              </a:rPr>
              <a:t>live?”</a:t>
            </a:r>
            <a:r>
              <a:rPr sz="2600" i="1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or </a:t>
            </a:r>
            <a:r>
              <a:rPr sz="2600" i="1" spc="-90" dirty="0">
                <a:solidFill>
                  <a:srgbClr val="444444"/>
                </a:solidFill>
                <a:latin typeface="Roboto Lt"/>
                <a:cs typeface="Roboto Lt"/>
              </a:rPr>
              <a:t>“Where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5" dirty="0">
                <a:solidFill>
                  <a:srgbClr val="444444"/>
                </a:solidFill>
                <a:latin typeface="Roboto Lt"/>
                <a:cs typeface="Roboto Lt"/>
              </a:rPr>
              <a:t>can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80" dirty="0">
                <a:solidFill>
                  <a:srgbClr val="444444"/>
                </a:solidFill>
                <a:latin typeface="Roboto Lt"/>
                <a:cs typeface="Roboto Lt"/>
              </a:rPr>
              <a:t>we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0" dirty="0">
                <a:solidFill>
                  <a:srgbClr val="444444"/>
                </a:solidFill>
                <a:latin typeface="Roboto Lt"/>
                <a:cs typeface="Roboto Lt"/>
              </a:rPr>
              <a:t>access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6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40" dirty="0">
                <a:solidFill>
                  <a:srgbClr val="444444"/>
                </a:solidFill>
                <a:latin typeface="Roboto Lt"/>
                <a:cs typeface="Roboto Lt"/>
              </a:rPr>
              <a:t>certain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50" dirty="0">
                <a:solidFill>
                  <a:srgbClr val="444444"/>
                </a:solidFill>
                <a:latin typeface="Roboto Lt"/>
                <a:cs typeface="Roboto Lt"/>
              </a:rPr>
              <a:t>variable,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7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70" dirty="0">
                <a:solidFill>
                  <a:srgbClr val="444444"/>
                </a:solidFill>
                <a:latin typeface="Roboto Lt"/>
                <a:cs typeface="Roboto Lt"/>
              </a:rPr>
              <a:t>where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0" dirty="0">
                <a:solidFill>
                  <a:srgbClr val="444444"/>
                </a:solidFill>
                <a:latin typeface="Roboto Lt"/>
                <a:cs typeface="Roboto Lt"/>
              </a:rPr>
              <a:t>not?”</a:t>
            </a:r>
            <a:r>
              <a:rPr sz="2600" spc="-60" dirty="0">
                <a:solidFill>
                  <a:srgbClr val="444444"/>
                </a:solidFill>
                <a:latin typeface="Roboto Lt"/>
                <a:cs typeface="Roboto Lt"/>
              </a:rPr>
              <a:t>;</a:t>
            </a:r>
            <a:endParaRPr sz="26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Lexical 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scoping: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Scoping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is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controlled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by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placement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and blocks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code;</a:t>
            </a:r>
            <a:endParaRPr sz="26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Roboto Lt"/>
              <a:cs typeface="Roboto Lt"/>
            </a:endParaRPr>
          </a:p>
          <a:p>
            <a:pPr marL="521334" marR="8255" indent="-509270">
              <a:lnSpc>
                <a:spcPct val="136400"/>
              </a:lnSpc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Scope:</a:t>
            </a:r>
            <a:r>
              <a:rPr sz="260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Space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or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environment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which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certain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variable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declared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-45" dirty="0">
                <a:solidFill>
                  <a:srgbClr val="444444"/>
                </a:solidFill>
                <a:latin typeface="Roboto Lt"/>
                <a:cs typeface="Roboto Lt"/>
              </a:rPr>
              <a:t>(</a:t>
            </a:r>
            <a:r>
              <a:rPr sz="2600" i="1" spc="-45" dirty="0">
                <a:solidFill>
                  <a:srgbClr val="444444"/>
                </a:solidFill>
                <a:latin typeface="Roboto Lt"/>
                <a:cs typeface="Roboto Lt"/>
              </a:rPr>
              <a:t>variable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5" dirty="0">
                <a:solidFill>
                  <a:srgbClr val="444444"/>
                </a:solidFill>
                <a:latin typeface="Roboto Lt"/>
                <a:cs typeface="Roboto Lt"/>
              </a:rPr>
              <a:t>environment </a:t>
            </a:r>
            <a:r>
              <a:rPr sz="26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4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6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60" dirty="0">
                <a:solidFill>
                  <a:srgbClr val="444444"/>
                </a:solidFill>
                <a:latin typeface="Roboto Lt"/>
                <a:cs typeface="Roboto Lt"/>
              </a:rPr>
              <a:t>case</a:t>
            </a:r>
            <a:r>
              <a:rPr sz="26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4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6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i="1" spc="-4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600" spc="-40" dirty="0">
                <a:solidFill>
                  <a:srgbClr val="444444"/>
                </a:solidFill>
                <a:latin typeface="Roboto Lt"/>
                <a:cs typeface="Roboto Lt"/>
              </a:rPr>
              <a:t>).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There is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6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scope,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6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scope,</a:t>
            </a:r>
            <a:r>
              <a:rPr sz="26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and block</a:t>
            </a:r>
            <a:r>
              <a:rPr sz="26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scope;</a:t>
            </a:r>
            <a:endParaRPr sz="26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tabLst>
                <a:tab pos="521334" algn="l"/>
              </a:tabLst>
            </a:pPr>
            <a:r>
              <a:rPr sz="3525" spc="30" baseline="591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600" b="1" spc="30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 variable:</a:t>
            </a:r>
            <a:r>
              <a:rPr sz="26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Region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our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where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25" dirty="0">
                <a:solidFill>
                  <a:srgbClr val="444444"/>
                </a:solidFill>
                <a:latin typeface="Roboto Lt"/>
                <a:cs typeface="Roboto Lt"/>
              </a:rPr>
              <a:t>certain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variable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can</a:t>
            </a:r>
            <a:r>
              <a:rPr sz="26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600" spc="15" dirty="0">
                <a:solidFill>
                  <a:srgbClr val="444444"/>
                </a:solidFill>
                <a:latin typeface="Roboto Lt"/>
                <a:cs typeface="Roboto Lt"/>
              </a:rPr>
              <a:t>be </a:t>
            </a:r>
            <a:r>
              <a:rPr sz="2600" spc="20" dirty="0">
                <a:solidFill>
                  <a:srgbClr val="444444"/>
                </a:solidFill>
                <a:latin typeface="Roboto Lt"/>
                <a:cs typeface="Roboto Lt"/>
              </a:rPr>
              <a:t>accessed.</a:t>
            </a:r>
            <a:endParaRPr sz="2600">
              <a:latin typeface="Roboto Lt"/>
              <a:cs typeface="Roboto L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124" y="1717969"/>
            <a:ext cx="5755640" cy="3512820"/>
            <a:chOff x="306124" y="1717969"/>
            <a:chExt cx="5755640" cy="3512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124" y="1717969"/>
              <a:ext cx="5755054" cy="35125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228" y="2305627"/>
              <a:ext cx="4056846" cy="18143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21000000">
            <a:off x="1641931" y="2940332"/>
            <a:ext cx="3090189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755" dirty="0">
                <a:solidFill>
                  <a:srgbClr val="FAFBFB"/>
                </a:solidFill>
                <a:latin typeface="Trebuchet MS"/>
                <a:cs typeface="Trebuchet MS"/>
              </a:rPr>
              <a:t>SCOP</a:t>
            </a:r>
            <a:r>
              <a:rPr sz="4100" b="1" spc="-79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40" dirty="0">
                <a:solidFill>
                  <a:srgbClr val="FAFBFB"/>
                </a:solidFill>
                <a:latin typeface="Trebuchet MS"/>
                <a:cs typeface="Trebuchet MS"/>
              </a:rPr>
              <a:t>CONCEPTS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362276" y="0"/>
            <a:ext cx="4742180" cy="3628390"/>
            <a:chOff x="15362276" y="0"/>
            <a:chExt cx="4742180" cy="36283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2276" y="0"/>
              <a:ext cx="4741824" cy="36282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5709" y="454174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4701" y="1306607"/>
              <a:ext cx="230359" cy="2303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534700" y="1275059"/>
            <a:ext cx="2203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43700" y="1261257"/>
            <a:ext cx="22104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1800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environment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4700" y="1745337"/>
            <a:ext cx="230359" cy="2303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400788" y="1626810"/>
            <a:ext cx="2999740" cy="455295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690"/>
              </a:spcBef>
              <a:tabLst>
                <a:tab pos="642620" algn="l"/>
              </a:tabLst>
            </a:pPr>
            <a:r>
              <a:rPr sz="2400" spc="44" baseline="1736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800" spc="1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180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4700" y="2184299"/>
            <a:ext cx="230359" cy="23035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534700" y="2152750"/>
            <a:ext cx="2203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60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43700" y="2138718"/>
            <a:ext cx="148780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eyw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800" spc="-3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539601" y="713275"/>
            <a:ext cx="273494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15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6701366" y="1361215"/>
              <a:ext cx="6701790" cy="9947910"/>
            </a:xfrm>
            <a:custGeom>
              <a:avLst/>
              <a:gdLst/>
              <a:ahLst/>
              <a:cxnLst/>
              <a:rect l="l" t="t" r="r" b="b"/>
              <a:pathLst>
                <a:path w="6701790" h="9947910">
                  <a:moveTo>
                    <a:pt x="6701366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6701366" y="9947341"/>
                  </a:lnTo>
                  <a:lnTo>
                    <a:pt x="670136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8852" y="3427906"/>
              <a:ext cx="5826389" cy="25888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1206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3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85" dirty="0">
                <a:solidFill>
                  <a:srgbClr val="FAFBFB"/>
                </a:solidFill>
                <a:latin typeface="Trebuchet MS"/>
                <a:cs typeface="Trebuchet MS"/>
              </a:rPr>
              <a:t>TYPE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285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4950" b="1" spc="-1150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5" dirty="0">
                <a:solidFill>
                  <a:srgbClr val="FAFBFB"/>
                </a:solidFill>
                <a:latin typeface="Trebuchet MS"/>
                <a:cs typeface="Trebuchet MS"/>
              </a:rPr>
              <a:t>SCOPE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4766" y="2090813"/>
            <a:ext cx="3754567" cy="834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10830" y="2182839"/>
            <a:ext cx="26924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00" dirty="0">
                <a:solidFill>
                  <a:srgbClr val="FAFBFB"/>
                </a:solidFill>
                <a:latin typeface="Trebuchet MS"/>
                <a:cs typeface="Trebuchet MS"/>
              </a:rPr>
              <a:t>FUNCTIO</a:t>
            </a:r>
            <a:r>
              <a:rPr sz="3700" b="1" spc="-869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80" dirty="0">
                <a:solidFill>
                  <a:srgbClr val="FAFBFB"/>
                </a:solidFill>
                <a:latin typeface="Trebuchet MS"/>
                <a:cs typeface="Trebuchet MS"/>
              </a:rPr>
              <a:t>SCOPE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399" y="2090813"/>
            <a:ext cx="3754567" cy="8344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90636" y="2182839"/>
            <a:ext cx="232981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70" dirty="0">
                <a:solidFill>
                  <a:srgbClr val="FAFBFB"/>
                </a:solidFill>
                <a:latin typeface="Trebuchet MS"/>
                <a:cs typeface="Trebuchet MS"/>
              </a:rPr>
              <a:t>GLOBA</a:t>
            </a:r>
            <a:r>
              <a:rPr sz="3700" b="1" spc="-735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80" dirty="0">
                <a:solidFill>
                  <a:srgbClr val="FAFBFB"/>
                </a:solidFill>
                <a:latin typeface="Trebuchet MS"/>
                <a:cs typeface="Trebuchet MS"/>
              </a:rPr>
              <a:t>SCOPE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6133" y="2090813"/>
            <a:ext cx="3754567" cy="8344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18061" y="2182839"/>
            <a:ext cx="308038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25" dirty="0">
                <a:solidFill>
                  <a:srgbClr val="FAFBFB"/>
                </a:solidFill>
                <a:latin typeface="Trebuchet MS"/>
                <a:cs typeface="Trebuchet MS"/>
              </a:rPr>
              <a:t>BLOC</a:t>
            </a:r>
            <a:r>
              <a:rPr sz="3700" b="1" spc="-795" dirty="0">
                <a:solidFill>
                  <a:srgbClr val="FAFBFB"/>
                </a:solidFill>
                <a:latin typeface="Trebuchet MS"/>
                <a:cs typeface="Trebuchet MS"/>
              </a:rPr>
              <a:t>K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90" dirty="0">
                <a:solidFill>
                  <a:srgbClr val="FAFBFB"/>
                </a:solidFill>
                <a:latin typeface="Trebuchet MS"/>
                <a:cs typeface="Trebuchet MS"/>
              </a:rPr>
              <a:t>SCOP</a:t>
            </a:r>
            <a:r>
              <a:rPr sz="3700" b="1" spc="-71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55" dirty="0">
                <a:solidFill>
                  <a:srgbClr val="FAFBFB"/>
                </a:solidFill>
                <a:latin typeface="Trebuchet MS"/>
                <a:cs typeface="Trebuchet MS"/>
              </a:rPr>
              <a:t>(ES6)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486" y="3427906"/>
            <a:ext cx="19229705" cy="2315845"/>
            <a:chOff x="437486" y="3427906"/>
            <a:chExt cx="19229705" cy="23158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6" y="3427906"/>
              <a:ext cx="5826389" cy="13290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0217" y="3427906"/>
              <a:ext cx="5826389" cy="23155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393983" y="4805405"/>
              <a:ext cx="278130" cy="63500"/>
            </a:xfrm>
            <a:custGeom>
              <a:avLst/>
              <a:gdLst/>
              <a:ahLst/>
              <a:cxnLst/>
              <a:rect l="l" t="t" r="r" b="b"/>
              <a:pathLst>
                <a:path w="278130" h="63500">
                  <a:moveTo>
                    <a:pt x="278100" y="63405"/>
                  </a:moveTo>
                  <a:lnTo>
                    <a:pt x="15330" y="3497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74539" y="4741517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4" h="135254">
                  <a:moveTo>
                    <a:pt x="150110" y="0"/>
                  </a:moveTo>
                  <a:lnTo>
                    <a:pt x="0" y="36658"/>
                  </a:lnTo>
                  <a:lnTo>
                    <a:pt x="119399" y="134758"/>
                  </a:lnTo>
                  <a:lnTo>
                    <a:pt x="1501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57258" y="4713791"/>
            <a:ext cx="4077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Examp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: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if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blo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k, </a:t>
            </a:r>
            <a:r>
              <a:rPr sz="1800" spc="5" dirty="0">
                <a:solidFill>
                  <a:srgbClr val="F2425D"/>
                </a:solidFill>
                <a:latin typeface="Courier New"/>
                <a:cs typeface="Courier New"/>
              </a:rPr>
              <a:t>for</a:t>
            </a:r>
            <a:r>
              <a:rPr sz="1800" spc="-63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loop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blo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k, 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.</a:t>
            </a:r>
            <a:endParaRPr sz="1800">
              <a:latin typeface="Roboto Lt"/>
              <a:cs typeface="Roboto L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094" y="6611477"/>
            <a:ext cx="282713" cy="28271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85394" y="6567364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094" y="7363286"/>
            <a:ext cx="282713" cy="28271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5394" y="7319174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4396" y="6560114"/>
            <a:ext cx="4591685" cy="1644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Outside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any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block</a:t>
            </a:r>
            <a:endParaRPr sz="2450">
              <a:latin typeface="Roboto Lt"/>
              <a:cs typeface="Roboto Lt"/>
            </a:endParaRPr>
          </a:p>
          <a:p>
            <a:pPr marL="12700" marR="5080">
              <a:lnSpc>
                <a:spcPct val="131200"/>
              </a:lnSpc>
              <a:spcBef>
                <a:spcPts val="2065"/>
              </a:spcBef>
            </a:pP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Variables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declared in global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scope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accessible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everywhere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6994" y="6611477"/>
            <a:ext cx="282713" cy="28271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714294" y="6567364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3294" y="6447029"/>
            <a:ext cx="3989704" cy="10058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Variables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accessible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only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inside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function,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NOT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outside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6994" y="7853324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714294" y="780921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23294" y="7801961"/>
            <a:ext cx="31534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Also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called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local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96114" y="6611477"/>
            <a:ext cx="282713" cy="28271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4083414" y="6567364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92425" y="6447029"/>
            <a:ext cx="3989704" cy="10058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Variables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accessible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only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inside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block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(block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scoped)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96114" y="7853324"/>
            <a:ext cx="282713" cy="28271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4083414" y="780921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330" dirty="0">
                <a:solidFill>
                  <a:srgbClr val="444444"/>
                </a:solidFill>
                <a:latin typeface="Segoe UI Symbol"/>
                <a:cs typeface="Segoe UI Symbol"/>
              </a:rPr>
              <a:t>⚠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96114" y="9095926"/>
            <a:ext cx="282713" cy="28271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4083414" y="9051813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592425" y="7688875"/>
            <a:ext cx="4533900" cy="224853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spc="40" dirty="0">
                <a:solidFill>
                  <a:srgbClr val="444444"/>
                </a:solidFill>
                <a:latin typeface="Roboto Lt"/>
                <a:cs typeface="Roboto Lt"/>
              </a:rPr>
              <a:t>HOWEVER,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this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only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applies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an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ria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bles!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985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also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block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scoped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(only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strict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mode)</a:t>
            </a:r>
            <a:endParaRPr sz="24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02" y="2013320"/>
            <a:ext cx="8746490" cy="8503285"/>
            <a:chOff x="452402" y="2013320"/>
            <a:chExt cx="8746490" cy="8503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02" y="2013320"/>
              <a:ext cx="8746344" cy="8502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030" y="6070130"/>
              <a:ext cx="4111042" cy="4102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772" y="7963462"/>
              <a:ext cx="813182" cy="4102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38195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SCOP</a:t>
            </a:r>
            <a:r>
              <a:rPr sz="4950" b="1" spc="-96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0" dirty="0">
                <a:solidFill>
                  <a:srgbClr val="FAFBFB"/>
                </a:solidFill>
                <a:latin typeface="Trebuchet MS"/>
                <a:cs typeface="Trebuchet MS"/>
              </a:rPr>
              <a:t>CHAIN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38504" y="2008432"/>
            <a:ext cx="3763010" cy="1397635"/>
            <a:chOff x="12938504" y="2008432"/>
            <a:chExt cx="3763010" cy="1397635"/>
          </a:xfrm>
        </p:grpSpPr>
        <p:sp>
          <p:nvSpPr>
            <p:cNvPr id="9" name="object 9"/>
            <p:cNvSpPr/>
            <p:nvPr/>
          </p:nvSpPr>
          <p:spPr>
            <a:xfrm>
              <a:off x="12990881" y="2060822"/>
              <a:ext cx="3658235" cy="1292860"/>
            </a:xfrm>
            <a:custGeom>
              <a:avLst/>
              <a:gdLst/>
              <a:ahLst/>
              <a:cxnLst/>
              <a:rect l="l" t="t" r="r" b="b"/>
              <a:pathLst>
                <a:path w="3658234" h="1292860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1292567"/>
                  </a:lnTo>
                  <a:lnTo>
                    <a:pt x="3658197" y="1292567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90892" y="2060819"/>
              <a:ext cx="3658235" cy="1292860"/>
            </a:xfrm>
            <a:custGeom>
              <a:avLst/>
              <a:gdLst/>
              <a:ahLst/>
              <a:cxnLst/>
              <a:rect l="l" t="t" r="r" b="b"/>
              <a:pathLst>
                <a:path w="3658234" h="1292860">
                  <a:moveTo>
                    <a:pt x="0" y="0"/>
                  </a:moveTo>
                  <a:lnTo>
                    <a:pt x="3658194" y="0"/>
                  </a:lnTo>
                  <a:lnTo>
                    <a:pt x="3658194" y="1292566"/>
                  </a:lnTo>
                  <a:lnTo>
                    <a:pt x="0" y="1292566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19948" y="2013320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3987" y="2148959"/>
            <a:ext cx="8443595" cy="8232140"/>
            <a:chOff x="603987" y="2148959"/>
            <a:chExt cx="8443595" cy="8232140"/>
          </a:xfrm>
        </p:grpSpPr>
        <p:sp>
          <p:nvSpPr>
            <p:cNvPr id="13" name="object 13"/>
            <p:cNvSpPr/>
            <p:nvPr/>
          </p:nvSpPr>
          <p:spPr>
            <a:xfrm>
              <a:off x="656375" y="2201346"/>
              <a:ext cx="8338820" cy="8127365"/>
            </a:xfrm>
            <a:custGeom>
              <a:avLst/>
              <a:gdLst/>
              <a:ahLst/>
              <a:cxnLst/>
              <a:rect l="l" t="t" r="r" b="b"/>
              <a:pathLst>
                <a:path w="8338820" h="8127365">
                  <a:moveTo>
                    <a:pt x="0" y="0"/>
                  </a:moveTo>
                  <a:lnTo>
                    <a:pt x="8338398" y="0"/>
                  </a:lnTo>
                  <a:lnTo>
                    <a:pt x="8338398" y="8126837"/>
                  </a:lnTo>
                  <a:lnTo>
                    <a:pt x="0" y="8126837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547" y="3461483"/>
              <a:ext cx="7837170" cy="5634990"/>
            </a:xfrm>
            <a:custGeom>
              <a:avLst/>
              <a:gdLst/>
              <a:ahLst/>
              <a:cxnLst/>
              <a:rect l="l" t="t" r="r" b="b"/>
              <a:pathLst>
                <a:path w="7837170" h="5634990">
                  <a:moveTo>
                    <a:pt x="0" y="0"/>
                  </a:moveTo>
                  <a:lnTo>
                    <a:pt x="7836847" y="0"/>
                  </a:lnTo>
                  <a:lnTo>
                    <a:pt x="7836847" y="5634670"/>
                  </a:lnTo>
                  <a:lnTo>
                    <a:pt x="0" y="5634670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8714" y="4589464"/>
              <a:ext cx="3695065" cy="767080"/>
            </a:xfrm>
            <a:custGeom>
              <a:avLst/>
              <a:gdLst/>
              <a:ahLst/>
              <a:cxnLst/>
              <a:rect l="l" t="t" r="r" b="b"/>
              <a:pathLst>
                <a:path w="3695065" h="767079">
                  <a:moveTo>
                    <a:pt x="0" y="0"/>
                  </a:moveTo>
                  <a:lnTo>
                    <a:pt x="3694693" y="0"/>
                  </a:lnTo>
                  <a:lnTo>
                    <a:pt x="3694693" y="766992"/>
                  </a:lnTo>
                  <a:lnTo>
                    <a:pt x="0" y="76699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8714" y="6472529"/>
              <a:ext cx="7314565" cy="1501775"/>
            </a:xfrm>
            <a:custGeom>
              <a:avLst/>
              <a:gdLst/>
              <a:ahLst/>
              <a:cxnLst/>
              <a:rect l="l" t="t" r="r" b="b"/>
              <a:pathLst>
                <a:path w="7314565" h="1501775">
                  <a:moveTo>
                    <a:pt x="0" y="0"/>
                  </a:moveTo>
                  <a:lnTo>
                    <a:pt x="7314247" y="0"/>
                  </a:lnTo>
                  <a:lnTo>
                    <a:pt x="7314247" y="1501402"/>
                  </a:lnTo>
                  <a:lnTo>
                    <a:pt x="0" y="150140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97828" y="5267636"/>
              <a:ext cx="548005" cy="1541145"/>
            </a:xfrm>
            <a:custGeom>
              <a:avLst/>
              <a:gdLst/>
              <a:ahLst/>
              <a:cxnLst/>
              <a:rect l="l" t="t" r="r" b="b"/>
              <a:pathLst>
                <a:path w="548004" h="1541145">
                  <a:moveTo>
                    <a:pt x="547889" y="0"/>
                  </a:moveTo>
                  <a:lnTo>
                    <a:pt x="507692" y="25156"/>
                  </a:lnTo>
                  <a:lnTo>
                    <a:pt x="469026" y="51289"/>
                  </a:lnTo>
                  <a:lnTo>
                    <a:pt x="431891" y="78399"/>
                  </a:lnTo>
                  <a:lnTo>
                    <a:pt x="396288" y="106484"/>
                  </a:lnTo>
                  <a:lnTo>
                    <a:pt x="362215" y="135546"/>
                  </a:lnTo>
                  <a:lnTo>
                    <a:pt x="329674" y="165585"/>
                  </a:lnTo>
                  <a:lnTo>
                    <a:pt x="298663" y="196599"/>
                  </a:lnTo>
                  <a:lnTo>
                    <a:pt x="269184" y="228590"/>
                  </a:lnTo>
                  <a:lnTo>
                    <a:pt x="241236" y="261558"/>
                  </a:lnTo>
                  <a:lnTo>
                    <a:pt x="214820" y="295501"/>
                  </a:lnTo>
                  <a:lnTo>
                    <a:pt x="189934" y="330421"/>
                  </a:lnTo>
                  <a:lnTo>
                    <a:pt x="166579" y="366317"/>
                  </a:lnTo>
                  <a:lnTo>
                    <a:pt x="144756" y="403190"/>
                  </a:lnTo>
                  <a:lnTo>
                    <a:pt x="124464" y="441039"/>
                  </a:lnTo>
                  <a:lnTo>
                    <a:pt x="105703" y="479864"/>
                  </a:lnTo>
                  <a:lnTo>
                    <a:pt x="88473" y="519666"/>
                  </a:lnTo>
                  <a:lnTo>
                    <a:pt x="72774" y="560444"/>
                  </a:lnTo>
                  <a:lnTo>
                    <a:pt x="58606" y="602198"/>
                  </a:lnTo>
                  <a:lnTo>
                    <a:pt x="45970" y="644929"/>
                  </a:lnTo>
                  <a:lnTo>
                    <a:pt x="34865" y="688635"/>
                  </a:lnTo>
                  <a:lnTo>
                    <a:pt x="25290" y="733319"/>
                  </a:lnTo>
                  <a:lnTo>
                    <a:pt x="17247" y="778978"/>
                  </a:lnTo>
                  <a:lnTo>
                    <a:pt x="10736" y="825614"/>
                  </a:lnTo>
                  <a:lnTo>
                    <a:pt x="5755" y="873226"/>
                  </a:lnTo>
                  <a:lnTo>
                    <a:pt x="2305" y="921815"/>
                  </a:lnTo>
                  <a:lnTo>
                    <a:pt x="387" y="971380"/>
                  </a:lnTo>
                  <a:lnTo>
                    <a:pt x="0" y="1021921"/>
                  </a:lnTo>
                  <a:lnTo>
                    <a:pt x="1143" y="1073438"/>
                  </a:lnTo>
                  <a:lnTo>
                    <a:pt x="3818" y="1125932"/>
                  </a:lnTo>
                  <a:lnTo>
                    <a:pt x="8025" y="1179402"/>
                  </a:lnTo>
                  <a:lnTo>
                    <a:pt x="13762" y="1233849"/>
                  </a:lnTo>
                  <a:lnTo>
                    <a:pt x="21030" y="1289272"/>
                  </a:lnTo>
                  <a:lnTo>
                    <a:pt x="29830" y="1345671"/>
                  </a:lnTo>
                  <a:lnTo>
                    <a:pt x="40161" y="1403046"/>
                  </a:lnTo>
                  <a:lnTo>
                    <a:pt x="52023" y="1461398"/>
                  </a:lnTo>
                  <a:lnTo>
                    <a:pt x="65416" y="1520726"/>
                  </a:lnTo>
                  <a:lnTo>
                    <a:pt x="70811" y="154099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78256" y="6765762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40">
                  <a:moveTo>
                    <a:pt x="169989" y="0"/>
                  </a:moveTo>
                  <a:lnTo>
                    <a:pt x="0" y="45257"/>
                  </a:lnTo>
                  <a:lnTo>
                    <a:pt x="130252" y="192618"/>
                  </a:lnTo>
                  <a:lnTo>
                    <a:pt x="1699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344506" y="2114440"/>
            <a:ext cx="2403475" cy="983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450" spc="-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38504" y="4389683"/>
            <a:ext cx="3763010" cy="2174240"/>
            <a:chOff x="12938504" y="4389683"/>
            <a:chExt cx="3763010" cy="2174240"/>
          </a:xfrm>
        </p:grpSpPr>
        <p:sp>
          <p:nvSpPr>
            <p:cNvPr id="21" name="object 21"/>
            <p:cNvSpPr/>
            <p:nvPr/>
          </p:nvSpPr>
          <p:spPr>
            <a:xfrm>
              <a:off x="12990881" y="4442072"/>
              <a:ext cx="3658235" cy="2069464"/>
            </a:xfrm>
            <a:custGeom>
              <a:avLst/>
              <a:gdLst/>
              <a:ahLst/>
              <a:cxnLst/>
              <a:rect l="l" t="t" r="r" b="b"/>
              <a:pathLst>
                <a:path w="3658234" h="2069465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69388"/>
                  </a:lnTo>
                  <a:lnTo>
                    <a:pt x="3658197" y="2069388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90892" y="4442071"/>
              <a:ext cx="3658235" cy="2069464"/>
            </a:xfrm>
            <a:custGeom>
              <a:avLst/>
              <a:gdLst/>
              <a:ahLst/>
              <a:cxnLst/>
              <a:rect l="l" t="t" r="r" b="b"/>
              <a:pathLst>
                <a:path w="3658234" h="2069465">
                  <a:moveTo>
                    <a:pt x="0" y="0"/>
                  </a:moveTo>
                  <a:lnTo>
                    <a:pt x="3658194" y="0"/>
                  </a:lnTo>
                  <a:lnTo>
                    <a:pt x="3658194" y="2069389"/>
                  </a:lnTo>
                  <a:lnTo>
                    <a:pt x="0" y="206938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19948" y="4394573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137139" y="5874628"/>
            <a:ext cx="336613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64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77138" y="7547757"/>
            <a:ext cx="3763010" cy="2971800"/>
            <a:chOff x="10677138" y="7547757"/>
            <a:chExt cx="3763010" cy="2971800"/>
          </a:xfrm>
        </p:grpSpPr>
        <p:sp>
          <p:nvSpPr>
            <p:cNvPr id="26" name="object 26"/>
            <p:cNvSpPr/>
            <p:nvPr/>
          </p:nvSpPr>
          <p:spPr>
            <a:xfrm>
              <a:off x="10729519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97" y="2866974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729526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58593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083150" y="7653766"/>
            <a:ext cx="2563495" cy="972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111111"/>
                </a:solidFill>
                <a:latin typeface="Courier New"/>
                <a:cs typeface="Courier New"/>
              </a:rPr>
              <a:t>if</a:t>
            </a:r>
            <a:r>
              <a:rPr sz="2450" spc="-855" dirty="0">
                <a:solidFill>
                  <a:srgbClr val="111111"/>
                </a:solidFill>
                <a:latin typeface="Courier New"/>
                <a:cs typeface="Courier New"/>
              </a:rPr>
              <a:t> </a:t>
            </a:r>
            <a:r>
              <a:rPr sz="2450" spc="10" dirty="0">
                <a:solidFill>
                  <a:srgbClr val="111111"/>
                </a:solidFill>
                <a:latin typeface="Roboto Lt"/>
                <a:cs typeface="Roboto Lt"/>
              </a:rPr>
              <a:t>blo</a:t>
            </a:r>
            <a:r>
              <a:rPr sz="2450" spc="20" dirty="0">
                <a:solidFill>
                  <a:srgbClr val="111111"/>
                </a:solidFill>
                <a:latin typeface="Roboto Lt"/>
                <a:cs typeface="Roboto Lt"/>
              </a:rPr>
              <a:t>c</a:t>
            </a:r>
            <a:r>
              <a:rPr sz="2450" spc="10" dirty="0">
                <a:solidFill>
                  <a:srgbClr val="111111"/>
                </a:solidFill>
                <a:latin typeface="Roboto Lt"/>
                <a:cs typeface="Roboto Lt"/>
              </a:rPr>
              <a:t>k</a:t>
            </a:r>
            <a:r>
              <a:rPr sz="2450" spc="5" dirty="0">
                <a:solidFill>
                  <a:srgbClr val="111111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111111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111111"/>
                </a:solidFill>
                <a:latin typeface="Roboto Lt"/>
                <a:cs typeface="Roboto Lt"/>
              </a:rPr>
              <a:t>cop</a:t>
            </a:r>
            <a:r>
              <a:rPr sz="2450" spc="25" dirty="0">
                <a:solidFill>
                  <a:srgbClr val="111111"/>
                </a:solidFill>
                <a:latin typeface="Roboto Lt"/>
                <a:cs typeface="Roboto Lt"/>
              </a:rPr>
              <a:t>e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decade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1154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077110" y="7547757"/>
            <a:ext cx="3763010" cy="2971800"/>
            <a:chOff x="15077110" y="7547757"/>
            <a:chExt cx="3763010" cy="2971800"/>
          </a:xfrm>
        </p:grpSpPr>
        <p:sp>
          <p:nvSpPr>
            <p:cNvPr id="32" name="object 32"/>
            <p:cNvSpPr/>
            <p:nvPr/>
          </p:nvSpPr>
          <p:spPr>
            <a:xfrm>
              <a:off x="15129498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84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84" y="2866974"/>
                  </a:lnTo>
                  <a:lnTo>
                    <a:pt x="3658184" y="546252"/>
                  </a:lnTo>
                  <a:lnTo>
                    <a:pt x="365818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29498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158565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483110" y="7653766"/>
            <a:ext cx="2706370" cy="972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second()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cop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“teacher”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41151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344506" y="4495692"/>
            <a:ext cx="2667635" cy="12261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first()</a:t>
            </a:r>
            <a:r>
              <a:rPr sz="2450" spc="-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75773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18947" y="3534638"/>
            <a:ext cx="402590" cy="678815"/>
            <a:chOff x="14618947" y="3534638"/>
            <a:chExt cx="402590" cy="678815"/>
          </a:xfrm>
        </p:grpSpPr>
        <p:sp>
          <p:nvSpPr>
            <p:cNvPr id="40" name="object 40"/>
            <p:cNvSpPr/>
            <p:nvPr/>
          </p:nvSpPr>
          <p:spPr>
            <a:xfrm>
              <a:off x="14819989" y="3884366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-52354" y="164477"/>
                  </a:moveTo>
                  <a:lnTo>
                    <a:pt x="52354" y="164477"/>
                  </a:lnTo>
                </a:path>
              </a:pathLst>
            </a:custGeom>
            <a:ln w="32895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618947" y="35346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193859" y="6693579"/>
            <a:ext cx="409575" cy="704215"/>
            <a:chOff x="13193859" y="6693579"/>
            <a:chExt cx="409575" cy="704215"/>
          </a:xfrm>
        </p:grpSpPr>
        <p:sp>
          <p:nvSpPr>
            <p:cNvPr id="43" name="object 43"/>
            <p:cNvSpPr/>
            <p:nvPr/>
          </p:nvSpPr>
          <p:spPr>
            <a:xfrm>
              <a:off x="13246214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0" y="345090"/>
                  </a:moveTo>
                  <a:lnTo>
                    <a:pt x="163941" y="45913"/>
                  </a:lnTo>
                  <a:lnTo>
                    <a:pt x="18910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233858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369528" y="0"/>
                  </a:moveTo>
                  <a:lnTo>
                    <a:pt x="0" y="256000"/>
                  </a:lnTo>
                  <a:lnTo>
                    <a:pt x="352607" y="449222"/>
                  </a:lnTo>
                  <a:lnTo>
                    <a:pt x="36952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6036590" y="6693579"/>
            <a:ext cx="409575" cy="704215"/>
            <a:chOff x="16036590" y="6693579"/>
            <a:chExt cx="409575" cy="704215"/>
          </a:xfrm>
        </p:grpSpPr>
        <p:sp>
          <p:nvSpPr>
            <p:cNvPr id="46" name="object 46"/>
            <p:cNvSpPr/>
            <p:nvPr/>
          </p:nvSpPr>
          <p:spPr>
            <a:xfrm>
              <a:off x="16204651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189100" y="345090"/>
                  </a:moveTo>
                  <a:lnTo>
                    <a:pt x="25159" y="4591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036590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0" y="0"/>
                  </a:moveTo>
                  <a:lnTo>
                    <a:pt x="16910" y="449222"/>
                  </a:lnTo>
                  <a:lnTo>
                    <a:pt x="369528" y="2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431196" y="3617331"/>
            <a:ext cx="25825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40" dirty="0">
                <a:solidFill>
                  <a:srgbClr val="444444"/>
                </a:solidFill>
                <a:latin typeface="Roboto Bk"/>
                <a:cs typeface="Roboto Bk"/>
              </a:rPr>
              <a:t>SCOPE</a:t>
            </a:r>
            <a:r>
              <a:rPr sz="3100" b="1" spc="-6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3100" b="1" spc="20" dirty="0">
                <a:solidFill>
                  <a:srgbClr val="444444"/>
                </a:solidFill>
                <a:latin typeface="Roboto Bk"/>
                <a:cs typeface="Roboto Bk"/>
              </a:rPr>
              <a:t>CHAIN</a:t>
            </a:r>
            <a:endParaRPr sz="3100">
              <a:latin typeface="Roboto Bk"/>
              <a:cs typeface="Roboto Bk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141734" y="5439595"/>
            <a:ext cx="5036820" cy="1503045"/>
            <a:chOff x="12141734" y="5439595"/>
            <a:chExt cx="5036820" cy="1503045"/>
          </a:xfrm>
        </p:grpSpPr>
        <p:sp>
          <p:nvSpPr>
            <p:cNvPr id="50" name="object 50"/>
            <p:cNvSpPr/>
            <p:nvPr/>
          </p:nvSpPr>
          <p:spPr>
            <a:xfrm>
              <a:off x="16662535" y="6485161"/>
              <a:ext cx="495300" cy="365125"/>
            </a:xfrm>
            <a:custGeom>
              <a:avLst/>
              <a:gdLst/>
              <a:ahLst/>
              <a:cxnLst/>
              <a:rect l="l" t="t" r="r" b="b"/>
              <a:pathLst>
                <a:path w="495300" h="365125">
                  <a:moveTo>
                    <a:pt x="494884" y="0"/>
                  </a:moveTo>
                  <a:lnTo>
                    <a:pt x="16870" y="352662"/>
                  </a:lnTo>
                  <a:lnTo>
                    <a:pt x="0" y="3651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537831" y="6767060"/>
              <a:ext cx="194310" cy="175260"/>
            </a:xfrm>
            <a:custGeom>
              <a:avLst/>
              <a:gdLst/>
              <a:ahLst/>
              <a:cxnLst/>
              <a:rect l="l" t="t" r="r" b="b"/>
              <a:pathLst>
                <a:path w="194309" h="175259">
                  <a:moveTo>
                    <a:pt x="89337" y="0"/>
                  </a:moveTo>
                  <a:lnTo>
                    <a:pt x="0" y="175212"/>
                  </a:lnTo>
                  <a:lnTo>
                    <a:pt x="193774" y="141555"/>
                  </a:lnTo>
                  <a:lnTo>
                    <a:pt x="893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141734" y="5584093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09">
                  <a:moveTo>
                    <a:pt x="0" y="0"/>
                  </a:moveTo>
                  <a:lnTo>
                    <a:pt x="842872" y="0"/>
                  </a:lnTo>
                  <a:lnTo>
                    <a:pt x="879520" y="0"/>
                  </a:lnTo>
                </a:path>
              </a:pathLst>
            </a:custGeom>
            <a:ln w="73296">
              <a:solidFill>
                <a:srgbClr val="F04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984609" y="54395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7326029" y="5923208"/>
            <a:ext cx="223266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Scope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has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access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from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all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outer</a:t>
            </a:r>
            <a:r>
              <a:rPr sz="2150" b="1" spc="-1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"/>
                <a:cs typeface="Roboto"/>
              </a:rPr>
              <a:t>scopes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365984" y="1466437"/>
            <a:ext cx="2463800" cy="76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3045">
              <a:lnSpc>
                <a:spcPct val="124000"/>
              </a:lnSpc>
              <a:spcBef>
                <a:spcPts val="95"/>
              </a:spcBef>
            </a:pP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(Considering only 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5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19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"/>
                <a:cs typeface="Roboto"/>
              </a:rPr>
              <a:t>declarations)</a:t>
            </a:r>
            <a:endParaRPr sz="1950">
              <a:latin typeface="Roboto"/>
              <a:cs typeface="Roboto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1397052" y="7059126"/>
          <a:ext cx="7043417" cy="528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0"/>
                <a:gridCol w="1059814"/>
                <a:gridCol w="1207769"/>
                <a:gridCol w="565150"/>
                <a:gridCol w="2019934"/>
              </a:tblGrid>
              <a:tr h="5286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3767">
                      <a:solidFill>
                        <a:srgbClr val="F1425D"/>
                      </a:solidFill>
                      <a:prstDash val="solid"/>
                    </a:lnT>
                    <a:lnB w="105001">
                      <a:solidFill>
                        <a:srgbClr val="F1425D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3767">
                      <a:solidFill>
                        <a:srgbClr val="F1425D"/>
                      </a:solidFill>
                      <a:prstDash val="solid"/>
                    </a:lnT>
                    <a:lnB w="105001">
                      <a:solidFill>
                        <a:srgbClr val="F1425D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94114">
                      <a:solidFill>
                        <a:srgbClr val="F1425D"/>
                      </a:solidFill>
                      <a:prstDash val="solid"/>
                    </a:lnT>
                    <a:lnB w="105001">
                      <a:solidFill>
                        <a:srgbClr val="F1425D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8878">
                      <a:solidFill>
                        <a:srgbClr val="F1425D"/>
                      </a:solidFill>
                      <a:prstDash val="solid"/>
                    </a:lnT>
                    <a:lnB w="88877">
                      <a:solidFill>
                        <a:srgbClr val="F1425D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76200">
                      <a:solidFill>
                        <a:srgbClr val="F1425D"/>
                      </a:solidFill>
                      <a:prstDash val="solid"/>
                    </a:lnR>
                    <a:lnT w="88878">
                      <a:solidFill>
                        <a:srgbClr val="F1425D"/>
                      </a:solidFill>
                      <a:prstDash val="solid"/>
                    </a:lnT>
                    <a:lnB w="88877">
                      <a:solidFill>
                        <a:srgbClr val="F1425D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7" name="object 57"/>
          <p:cNvSpPr txBox="1"/>
          <p:nvPr/>
        </p:nvSpPr>
        <p:spPr>
          <a:xfrm>
            <a:off x="15275745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07561" y="4879123"/>
            <a:ext cx="192658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in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current</a:t>
            </a:r>
            <a:r>
              <a:rPr sz="21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scope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636180" y="2013320"/>
            <a:ext cx="402590" cy="8450580"/>
            <a:chOff x="9636180" y="2013320"/>
            <a:chExt cx="402590" cy="8450580"/>
          </a:xfrm>
        </p:grpSpPr>
        <p:sp>
          <p:nvSpPr>
            <p:cNvPr id="60" name="object 60"/>
            <p:cNvSpPr/>
            <p:nvPr/>
          </p:nvSpPr>
          <p:spPr>
            <a:xfrm>
              <a:off x="9837221" y="2363049"/>
              <a:ext cx="0" cy="8100695"/>
            </a:xfrm>
            <a:custGeom>
              <a:avLst/>
              <a:gdLst/>
              <a:ahLst/>
              <a:cxnLst/>
              <a:rect l="l" t="t" r="r" b="b"/>
              <a:pathLst>
                <a:path h="8100695">
                  <a:moveTo>
                    <a:pt x="-52354" y="4050204"/>
                  </a:moveTo>
                  <a:lnTo>
                    <a:pt x="52354" y="4050204"/>
                  </a:lnTo>
                </a:path>
              </a:pathLst>
            </a:custGeom>
            <a:ln w="8100409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36180" y="2013320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1789451" y="4032992"/>
            <a:ext cx="4779010" cy="2941955"/>
            <a:chOff x="1789451" y="4032992"/>
            <a:chExt cx="4779010" cy="2941955"/>
          </a:xfrm>
        </p:grpSpPr>
        <p:sp>
          <p:nvSpPr>
            <p:cNvPr id="63" name="object 63"/>
            <p:cNvSpPr/>
            <p:nvPr/>
          </p:nvSpPr>
          <p:spPr>
            <a:xfrm>
              <a:off x="4292096" y="5248395"/>
              <a:ext cx="2255520" cy="1589405"/>
            </a:xfrm>
            <a:custGeom>
              <a:avLst/>
              <a:gdLst/>
              <a:ahLst/>
              <a:cxnLst/>
              <a:rect l="l" t="t" r="r" b="b"/>
              <a:pathLst>
                <a:path w="2255520" h="1589404">
                  <a:moveTo>
                    <a:pt x="2255014" y="0"/>
                  </a:moveTo>
                  <a:lnTo>
                    <a:pt x="2205500" y="5421"/>
                  </a:lnTo>
                  <a:lnTo>
                    <a:pt x="2156382" y="11574"/>
                  </a:lnTo>
                  <a:lnTo>
                    <a:pt x="2107659" y="18457"/>
                  </a:lnTo>
                  <a:lnTo>
                    <a:pt x="2059331" y="26072"/>
                  </a:lnTo>
                  <a:lnTo>
                    <a:pt x="2011398" y="34417"/>
                  </a:lnTo>
                  <a:lnTo>
                    <a:pt x="1963860" y="43493"/>
                  </a:lnTo>
                  <a:lnTo>
                    <a:pt x="1916717" y="53300"/>
                  </a:lnTo>
                  <a:lnTo>
                    <a:pt x="1869969" y="63838"/>
                  </a:lnTo>
                  <a:lnTo>
                    <a:pt x="1823617" y="75106"/>
                  </a:lnTo>
                  <a:lnTo>
                    <a:pt x="1777659" y="87106"/>
                  </a:lnTo>
                  <a:lnTo>
                    <a:pt x="1732096" y="99836"/>
                  </a:lnTo>
                  <a:lnTo>
                    <a:pt x="1686929" y="113298"/>
                  </a:lnTo>
                  <a:lnTo>
                    <a:pt x="1642157" y="127490"/>
                  </a:lnTo>
                  <a:lnTo>
                    <a:pt x="1597780" y="142413"/>
                  </a:lnTo>
                  <a:lnTo>
                    <a:pt x="1553797" y="158067"/>
                  </a:lnTo>
                  <a:lnTo>
                    <a:pt x="1510210" y="174451"/>
                  </a:lnTo>
                  <a:lnTo>
                    <a:pt x="1467018" y="191567"/>
                  </a:lnTo>
                  <a:lnTo>
                    <a:pt x="1424221" y="209414"/>
                  </a:lnTo>
                  <a:lnTo>
                    <a:pt x="1381820" y="227991"/>
                  </a:lnTo>
                  <a:lnTo>
                    <a:pt x="1339813" y="247299"/>
                  </a:lnTo>
                  <a:lnTo>
                    <a:pt x="1298201" y="267338"/>
                  </a:lnTo>
                  <a:lnTo>
                    <a:pt x="1256985" y="288108"/>
                  </a:lnTo>
                  <a:lnTo>
                    <a:pt x="1216163" y="309609"/>
                  </a:lnTo>
                  <a:lnTo>
                    <a:pt x="1175737" y="331841"/>
                  </a:lnTo>
                  <a:lnTo>
                    <a:pt x="1135706" y="354804"/>
                  </a:lnTo>
                  <a:lnTo>
                    <a:pt x="1096070" y="378497"/>
                  </a:lnTo>
                  <a:lnTo>
                    <a:pt x="1056828" y="402921"/>
                  </a:lnTo>
                  <a:lnTo>
                    <a:pt x="1017982" y="428077"/>
                  </a:lnTo>
                  <a:lnTo>
                    <a:pt x="979531" y="453963"/>
                  </a:lnTo>
                  <a:lnTo>
                    <a:pt x="941476" y="480580"/>
                  </a:lnTo>
                  <a:lnTo>
                    <a:pt x="903815" y="507927"/>
                  </a:lnTo>
                  <a:lnTo>
                    <a:pt x="866549" y="536006"/>
                  </a:lnTo>
                  <a:lnTo>
                    <a:pt x="829679" y="564816"/>
                  </a:lnTo>
                  <a:lnTo>
                    <a:pt x="793203" y="594356"/>
                  </a:lnTo>
                  <a:lnTo>
                    <a:pt x="757123" y="624627"/>
                  </a:lnTo>
                  <a:lnTo>
                    <a:pt x="721437" y="655630"/>
                  </a:lnTo>
                  <a:lnTo>
                    <a:pt x="686147" y="687363"/>
                  </a:lnTo>
                  <a:lnTo>
                    <a:pt x="651252" y="719827"/>
                  </a:lnTo>
                  <a:lnTo>
                    <a:pt x="616752" y="753021"/>
                  </a:lnTo>
                  <a:lnTo>
                    <a:pt x="582647" y="786947"/>
                  </a:lnTo>
                  <a:lnTo>
                    <a:pt x="548937" y="821604"/>
                  </a:lnTo>
                  <a:lnTo>
                    <a:pt x="515622" y="856991"/>
                  </a:lnTo>
                  <a:lnTo>
                    <a:pt x="482703" y="893109"/>
                  </a:lnTo>
                  <a:lnTo>
                    <a:pt x="450178" y="929958"/>
                  </a:lnTo>
                  <a:lnTo>
                    <a:pt x="418049" y="967538"/>
                  </a:lnTo>
                  <a:lnTo>
                    <a:pt x="386314" y="1005849"/>
                  </a:lnTo>
                  <a:lnTo>
                    <a:pt x="354975" y="1044891"/>
                  </a:lnTo>
                  <a:lnTo>
                    <a:pt x="324030" y="1084664"/>
                  </a:lnTo>
                  <a:lnTo>
                    <a:pt x="293481" y="1125167"/>
                  </a:lnTo>
                  <a:lnTo>
                    <a:pt x="263327" y="1166401"/>
                  </a:lnTo>
                  <a:lnTo>
                    <a:pt x="233568" y="1208367"/>
                  </a:lnTo>
                  <a:lnTo>
                    <a:pt x="204204" y="1251063"/>
                  </a:lnTo>
                  <a:lnTo>
                    <a:pt x="175235" y="1294490"/>
                  </a:lnTo>
                  <a:lnTo>
                    <a:pt x="146662" y="1338648"/>
                  </a:lnTo>
                  <a:lnTo>
                    <a:pt x="118483" y="1383536"/>
                  </a:lnTo>
                  <a:lnTo>
                    <a:pt x="90699" y="1429156"/>
                  </a:lnTo>
                  <a:lnTo>
                    <a:pt x="63311" y="1475506"/>
                  </a:lnTo>
                  <a:lnTo>
                    <a:pt x="36318" y="1522588"/>
                  </a:lnTo>
                  <a:lnTo>
                    <a:pt x="9719" y="1570400"/>
                  </a:lnTo>
                  <a:lnTo>
                    <a:pt x="0" y="158900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20331" y="6778105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3506" y="0"/>
                  </a:moveTo>
                  <a:lnTo>
                    <a:pt x="0" y="196642"/>
                  </a:lnTo>
                  <a:lnTo>
                    <a:pt x="159418" y="81462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63090" y="4053947"/>
              <a:ext cx="1073785" cy="593090"/>
            </a:xfrm>
            <a:custGeom>
              <a:avLst/>
              <a:gdLst/>
              <a:ahLst/>
              <a:cxnLst/>
              <a:rect l="l" t="t" r="r" b="b"/>
              <a:pathLst>
                <a:path w="1073785" h="593089">
                  <a:moveTo>
                    <a:pt x="1073321" y="7518"/>
                  </a:moveTo>
                  <a:lnTo>
                    <a:pt x="1017535" y="3057"/>
                  </a:lnTo>
                  <a:lnTo>
                    <a:pt x="963005" y="551"/>
                  </a:lnTo>
                  <a:lnTo>
                    <a:pt x="909730" y="0"/>
                  </a:lnTo>
                  <a:lnTo>
                    <a:pt x="857712" y="1403"/>
                  </a:lnTo>
                  <a:lnTo>
                    <a:pt x="806949" y="4762"/>
                  </a:lnTo>
                  <a:lnTo>
                    <a:pt x="757442" y="10076"/>
                  </a:lnTo>
                  <a:lnTo>
                    <a:pt x="709191" y="17345"/>
                  </a:lnTo>
                  <a:lnTo>
                    <a:pt x="662195" y="26569"/>
                  </a:lnTo>
                  <a:lnTo>
                    <a:pt x="616456" y="37748"/>
                  </a:lnTo>
                  <a:lnTo>
                    <a:pt x="571972" y="50883"/>
                  </a:lnTo>
                  <a:lnTo>
                    <a:pt x="528744" y="65972"/>
                  </a:lnTo>
                  <a:lnTo>
                    <a:pt x="486772" y="83016"/>
                  </a:lnTo>
                  <a:lnTo>
                    <a:pt x="446055" y="102015"/>
                  </a:lnTo>
                  <a:lnTo>
                    <a:pt x="406595" y="122970"/>
                  </a:lnTo>
                  <a:lnTo>
                    <a:pt x="368390" y="145879"/>
                  </a:lnTo>
                  <a:lnTo>
                    <a:pt x="331441" y="170744"/>
                  </a:lnTo>
                  <a:lnTo>
                    <a:pt x="295748" y="197563"/>
                  </a:lnTo>
                  <a:lnTo>
                    <a:pt x="261311" y="226338"/>
                  </a:lnTo>
                  <a:lnTo>
                    <a:pt x="228129" y="257068"/>
                  </a:lnTo>
                  <a:lnTo>
                    <a:pt x="196204" y="289752"/>
                  </a:lnTo>
                  <a:lnTo>
                    <a:pt x="165534" y="324392"/>
                  </a:lnTo>
                  <a:lnTo>
                    <a:pt x="136120" y="360987"/>
                  </a:lnTo>
                  <a:lnTo>
                    <a:pt x="107961" y="399537"/>
                  </a:lnTo>
                  <a:lnTo>
                    <a:pt x="81059" y="440042"/>
                  </a:lnTo>
                  <a:lnTo>
                    <a:pt x="55412" y="482502"/>
                  </a:lnTo>
                  <a:lnTo>
                    <a:pt x="31021" y="526917"/>
                  </a:lnTo>
                  <a:lnTo>
                    <a:pt x="7886" y="573287"/>
                  </a:lnTo>
                  <a:lnTo>
                    <a:pt x="0" y="59273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89451" y="4594225"/>
              <a:ext cx="163195" cy="196215"/>
            </a:xfrm>
            <a:custGeom>
              <a:avLst/>
              <a:gdLst/>
              <a:ahLst/>
              <a:cxnLst/>
              <a:rect l="l" t="t" r="r" b="b"/>
              <a:pathLst>
                <a:path w="163194" h="196214">
                  <a:moveTo>
                    <a:pt x="0" y="0"/>
                  </a:moveTo>
                  <a:lnTo>
                    <a:pt x="15403" y="196069"/>
                  </a:lnTo>
                  <a:lnTo>
                    <a:pt x="163018" y="66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052049" y="8021154"/>
            <a:ext cx="400110" cy="1915163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8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600" b="1" spc="-5" dirty="0">
                <a:solidFill>
                  <a:srgbClr val="444444"/>
                </a:solidFill>
                <a:latin typeface="Roboto"/>
                <a:cs typeface="Roboto"/>
              </a:rPr>
              <a:t>AR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600" b="1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BLE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013772" y="6511536"/>
            <a:ext cx="400110" cy="1515581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80" dirty="0">
                <a:solidFill>
                  <a:srgbClr val="444444"/>
                </a:solidFill>
                <a:latin typeface="Roboto"/>
                <a:cs typeface="Roboto"/>
              </a:rPr>
              <a:t>L</a:t>
            </a: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OOKUP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013772" y="5680639"/>
            <a:ext cx="400110" cy="732757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013772" y="4447519"/>
            <a:ext cx="400110" cy="1385172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013772" y="3279162"/>
            <a:ext cx="400110" cy="1216529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2600" dirty="0">
              <a:latin typeface="Roboto"/>
              <a:cs typeface="Robo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32530" y="3851981"/>
            <a:ext cx="49383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let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nd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const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b</a:t>
            </a:r>
            <a:r>
              <a:rPr sz="2150" b="1" spc="-10" dirty="0">
                <a:solidFill>
                  <a:srgbClr val="F2425D"/>
                </a:solidFill>
                <a:latin typeface="Roboto Bk"/>
                <a:cs typeface="Roboto Bk"/>
              </a:rPr>
              <a:t>l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o</a:t>
            </a:r>
            <a:r>
              <a:rPr sz="2150" b="1" spc="-10" dirty="0">
                <a:solidFill>
                  <a:srgbClr val="F2425D"/>
                </a:solidFill>
                <a:latin typeface="Roboto Bk"/>
                <a:cs typeface="Roboto Bk"/>
              </a:rPr>
              <a:t>c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k</a:t>
            </a:r>
            <a:r>
              <a:rPr sz="2150" b="1" spc="45" dirty="0">
                <a:solidFill>
                  <a:srgbClr val="F2425D"/>
                </a:solidFill>
                <a:latin typeface="Roboto Bk"/>
                <a:cs typeface="Roboto Bk"/>
              </a:rPr>
              <a:t>-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s</a:t>
            </a:r>
            <a:r>
              <a:rPr sz="2150" b="1" spc="-15" dirty="0">
                <a:solidFill>
                  <a:srgbClr val="F2425D"/>
                </a:solidFill>
                <a:latin typeface="Roboto Bk"/>
                <a:cs typeface="Roboto Bk"/>
              </a:rPr>
              <a:t>c</a:t>
            </a:r>
            <a:r>
              <a:rPr sz="2150" b="1" dirty="0">
                <a:solidFill>
                  <a:srgbClr val="F2425D"/>
                </a:solidFill>
                <a:latin typeface="Roboto Bk"/>
                <a:cs typeface="Roboto Bk"/>
              </a:rPr>
              <a:t>op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ed</a:t>
            </a:r>
            <a:endParaRPr sz="2150" dirty="0">
              <a:latin typeface="Roboto Bk"/>
              <a:cs typeface="Roboto B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15725" y="5654675"/>
            <a:ext cx="3604131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var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is </a:t>
            </a:r>
            <a:r>
              <a:rPr sz="2150" b="1" spc="5" dirty="0">
                <a:solidFill>
                  <a:srgbClr val="F2425D"/>
                </a:solidFill>
                <a:latin typeface="Roboto Bk"/>
                <a:cs typeface="Roboto Bk"/>
              </a:rPr>
              <a:t>f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un</a:t>
            </a:r>
            <a:r>
              <a:rPr sz="2150" b="1" spc="-10" dirty="0">
                <a:solidFill>
                  <a:srgbClr val="F2425D"/>
                </a:solidFill>
                <a:latin typeface="Roboto Bk"/>
                <a:cs typeface="Roboto Bk"/>
              </a:rPr>
              <a:t>c</a:t>
            </a:r>
            <a:r>
              <a:rPr sz="2150" b="1" spc="15" dirty="0">
                <a:solidFill>
                  <a:srgbClr val="F2425D"/>
                </a:solidFill>
                <a:latin typeface="Roboto Bk"/>
                <a:cs typeface="Roboto Bk"/>
              </a:rPr>
              <a:t>t</a:t>
            </a:r>
            <a:r>
              <a:rPr sz="2150" b="1" spc="-10" dirty="0">
                <a:solidFill>
                  <a:srgbClr val="F2425D"/>
                </a:solidFill>
                <a:latin typeface="Roboto Bk"/>
                <a:cs typeface="Roboto Bk"/>
              </a:rPr>
              <a:t>i</a:t>
            </a:r>
            <a:r>
              <a:rPr sz="2150" b="1" spc="10" dirty="0">
                <a:solidFill>
                  <a:srgbClr val="F2425D"/>
                </a:solidFill>
                <a:latin typeface="Roboto Bk"/>
                <a:cs typeface="Roboto Bk"/>
              </a:rPr>
              <a:t>on</a:t>
            </a:r>
            <a:r>
              <a:rPr sz="2150" b="1" spc="5" dirty="0">
                <a:solidFill>
                  <a:srgbClr val="F2425D"/>
                </a:solidFill>
                <a:latin typeface="Roboto Bk"/>
                <a:cs typeface="Roboto Bk"/>
              </a:rPr>
              <a:t>-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s</a:t>
            </a:r>
            <a:r>
              <a:rPr sz="2150" b="1" spc="-15" dirty="0">
                <a:solidFill>
                  <a:srgbClr val="F2425D"/>
                </a:solidFill>
                <a:latin typeface="Roboto Bk"/>
                <a:cs typeface="Roboto Bk"/>
              </a:rPr>
              <a:t>c</a:t>
            </a:r>
            <a:r>
              <a:rPr sz="2150" b="1" dirty="0">
                <a:solidFill>
                  <a:srgbClr val="F2425D"/>
                </a:solidFill>
                <a:latin typeface="Roboto Bk"/>
                <a:cs typeface="Roboto Bk"/>
              </a:rPr>
              <a:t>op</a:t>
            </a:r>
            <a:r>
              <a:rPr sz="2150" b="1" spc="-5" dirty="0">
                <a:solidFill>
                  <a:srgbClr val="F2425D"/>
                </a:solidFill>
                <a:latin typeface="Roboto Bk"/>
                <a:cs typeface="Roboto Bk"/>
              </a:rPr>
              <a:t>ed</a:t>
            </a:r>
            <a:endParaRPr sz="2150" dirty="0">
              <a:latin typeface="Roboto Bk"/>
              <a:cs typeface="Roboto Bk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472465" y="5156714"/>
            <a:ext cx="243204" cy="696595"/>
            <a:chOff x="1472465" y="5156714"/>
            <a:chExt cx="243204" cy="696595"/>
          </a:xfrm>
        </p:grpSpPr>
        <p:sp>
          <p:nvSpPr>
            <p:cNvPr id="75" name="object 75"/>
            <p:cNvSpPr/>
            <p:nvPr/>
          </p:nvSpPr>
          <p:spPr>
            <a:xfrm>
              <a:off x="1493407" y="5286591"/>
              <a:ext cx="201295" cy="546100"/>
            </a:xfrm>
            <a:custGeom>
              <a:avLst/>
              <a:gdLst/>
              <a:ahLst/>
              <a:cxnLst/>
              <a:rect l="l" t="t" r="r" b="b"/>
              <a:pathLst>
                <a:path w="201294" h="546100">
                  <a:moveTo>
                    <a:pt x="200721" y="545477"/>
                  </a:moveTo>
                  <a:lnTo>
                    <a:pt x="154972" y="516028"/>
                  </a:lnTo>
                  <a:lnTo>
                    <a:pt x="115125" y="484719"/>
                  </a:lnTo>
                  <a:lnTo>
                    <a:pt x="81181" y="451550"/>
                  </a:lnTo>
                  <a:lnTo>
                    <a:pt x="53140" y="416522"/>
                  </a:lnTo>
                  <a:lnTo>
                    <a:pt x="31001" y="379634"/>
                  </a:lnTo>
                  <a:lnTo>
                    <a:pt x="14765" y="340886"/>
                  </a:lnTo>
                  <a:lnTo>
                    <a:pt x="4431" y="300279"/>
                  </a:lnTo>
                  <a:lnTo>
                    <a:pt x="0" y="257812"/>
                  </a:lnTo>
                  <a:lnTo>
                    <a:pt x="1471" y="213485"/>
                  </a:lnTo>
                  <a:lnTo>
                    <a:pt x="8845" y="167299"/>
                  </a:lnTo>
                  <a:lnTo>
                    <a:pt x="22121" y="119252"/>
                  </a:lnTo>
                  <a:lnTo>
                    <a:pt x="41300" y="69346"/>
                  </a:lnTo>
                  <a:lnTo>
                    <a:pt x="66381" y="17581"/>
                  </a:lnTo>
                  <a:lnTo>
                    <a:pt x="778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86095" y="5156714"/>
              <a:ext cx="170180" cy="195580"/>
            </a:xfrm>
            <a:custGeom>
              <a:avLst/>
              <a:gdLst/>
              <a:ahLst/>
              <a:cxnLst/>
              <a:rect l="l" t="t" r="r" b="b"/>
              <a:pathLst>
                <a:path w="170180" h="195579">
                  <a:moveTo>
                    <a:pt x="169680" y="0"/>
                  </a:moveTo>
                  <a:lnTo>
                    <a:pt x="0" y="99444"/>
                  </a:lnTo>
                  <a:lnTo>
                    <a:pt x="147427" y="195411"/>
                  </a:lnTo>
                  <a:lnTo>
                    <a:pt x="1696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146193" y="2548539"/>
            <a:ext cx="18408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Global</a:t>
            </a:r>
            <a:r>
              <a:rPr sz="21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variable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2068983" y="2683289"/>
            <a:ext cx="1184910" cy="293370"/>
            <a:chOff x="12068983" y="2683289"/>
            <a:chExt cx="1184910" cy="293370"/>
          </a:xfrm>
        </p:grpSpPr>
        <p:sp>
          <p:nvSpPr>
            <p:cNvPr id="79" name="object 79"/>
            <p:cNvSpPr/>
            <p:nvPr/>
          </p:nvSpPr>
          <p:spPr>
            <a:xfrm>
              <a:off x="12089925" y="2704231"/>
              <a:ext cx="1032510" cy="191135"/>
            </a:xfrm>
            <a:custGeom>
              <a:avLst/>
              <a:gdLst/>
              <a:ahLst/>
              <a:cxnLst/>
              <a:rect l="l" t="t" r="r" b="b"/>
              <a:pathLst>
                <a:path w="1032509" h="191135">
                  <a:moveTo>
                    <a:pt x="0" y="30772"/>
                  </a:moveTo>
                  <a:lnTo>
                    <a:pt x="52355" y="21574"/>
                  </a:lnTo>
                  <a:lnTo>
                    <a:pt x="104306" y="14003"/>
                  </a:lnTo>
                  <a:lnTo>
                    <a:pt x="155852" y="8061"/>
                  </a:lnTo>
                  <a:lnTo>
                    <a:pt x="206994" y="3746"/>
                  </a:lnTo>
                  <a:lnTo>
                    <a:pt x="257731" y="1059"/>
                  </a:lnTo>
                  <a:lnTo>
                    <a:pt x="308064" y="0"/>
                  </a:lnTo>
                  <a:lnTo>
                    <a:pt x="357992" y="568"/>
                  </a:lnTo>
                  <a:lnTo>
                    <a:pt x="407516" y="2765"/>
                  </a:lnTo>
                  <a:lnTo>
                    <a:pt x="456635" y="6589"/>
                  </a:lnTo>
                  <a:lnTo>
                    <a:pt x="505349" y="12042"/>
                  </a:lnTo>
                  <a:lnTo>
                    <a:pt x="553659" y="19122"/>
                  </a:lnTo>
                  <a:lnTo>
                    <a:pt x="601565" y="27830"/>
                  </a:lnTo>
                  <a:lnTo>
                    <a:pt x="649066" y="38166"/>
                  </a:lnTo>
                  <a:lnTo>
                    <a:pt x="696162" y="50130"/>
                  </a:lnTo>
                  <a:lnTo>
                    <a:pt x="742853" y="63721"/>
                  </a:lnTo>
                  <a:lnTo>
                    <a:pt x="789141" y="78941"/>
                  </a:lnTo>
                  <a:lnTo>
                    <a:pt x="835023" y="95788"/>
                  </a:lnTo>
                  <a:lnTo>
                    <a:pt x="880501" y="114263"/>
                  </a:lnTo>
                  <a:lnTo>
                    <a:pt x="925575" y="134366"/>
                  </a:lnTo>
                  <a:lnTo>
                    <a:pt x="970244" y="156097"/>
                  </a:lnTo>
                  <a:lnTo>
                    <a:pt x="1014508" y="179456"/>
                  </a:lnTo>
                  <a:lnTo>
                    <a:pt x="1032323" y="19053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3058000" y="2809025"/>
              <a:ext cx="196215" cy="167640"/>
            </a:xfrm>
            <a:custGeom>
              <a:avLst/>
              <a:gdLst/>
              <a:ahLst/>
              <a:cxnLst/>
              <a:rect l="l" t="t" r="r" b="b"/>
              <a:pathLst>
                <a:path w="196215" h="167639">
                  <a:moveTo>
                    <a:pt x="92929" y="0"/>
                  </a:moveTo>
                  <a:lnTo>
                    <a:pt x="0" y="149367"/>
                  </a:lnTo>
                  <a:lnTo>
                    <a:pt x="195836" y="167603"/>
                  </a:lnTo>
                  <a:lnTo>
                    <a:pt x="929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4087026" y="7448523"/>
            <a:ext cx="1341755" cy="754380"/>
            <a:chOff x="14087026" y="7448523"/>
            <a:chExt cx="1341755" cy="754380"/>
          </a:xfrm>
        </p:grpSpPr>
        <p:sp>
          <p:nvSpPr>
            <p:cNvPr id="82" name="object 82"/>
            <p:cNvSpPr/>
            <p:nvPr/>
          </p:nvSpPr>
          <p:spPr>
            <a:xfrm>
              <a:off x="14436754" y="7825567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52354" y="0"/>
                  </a:lnTo>
                  <a:lnTo>
                    <a:pt x="589483" y="0"/>
                  </a:lnTo>
                  <a:lnTo>
                    <a:pt x="641838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087018" y="7624527"/>
              <a:ext cx="1341755" cy="402590"/>
            </a:xfrm>
            <a:custGeom>
              <a:avLst/>
              <a:gdLst/>
              <a:ahLst/>
              <a:cxnLst/>
              <a:rect l="l" t="t" r="r" b="b"/>
              <a:pathLst>
                <a:path w="1341755" h="402590">
                  <a:moveTo>
                    <a:pt x="402082" y="0"/>
                  </a:moveTo>
                  <a:lnTo>
                    <a:pt x="0" y="201041"/>
                  </a:lnTo>
                  <a:lnTo>
                    <a:pt x="402082" y="402082"/>
                  </a:lnTo>
                  <a:lnTo>
                    <a:pt x="402082" y="0"/>
                  </a:lnTo>
                  <a:close/>
                </a:path>
                <a:path w="1341755" h="402590">
                  <a:moveTo>
                    <a:pt x="1341297" y="201041"/>
                  </a:moveTo>
                  <a:lnTo>
                    <a:pt x="939215" y="0"/>
                  </a:lnTo>
                  <a:lnTo>
                    <a:pt x="939215" y="402082"/>
                  </a:lnTo>
                  <a:lnTo>
                    <a:pt x="1341297" y="201041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440028" y="7448530"/>
              <a:ext cx="655320" cy="754380"/>
            </a:xfrm>
            <a:custGeom>
              <a:avLst/>
              <a:gdLst/>
              <a:ahLst/>
              <a:cxnLst/>
              <a:rect l="l" t="t" r="r" b="b"/>
              <a:pathLst>
                <a:path w="655319" h="754379">
                  <a:moveTo>
                    <a:pt x="655193" y="714209"/>
                  </a:moveTo>
                  <a:lnTo>
                    <a:pt x="368236" y="364934"/>
                  </a:lnTo>
                  <a:lnTo>
                    <a:pt x="635279" y="39878"/>
                  </a:lnTo>
                  <a:lnTo>
                    <a:pt x="586740" y="0"/>
                  </a:lnTo>
                  <a:lnTo>
                    <a:pt x="327596" y="315455"/>
                  </a:lnTo>
                  <a:lnTo>
                    <a:pt x="68453" y="0"/>
                  </a:lnTo>
                  <a:lnTo>
                    <a:pt x="19913" y="39878"/>
                  </a:lnTo>
                  <a:lnTo>
                    <a:pt x="286943" y="364934"/>
                  </a:lnTo>
                  <a:lnTo>
                    <a:pt x="0" y="714209"/>
                  </a:lnTo>
                  <a:lnTo>
                    <a:pt x="48539" y="754087"/>
                  </a:lnTo>
                  <a:lnTo>
                    <a:pt x="327596" y="414413"/>
                  </a:lnTo>
                  <a:lnTo>
                    <a:pt x="606653" y="754087"/>
                  </a:lnTo>
                  <a:lnTo>
                    <a:pt x="655193" y="714209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5970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25" dirty="0">
                <a:solidFill>
                  <a:srgbClr val="FAFBFB"/>
                </a:solidFill>
                <a:latin typeface="Trebuchet MS"/>
                <a:cs typeface="Trebuchet MS"/>
              </a:rPr>
              <a:t>SCOP</a:t>
            </a:r>
            <a:r>
              <a:rPr sz="4950" b="1" spc="-96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CHAI</a:t>
            </a:r>
            <a:r>
              <a:rPr sz="4950" b="1" spc="-111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69" dirty="0">
                <a:solidFill>
                  <a:srgbClr val="FAFBFB"/>
                </a:solidFill>
                <a:latin typeface="Trebuchet MS"/>
                <a:cs typeface="Trebuchet MS"/>
              </a:rPr>
              <a:t>CAL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STACK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5227" y="2118645"/>
            <a:ext cx="9391015" cy="7292975"/>
            <a:chOff x="515227" y="2118645"/>
            <a:chExt cx="9391015" cy="72929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227" y="2198085"/>
              <a:ext cx="4735495" cy="70758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4082276" y="0"/>
                  </a:moveTo>
                  <a:lnTo>
                    <a:pt x="0" y="0"/>
                  </a:lnTo>
                  <a:lnTo>
                    <a:pt x="0" y="7208824"/>
                  </a:lnTo>
                  <a:lnTo>
                    <a:pt x="4082276" y="7208824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0" y="0"/>
                  </a:moveTo>
                  <a:lnTo>
                    <a:pt x="4082276" y="0"/>
                  </a:lnTo>
                  <a:lnTo>
                    <a:pt x="4082276" y="7208824"/>
                  </a:lnTo>
                  <a:lnTo>
                    <a:pt x="0" y="720882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2238" y="7881524"/>
              <a:ext cx="3522345" cy="1174115"/>
            </a:xfrm>
            <a:custGeom>
              <a:avLst/>
              <a:gdLst/>
              <a:ahLst/>
              <a:cxnLst/>
              <a:rect l="l" t="t" r="r" b="b"/>
              <a:pathLst>
                <a:path w="3522345" h="1174115">
                  <a:moveTo>
                    <a:pt x="0" y="1173728"/>
                  </a:moveTo>
                  <a:lnTo>
                    <a:pt x="3521743" y="1173728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73728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2238" y="7321791"/>
              <a:ext cx="3522345" cy="1733550"/>
            </a:xfrm>
            <a:custGeom>
              <a:avLst/>
              <a:gdLst/>
              <a:ahLst/>
              <a:cxnLst/>
              <a:rect l="l" t="t" r="r" b="b"/>
              <a:pathLst>
                <a:path w="3522345" h="1733550">
                  <a:moveTo>
                    <a:pt x="0" y="0"/>
                  </a:moveTo>
                  <a:lnTo>
                    <a:pt x="3521743" y="0"/>
                  </a:lnTo>
                  <a:lnTo>
                    <a:pt x="3521743" y="1733461"/>
                  </a:lnTo>
                  <a:lnTo>
                    <a:pt x="0" y="173346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04121" y="7363675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3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Roboto Lt"/>
                <a:cs typeface="Roboto Lt"/>
              </a:rPr>
              <a:t>EC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4121" y="7985427"/>
            <a:ext cx="3438525" cy="907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4209" y="8557241"/>
            <a:ext cx="1460500" cy="1421130"/>
            <a:chOff x="4904209" y="8557241"/>
            <a:chExt cx="1460500" cy="1421130"/>
          </a:xfrm>
        </p:grpSpPr>
        <p:sp>
          <p:nvSpPr>
            <p:cNvPr id="13" name="object 13"/>
            <p:cNvSpPr/>
            <p:nvPr/>
          </p:nvSpPr>
          <p:spPr>
            <a:xfrm>
              <a:off x="4925164" y="8636231"/>
              <a:ext cx="1290320" cy="1320800"/>
            </a:xfrm>
            <a:custGeom>
              <a:avLst/>
              <a:gdLst/>
              <a:ahLst/>
              <a:cxnLst/>
              <a:rect l="l" t="t" r="r" b="b"/>
              <a:pathLst>
                <a:path w="1290320" h="1320800">
                  <a:moveTo>
                    <a:pt x="0" y="1320772"/>
                  </a:moveTo>
                  <a:lnTo>
                    <a:pt x="24129" y="1266505"/>
                  </a:lnTo>
                  <a:lnTo>
                    <a:pt x="48760" y="1213301"/>
                  </a:lnTo>
                  <a:lnTo>
                    <a:pt x="73895" y="1161159"/>
                  </a:lnTo>
                  <a:lnTo>
                    <a:pt x="99531" y="1110080"/>
                  </a:lnTo>
                  <a:lnTo>
                    <a:pt x="125670" y="1060064"/>
                  </a:lnTo>
                  <a:lnTo>
                    <a:pt x="152311" y="1011110"/>
                  </a:lnTo>
                  <a:lnTo>
                    <a:pt x="179455" y="963219"/>
                  </a:lnTo>
                  <a:lnTo>
                    <a:pt x="207101" y="916391"/>
                  </a:lnTo>
                  <a:lnTo>
                    <a:pt x="235249" y="870625"/>
                  </a:lnTo>
                  <a:lnTo>
                    <a:pt x="263900" y="825922"/>
                  </a:lnTo>
                  <a:lnTo>
                    <a:pt x="293054" y="782282"/>
                  </a:lnTo>
                  <a:lnTo>
                    <a:pt x="322709" y="739705"/>
                  </a:lnTo>
                  <a:lnTo>
                    <a:pt x="352867" y="698190"/>
                  </a:lnTo>
                  <a:lnTo>
                    <a:pt x="383528" y="657737"/>
                  </a:lnTo>
                  <a:lnTo>
                    <a:pt x="414691" y="618348"/>
                  </a:lnTo>
                  <a:lnTo>
                    <a:pt x="446356" y="580021"/>
                  </a:lnTo>
                  <a:lnTo>
                    <a:pt x="478524" y="542756"/>
                  </a:lnTo>
                  <a:lnTo>
                    <a:pt x="511194" y="506555"/>
                  </a:lnTo>
                  <a:lnTo>
                    <a:pt x="544367" y="471416"/>
                  </a:lnTo>
                  <a:lnTo>
                    <a:pt x="578042" y="437340"/>
                  </a:lnTo>
                  <a:lnTo>
                    <a:pt x="612219" y="404326"/>
                  </a:lnTo>
                  <a:lnTo>
                    <a:pt x="646899" y="372375"/>
                  </a:lnTo>
                  <a:lnTo>
                    <a:pt x="682081" y="341487"/>
                  </a:lnTo>
                  <a:lnTo>
                    <a:pt x="717765" y="311661"/>
                  </a:lnTo>
                  <a:lnTo>
                    <a:pt x="753952" y="282898"/>
                  </a:lnTo>
                  <a:lnTo>
                    <a:pt x="790642" y="255198"/>
                  </a:lnTo>
                  <a:lnTo>
                    <a:pt x="827833" y="228560"/>
                  </a:lnTo>
                  <a:lnTo>
                    <a:pt x="865528" y="202985"/>
                  </a:lnTo>
                  <a:lnTo>
                    <a:pt x="903724" y="178473"/>
                  </a:lnTo>
                  <a:lnTo>
                    <a:pt x="942423" y="155024"/>
                  </a:lnTo>
                  <a:lnTo>
                    <a:pt x="981624" y="132637"/>
                  </a:lnTo>
                  <a:lnTo>
                    <a:pt x="1021328" y="111312"/>
                  </a:lnTo>
                  <a:lnTo>
                    <a:pt x="1061534" y="91051"/>
                  </a:lnTo>
                  <a:lnTo>
                    <a:pt x="1102243" y="71852"/>
                  </a:lnTo>
                  <a:lnTo>
                    <a:pt x="1143454" y="53716"/>
                  </a:lnTo>
                  <a:lnTo>
                    <a:pt x="1185167" y="36642"/>
                  </a:lnTo>
                  <a:lnTo>
                    <a:pt x="1227383" y="20631"/>
                  </a:lnTo>
                  <a:lnTo>
                    <a:pt x="1270101" y="5683"/>
                  </a:lnTo>
                  <a:lnTo>
                    <a:pt x="129029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1462" y="8557241"/>
              <a:ext cx="193675" cy="169545"/>
            </a:xfrm>
            <a:custGeom>
              <a:avLst/>
              <a:gdLst/>
              <a:ahLst/>
              <a:cxnLst/>
              <a:rect l="l" t="t" r="r" b="b"/>
              <a:pathLst>
                <a:path w="193675" h="169545">
                  <a:moveTo>
                    <a:pt x="0" y="0"/>
                  </a:moveTo>
                  <a:lnTo>
                    <a:pt x="47667" y="169328"/>
                  </a:lnTo>
                  <a:lnTo>
                    <a:pt x="193162" y="3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46826" y="10015035"/>
            <a:ext cx="1988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Variable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environment</a:t>
            </a:r>
            <a:r>
              <a:rPr sz="195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30" dirty="0">
                <a:solidFill>
                  <a:srgbClr val="F2425D"/>
                </a:solidFill>
                <a:latin typeface="Roboto Lt"/>
                <a:cs typeface="Roboto Lt"/>
              </a:rPr>
              <a:t>(VE)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2238" y="5558478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4121" y="5600362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4121" y="6118210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3398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“Hello!”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62238" y="4127120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04121" y="4169004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0010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4121" y="4686853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“Hi!”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2238" y="2695762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104121" y="2737646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third()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4121" y="3255494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d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“Hey!”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721571" y="1815668"/>
            <a:ext cx="3522345" cy="1733550"/>
          </a:xfrm>
          <a:custGeom>
            <a:avLst/>
            <a:gdLst/>
            <a:ahLst/>
            <a:cxnLst/>
            <a:rect l="l" t="t" r="r" b="b"/>
            <a:pathLst>
              <a:path w="3522344" h="1733550">
                <a:moveTo>
                  <a:pt x="0" y="0"/>
                </a:moveTo>
                <a:lnTo>
                  <a:pt x="3521743" y="0"/>
                </a:lnTo>
                <a:lnTo>
                  <a:pt x="3521743" y="1733461"/>
                </a:lnTo>
                <a:lnTo>
                  <a:pt x="0" y="173346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63456" y="1857551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6423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63456" y="2375399"/>
            <a:ext cx="3438525" cy="113220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726139" y="4200148"/>
          <a:ext cx="3521710" cy="2302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/>
              </a:tblGrid>
              <a:tr h="559732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third()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300">
                        <a:latin typeface="Roboto Lt"/>
                        <a:cs typeface="Roboto Lt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900" b="1" spc="-4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“Hey!”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182591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1557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1627059" y="4200148"/>
          <a:ext cx="3521710" cy="2672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/>
              </a:tblGrid>
              <a:tr h="559732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first()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300">
                        <a:latin typeface="Roboto Lt"/>
                        <a:cs typeface="Roboto Lt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</a:tr>
              <a:tr h="864160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248154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414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627059" y="7510921"/>
          <a:ext cx="3521710" cy="3246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/>
              </a:tblGrid>
              <a:tr h="559731"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second()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300">
                        <a:latin typeface="Roboto Lt"/>
                        <a:cs typeface="Roboto Lt"/>
                      </a:endParaRPr>
                    </a:p>
                  </a:txBody>
                  <a:tcPr marL="0" marR="0" marT="88900" marB="0">
                    <a:solidFill>
                      <a:srgbClr val="38464D"/>
                    </a:solidFill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900" b="1" spc="-4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“Hi!”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022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11857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1215257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859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13285313" y="6950920"/>
            <a:ext cx="289560" cy="462280"/>
            <a:chOff x="13285313" y="6950920"/>
            <a:chExt cx="289560" cy="462280"/>
          </a:xfrm>
        </p:grpSpPr>
        <p:sp>
          <p:nvSpPr>
            <p:cNvPr id="32" name="object 32"/>
            <p:cNvSpPr/>
            <p:nvPr/>
          </p:nvSpPr>
          <p:spPr>
            <a:xfrm>
              <a:off x="13429811" y="720326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4">
                  <a:moveTo>
                    <a:pt x="0" y="0"/>
                  </a:moveTo>
                  <a:lnTo>
                    <a:pt x="0" y="20981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285313" y="695092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3976139" y="3627854"/>
            <a:ext cx="3081020" cy="462280"/>
            <a:chOff x="13976139" y="3627854"/>
            <a:chExt cx="3081020" cy="462280"/>
          </a:xfrm>
        </p:grpSpPr>
        <p:sp>
          <p:nvSpPr>
            <p:cNvPr id="35" name="object 35"/>
            <p:cNvSpPr/>
            <p:nvPr/>
          </p:nvSpPr>
          <p:spPr>
            <a:xfrm>
              <a:off x="14120637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0"/>
                  </a:moveTo>
                  <a:lnTo>
                    <a:pt x="0" y="20981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76139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912615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0"/>
                  </a:moveTo>
                  <a:lnTo>
                    <a:pt x="0" y="20981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68116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927696" y="8763047"/>
            <a:ext cx="636905" cy="1050925"/>
            <a:chOff x="1927696" y="8763047"/>
            <a:chExt cx="636905" cy="1050925"/>
          </a:xfrm>
        </p:grpSpPr>
        <p:sp>
          <p:nvSpPr>
            <p:cNvPr id="40" name="object 40"/>
            <p:cNvSpPr/>
            <p:nvPr/>
          </p:nvSpPr>
          <p:spPr>
            <a:xfrm>
              <a:off x="1948651" y="8896041"/>
              <a:ext cx="536575" cy="897255"/>
            </a:xfrm>
            <a:custGeom>
              <a:avLst/>
              <a:gdLst/>
              <a:ahLst/>
              <a:cxnLst/>
              <a:rect l="l" t="t" r="r" b="b"/>
              <a:pathLst>
                <a:path w="536575" h="897254">
                  <a:moveTo>
                    <a:pt x="0" y="896735"/>
                  </a:moveTo>
                  <a:lnTo>
                    <a:pt x="525613" y="18007"/>
                  </a:lnTo>
                  <a:lnTo>
                    <a:pt x="53638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98805" y="8763047"/>
              <a:ext cx="166370" cy="196215"/>
            </a:xfrm>
            <a:custGeom>
              <a:avLst/>
              <a:gdLst/>
              <a:ahLst/>
              <a:cxnLst/>
              <a:rect l="l" t="t" r="r" b="b"/>
              <a:pathLst>
                <a:path w="166369" h="196215">
                  <a:moveTo>
                    <a:pt x="165781" y="0"/>
                  </a:moveTo>
                  <a:lnTo>
                    <a:pt x="0" y="105816"/>
                  </a:lnTo>
                  <a:lnTo>
                    <a:pt x="150965" y="196115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9960" y="9850793"/>
            <a:ext cx="320484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00"/>
              </a:spcBef>
            </a:pP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c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nd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b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c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a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n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</a:t>
            </a:r>
            <a:r>
              <a:rPr sz="2150" spc="-45" dirty="0">
                <a:solidFill>
                  <a:srgbClr val="F2425D"/>
                </a:solidFill>
                <a:latin typeface="Roboto Lt"/>
                <a:cs typeface="Roboto Lt"/>
              </a:rPr>
              <a:t>O</a:t>
            </a:r>
            <a:r>
              <a:rPr sz="2150" spc="-25" dirty="0">
                <a:solidFill>
                  <a:srgbClr val="F2425D"/>
                </a:solidFill>
                <a:latin typeface="Roboto Lt"/>
                <a:cs typeface="Roboto Lt"/>
              </a:rPr>
              <a:t>T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b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20" dirty="0">
                <a:solidFill>
                  <a:srgbClr val="F2425D"/>
                </a:solidFill>
                <a:latin typeface="Roboto Lt"/>
                <a:cs typeface="Roboto Lt"/>
              </a:rPr>
              <a:t>f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ound  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i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n </a:t>
            </a:r>
            <a:r>
              <a:rPr sz="2150" spc="-5" dirty="0">
                <a:solidFill>
                  <a:srgbClr val="F2425D"/>
                </a:solidFill>
                <a:latin typeface="Courier New"/>
                <a:cs typeface="Courier New"/>
              </a:rPr>
              <a:t>third()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s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cop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53036" y="9337147"/>
            <a:ext cx="2540635" cy="153479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sz="2950" b="1" spc="-10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950" b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-5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950">
              <a:latin typeface="Roboto"/>
              <a:cs typeface="Roboto"/>
            </a:endParaRPr>
          </a:p>
          <a:p>
            <a:pPr marL="12700" marR="5080" algn="ctr">
              <a:lnSpc>
                <a:spcPct val="109300"/>
              </a:lnSpc>
              <a:spcBef>
                <a:spcPts val="970"/>
              </a:spcBef>
            </a:pPr>
            <a:r>
              <a:rPr sz="2200" i="1" spc="-60" dirty="0">
                <a:solidFill>
                  <a:srgbClr val="444444"/>
                </a:solidFill>
                <a:latin typeface="Roboto Lt"/>
                <a:cs typeface="Roboto Lt"/>
              </a:rPr>
              <a:t>Order</a:t>
            </a:r>
            <a:r>
              <a:rPr sz="2200" i="1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4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20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55" dirty="0">
                <a:solidFill>
                  <a:srgbClr val="444444"/>
                </a:solidFill>
                <a:latin typeface="Roboto Lt"/>
                <a:cs typeface="Roboto Lt"/>
              </a:rPr>
              <a:t>which </a:t>
            </a:r>
            <a:r>
              <a:rPr sz="2200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4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200" i="1" spc="-65" dirty="0">
                <a:solidFill>
                  <a:srgbClr val="444444"/>
                </a:solidFill>
                <a:latin typeface="Roboto Lt"/>
                <a:cs typeface="Roboto Lt"/>
              </a:rPr>
              <a:t> were </a:t>
            </a:r>
            <a:r>
              <a:rPr sz="220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called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249265" y="6818335"/>
            <a:ext cx="2874010" cy="153797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2950" b="1" spc="3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2950">
              <a:latin typeface="Roboto"/>
              <a:cs typeface="Roboto"/>
            </a:endParaRPr>
          </a:p>
          <a:p>
            <a:pPr marL="12700" marR="5080" algn="ctr">
              <a:lnSpc>
                <a:spcPct val="109300"/>
              </a:lnSpc>
              <a:spcBef>
                <a:spcPts val="980"/>
              </a:spcBef>
            </a:pPr>
            <a:r>
              <a:rPr sz="2200" i="1" spc="-60" dirty="0">
                <a:solidFill>
                  <a:srgbClr val="444444"/>
                </a:solidFill>
                <a:latin typeface="Roboto Lt"/>
                <a:cs typeface="Roboto Lt"/>
              </a:rPr>
              <a:t>Order</a:t>
            </a:r>
            <a:r>
              <a:rPr sz="2200" i="1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4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200" i="1" spc="-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55" dirty="0">
                <a:solidFill>
                  <a:srgbClr val="444444"/>
                </a:solidFill>
                <a:latin typeface="Roboto Lt"/>
                <a:cs typeface="Roboto Lt"/>
              </a:rPr>
              <a:t>which</a:t>
            </a:r>
            <a:r>
              <a:rPr sz="2200" i="1" spc="-45" dirty="0">
                <a:solidFill>
                  <a:srgbClr val="444444"/>
                </a:solidFill>
                <a:latin typeface="Roboto Lt"/>
                <a:cs typeface="Roboto Lt"/>
              </a:rPr>
              <a:t> functions </a:t>
            </a:r>
            <a:r>
              <a:rPr sz="2200" i="1" spc="-5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i="1" spc="-6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200" i="1" spc="-6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200" i="1" spc="-5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200" i="1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i="1" spc="-245" dirty="0">
                <a:solidFill>
                  <a:srgbClr val="444444"/>
                </a:solidFill>
                <a:latin typeface="Trebuchet MS"/>
                <a:cs typeface="Trebuchet MS"/>
              </a:rPr>
              <a:t>w</a:t>
            </a:r>
            <a:r>
              <a:rPr sz="2200" b="1" i="1" spc="-150" dirty="0">
                <a:solidFill>
                  <a:srgbClr val="444444"/>
                </a:solidFill>
                <a:latin typeface="Trebuchet MS"/>
                <a:cs typeface="Trebuchet MS"/>
              </a:rPr>
              <a:t>r</a:t>
            </a:r>
            <a:r>
              <a:rPr sz="2200" b="1" i="1" spc="-155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2200" b="1" i="1" spc="-204" dirty="0">
                <a:solidFill>
                  <a:srgbClr val="444444"/>
                </a:solidFill>
                <a:latin typeface="Trebuchet MS"/>
                <a:cs typeface="Trebuchet MS"/>
              </a:rPr>
              <a:t>tt</a:t>
            </a:r>
            <a:r>
              <a:rPr sz="2200" b="1" i="1" spc="-85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2200" b="1" i="1" spc="-80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220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b="1" i="1" spc="-155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2200" b="1" i="1" spc="-55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220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b="1" i="1" spc="-204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2200" b="1" i="1" spc="-55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2200" b="1" i="1" spc="-105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2200" b="1" i="1" spc="-13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b="1" i="1" spc="-5" dirty="0">
                <a:solidFill>
                  <a:srgbClr val="444444"/>
                </a:solidFill>
                <a:latin typeface="Trebuchet MS"/>
                <a:cs typeface="Trebuchet MS"/>
              </a:rPr>
              <a:t>c</a:t>
            </a:r>
            <a:r>
              <a:rPr sz="2200" b="1" i="1" spc="-75" dirty="0">
                <a:solidFill>
                  <a:srgbClr val="444444"/>
                </a:solidFill>
                <a:latin typeface="Trebuchet MS"/>
                <a:cs typeface="Trebuchet MS"/>
              </a:rPr>
              <a:t>o</a:t>
            </a:r>
            <a:r>
              <a:rPr sz="2200" b="1" i="1" spc="-125" dirty="0">
                <a:solidFill>
                  <a:srgbClr val="444444"/>
                </a:solidFill>
                <a:latin typeface="Trebuchet MS"/>
                <a:cs typeface="Trebuchet MS"/>
              </a:rPr>
              <a:t>d</a:t>
            </a:r>
            <a:r>
              <a:rPr sz="2200" b="1" i="1" spc="-105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813036" y="9219636"/>
            <a:ext cx="3745865" cy="1628139"/>
            <a:chOff x="15813036" y="9219636"/>
            <a:chExt cx="3745865" cy="1628139"/>
          </a:xfrm>
        </p:grpSpPr>
        <p:sp>
          <p:nvSpPr>
            <p:cNvPr id="46" name="object 46"/>
            <p:cNvSpPr/>
            <p:nvPr/>
          </p:nvSpPr>
          <p:spPr>
            <a:xfrm>
              <a:off x="15813036" y="9219636"/>
              <a:ext cx="3745865" cy="1628139"/>
            </a:xfrm>
            <a:custGeom>
              <a:avLst/>
              <a:gdLst/>
              <a:ahLst/>
              <a:cxnLst/>
              <a:rect l="l" t="t" r="r" b="b"/>
              <a:pathLst>
                <a:path w="3745865" h="1628140">
                  <a:moveTo>
                    <a:pt x="3745839" y="0"/>
                  </a:moveTo>
                  <a:lnTo>
                    <a:pt x="0" y="0"/>
                  </a:lnTo>
                  <a:lnTo>
                    <a:pt x="0" y="1627645"/>
                  </a:lnTo>
                  <a:lnTo>
                    <a:pt x="3745839" y="1627645"/>
                  </a:lnTo>
                  <a:lnTo>
                    <a:pt x="374583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6650" y="9492572"/>
              <a:ext cx="345539" cy="34553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813036" y="9219636"/>
            <a:ext cx="3745865" cy="1628139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774700" marR="334010" indent="-481965">
              <a:lnSpc>
                <a:spcPct val="106300"/>
              </a:lnSpc>
              <a:spcBef>
                <a:spcPts val="1575"/>
              </a:spcBef>
              <a:tabLst>
                <a:tab pos="774700" algn="l"/>
              </a:tabLst>
            </a:pPr>
            <a:r>
              <a:rPr sz="3975" spc="2025" baseline="-2096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Has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nothing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do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order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in which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were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called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!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7579161" y="8561238"/>
            <a:ext cx="213995" cy="462280"/>
            <a:chOff x="17579161" y="8561238"/>
            <a:chExt cx="213995" cy="462280"/>
          </a:xfrm>
        </p:grpSpPr>
        <p:sp>
          <p:nvSpPr>
            <p:cNvPr id="50" name="object 50"/>
            <p:cNvSpPr/>
            <p:nvPr/>
          </p:nvSpPr>
          <p:spPr>
            <a:xfrm>
              <a:off x="17685964" y="856123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74729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79161" y="880979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1979048" y="10246540"/>
            <a:ext cx="2740660" cy="399415"/>
          </a:xfrm>
          <a:custGeom>
            <a:avLst/>
            <a:gdLst/>
            <a:ahLst/>
            <a:cxnLst/>
            <a:rect l="l" t="t" r="r" b="b"/>
            <a:pathLst>
              <a:path w="2740659" h="399415">
                <a:moveTo>
                  <a:pt x="0" y="0"/>
                </a:moveTo>
                <a:lnTo>
                  <a:pt x="2740587" y="0"/>
                </a:lnTo>
                <a:lnTo>
                  <a:pt x="2740587" y="399333"/>
                </a:lnTo>
                <a:lnTo>
                  <a:pt x="0" y="39933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159419" y="5633336"/>
            <a:ext cx="3807460" cy="2781300"/>
            <a:chOff x="1159419" y="5633336"/>
            <a:chExt cx="3807460" cy="2781300"/>
          </a:xfrm>
        </p:grpSpPr>
        <p:sp>
          <p:nvSpPr>
            <p:cNvPr id="54" name="object 54"/>
            <p:cNvSpPr/>
            <p:nvPr/>
          </p:nvSpPr>
          <p:spPr>
            <a:xfrm>
              <a:off x="1190831" y="5664749"/>
              <a:ext cx="1388110" cy="434340"/>
            </a:xfrm>
            <a:custGeom>
              <a:avLst/>
              <a:gdLst/>
              <a:ahLst/>
              <a:cxnLst/>
              <a:rect l="l" t="t" r="r" b="b"/>
              <a:pathLst>
                <a:path w="1388110" h="434339">
                  <a:moveTo>
                    <a:pt x="0" y="0"/>
                  </a:moveTo>
                  <a:lnTo>
                    <a:pt x="1387943" y="0"/>
                  </a:lnTo>
                  <a:lnTo>
                    <a:pt x="1387943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12683" y="7948827"/>
              <a:ext cx="2223135" cy="434340"/>
            </a:xfrm>
            <a:custGeom>
              <a:avLst/>
              <a:gdLst/>
              <a:ahLst/>
              <a:cxnLst/>
              <a:rect l="l" t="t" r="r" b="b"/>
              <a:pathLst>
                <a:path w="2223135" h="434340">
                  <a:moveTo>
                    <a:pt x="0" y="0"/>
                  </a:moveTo>
                  <a:lnTo>
                    <a:pt x="2222574" y="0"/>
                  </a:lnTo>
                  <a:lnTo>
                    <a:pt x="2222574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958" y="397893"/>
              <a:ext cx="575898" cy="5758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29578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SUMMAR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500" spc="2520" dirty="0">
                <a:solidFill>
                  <a:srgbClr val="FAFBFB"/>
                </a:solidFill>
                <a:latin typeface="Segoe UI Symbol"/>
                <a:cs typeface="Segoe UI Symbol"/>
              </a:rPr>
              <a:t>🥳</a:t>
            </a:r>
            <a:endParaRPr sz="4500">
              <a:latin typeface="Segoe UI Symbol"/>
              <a:cs typeface="Segoe UI Symbo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2449748"/>
            <a:ext cx="293184" cy="293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3252865"/>
            <a:ext cx="293184" cy="293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4056275"/>
            <a:ext cx="293184" cy="2931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4859745"/>
            <a:ext cx="293184" cy="2931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6089027"/>
            <a:ext cx="293184" cy="2931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6892144"/>
            <a:ext cx="293184" cy="2931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8121425"/>
            <a:ext cx="293184" cy="2931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8924542"/>
            <a:ext cx="293184" cy="2931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7905" y="9727659"/>
            <a:ext cx="293184" cy="2931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75205" y="2407333"/>
            <a:ext cx="16318230" cy="76555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Scoping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asks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question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“Where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5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6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live?”</a:t>
            </a:r>
            <a:r>
              <a:rPr sz="2300" i="1" spc="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or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“Where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can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80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60" dirty="0">
                <a:solidFill>
                  <a:srgbClr val="444444"/>
                </a:solidFill>
                <a:latin typeface="Roboto"/>
                <a:cs typeface="Roboto"/>
              </a:rPr>
              <a:t>access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Roboto"/>
                <a:cs typeface="Roboto"/>
              </a:rPr>
              <a:t>certain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5" dirty="0">
                <a:solidFill>
                  <a:srgbClr val="444444"/>
                </a:solidFill>
                <a:latin typeface="Roboto"/>
                <a:cs typeface="Roboto"/>
              </a:rPr>
              <a:t>variable,</a:t>
            </a:r>
            <a:r>
              <a:rPr sz="2300" i="1" spc="-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75" dirty="0">
                <a:solidFill>
                  <a:srgbClr val="444444"/>
                </a:solidFill>
                <a:latin typeface="Roboto"/>
                <a:cs typeface="Roboto"/>
              </a:rPr>
              <a:t>where</a:t>
            </a:r>
            <a:r>
              <a:rPr sz="2300" i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Roboto"/>
                <a:cs typeface="Roboto"/>
              </a:rPr>
              <a:t>not?”</a:t>
            </a:r>
            <a:r>
              <a:rPr sz="2300" spc="-45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There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types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JavaScript: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global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scope,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defined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by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functions,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defined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by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blocks;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Only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"/>
                <a:cs typeface="Roboto"/>
              </a:rPr>
              <a:t>block-scoped.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declared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with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spc="-8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end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up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closest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Roboto"/>
              <a:cs typeface="Roboto"/>
            </a:endParaRPr>
          </a:p>
          <a:p>
            <a:pPr marL="452120" marR="266065" indent="-440055">
              <a:lnSpc>
                <a:spcPct val="1216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 JavaScript,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have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lexical scoping,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so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rules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where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we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can access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variables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are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based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on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exactly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where in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code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and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blocks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are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written;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Every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always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has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access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from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its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outer scopes.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 chain!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Roboto"/>
              <a:cs typeface="Roboto"/>
            </a:endParaRPr>
          </a:p>
          <a:p>
            <a:pPr marL="452120" marR="354965" indent="-440055">
              <a:lnSpc>
                <a:spcPct val="1216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When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current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scope,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engine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looks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up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 chain until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finds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0" dirty="0">
                <a:solidFill>
                  <a:srgbClr val="444444"/>
                </a:solidFill>
                <a:latin typeface="Roboto"/>
                <a:cs typeface="Roboto"/>
              </a:rPr>
              <a:t>it’s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looking </a:t>
            </a:r>
            <a:r>
              <a:rPr sz="2300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45" dirty="0">
                <a:solidFill>
                  <a:srgbClr val="444444"/>
                </a:solidFill>
                <a:latin typeface="Roboto"/>
                <a:cs typeface="Roboto"/>
              </a:rPr>
              <a:t>for.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This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called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variable lookup;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 chain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60" dirty="0">
                <a:solidFill>
                  <a:srgbClr val="444444"/>
                </a:solidFill>
                <a:latin typeface="Roboto"/>
                <a:cs typeface="Roboto"/>
              </a:rPr>
              <a:t>one-way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street: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will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never,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ever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have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access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inner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 chain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certain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equal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adding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together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environments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parent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scopes;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chain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has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nothing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with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Roboto"/>
                <a:cs typeface="Roboto"/>
              </a:rPr>
              <a:t>order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which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were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called.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It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does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not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affect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 chain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at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all!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4730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00" dirty="0">
                <a:solidFill>
                  <a:srgbClr val="FAFBFB"/>
                </a:solidFill>
                <a:latin typeface="Trebuchet MS"/>
                <a:cs typeface="Trebuchet MS"/>
              </a:rPr>
              <a:t>HOISTIN</a:t>
            </a:r>
            <a:r>
              <a:rPr sz="4950" b="1" spc="-1130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370" dirty="0">
                <a:solidFill>
                  <a:srgbClr val="FAFBFB"/>
                </a:solidFill>
                <a:latin typeface="Trebuchet MS"/>
                <a:cs typeface="Trebuchet MS"/>
              </a:rPr>
              <a:t>I</a:t>
            </a:r>
            <a:r>
              <a:rPr sz="4950" b="1" spc="-1120" dirty="0">
                <a:solidFill>
                  <a:srgbClr val="FAFBFB"/>
                </a:solidFill>
                <a:latin typeface="Trebuchet MS"/>
                <a:cs typeface="Trebuchet MS"/>
              </a:rPr>
              <a:t>N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8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5" name="object 5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58274" y="2495004"/>
            <a:ext cx="2999740" cy="455295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695"/>
              </a:spcBef>
              <a:tabLst>
                <a:tab pos="642620" algn="l"/>
              </a:tabLst>
            </a:pPr>
            <a:r>
              <a:rPr sz="2400" spc="44" baseline="1736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1800" spc="-2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environment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557652" y="3029652"/>
            <a:ext cx="272415" cy="693420"/>
            <a:chOff x="16557652" y="3029652"/>
            <a:chExt cx="272415" cy="6934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5" y="3053308"/>
              <a:ext cx="230359" cy="2303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5" y="3492269"/>
              <a:ext cx="230359" cy="2303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7652" y="3029652"/>
              <a:ext cx="272243" cy="27224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101176" y="2845660"/>
            <a:ext cx="1487805" cy="902969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90"/>
              </a:spcBef>
            </a:pPr>
            <a:r>
              <a:rPr sz="1800" spc="1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1800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eyw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800" spc="-3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97086" y="2021245"/>
            <a:ext cx="273494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15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32252" y="2956841"/>
            <a:ext cx="30543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3225" spc="-1387" baseline="-6459" dirty="0">
                <a:solidFill>
                  <a:srgbClr val="444444"/>
                </a:solidFill>
                <a:latin typeface="Segoe UI Symbol"/>
                <a:cs typeface="Segoe UI Symbol"/>
              </a:rPr>
              <a:t>✅</a:t>
            </a:r>
            <a:r>
              <a:rPr sz="1600" spc="-9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  <a:p>
            <a:pPr marL="59690">
              <a:lnSpc>
                <a:spcPct val="100000"/>
              </a:lnSpc>
              <a:spcBef>
                <a:spcPts val="1430"/>
              </a:spcBef>
            </a:pPr>
            <a:r>
              <a:rPr sz="1600" spc="3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954" y="1978396"/>
            <a:ext cx="282713" cy="28271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26254" y="1934283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5255" y="1813948"/>
            <a:ext cx="1194371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b="1" spc="10" dirty="0">
                <a:solidFill>
                  <a:srgbClr val="444444"/>
                </a:solidFill>
                <a:latin typeface="Roboto"/>
                <a:cs typeface="Roboto"/>
              </a:rPr>
              <a:t>Hoisting: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Makes some types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variables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accessible/usable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code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before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they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are </a:t>
            </a:r>
            <a:r>
              <a:rPr sz="2450" spc="-58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actually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declared. </a:t>
            </a:r>
            <a:r>
              <a:rPr sz="2450" spc="-15" dirty="0">
                <a:solidFill>
                  <a:srgbClr val="444444"/>
                </a:solidFill>
                <a:latin typeface="Roboto Lt"/>
                <a:cs typeface="Roboto Lt"/>
              </a:rPr>
              <a:t>“Variables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lifted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top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their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scope”.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5690" y="3648394"/>
            <a:ext cx="12144375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Before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execution, code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scanned for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variable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declarations, and for each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variable,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 new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property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created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in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variable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environment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object.</a:t>
            </a:r>
            <a:endParaRPr sz="24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93776" y="3024084"/>
            <a:ext cx="213995" cy="546100"/>
            <a:chOff x="5193776" y="3024084"/>
            <a:chExt cx="213995" cy="546100"/>
          </a:xfrm>
        </p:grpSpPr>
        <p:sp>
          <p:nvSpPr>
            <p:cNvPr id="20" name="object 20"/>
            <p:cNvSpPr/>
            <p:nvPr/>
          </p:nvSpPr>
          <p:spPr>
            <a:xfrm>
              <a:off x="5300579" y="3024084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h="358775">
                  <a:moveTo>
                    <a:pt x="0" y="0"/>
                  </a:moveTo>
                  <a:lnTo>
                    <a:pt x="0" y="358496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3776" y="335640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64223" y="3116332"/>
            <a:ext cx="24955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BE</a:t>
            </a:r>
            <a:r>
              <a:rPr sz="2150" b="1" i="1" spc="-55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2150" b="1" i="1" dirty="0">
                <a:solidFill>
                  <a:srgbClr val="444444"/>
                </a:solidFill>
                <a:latin typeface="Trebuchet MS"/>
                <a:cs typeface="Trebuchet MS"/>
              </a:rPr>
              <a:t>I</a:t>
            </a:r>
            <a:r>
              <a:rPr sz="2150" b="1" i="1" spc="-5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21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D</a:t>
            </a:r>
            <a:r>
              <a:rPr sz="21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150" b="1" i="1" spc="-335" dirty="0">
                <a:solidFill>
                  <a:srgbClr val="444444"/>
                </a:solidFill>
                <a:latin typeface="Trebuchet MS"/>
                <a:cs typeface="Trebuchet MS"/>
              </a:rPr>
              <a:t>T</a:t>
            </a:r>
            <a:r>
              <a:rPr sz="2150" b="1" i="1" spc="-45" dirty="0">
                <a:solidFill>
                  <a:srgbClr val="444444"/>
                </a:solidFill>
                <a:latin typeface="Trebuchet MS"/>
                <a:cs typeface="Trebuchet MS"/>
              </a:rPr>
              <a:t>H</a:t>
            </a:r>
            <a:r>
              <a:rPr sz="215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2150" b="1" i="1" spc="-14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150" b="1" i="1" spc="155" dirty="0">
                <a:solidFill>
                  <a:srgbClr val="444444"/>
                </a:solidFill>
                <a:latin typeface="Trebuchet MS"/>
                <a:cs typeface="Trebuchet MS"/>
              </a:rPr>
              <a:t>S</a:t>
            </a:r>
            <a:r>
              <a:rPr sz="2150" b="1" i="1" spc="-40" dirty="0">
                <a:solidFill>
                  <a:srgbClr val="444444"/>
                </a:solidFill>
                <a:latin typeface="Trebuchet MS"/>
                <a:cs typeface="Trebuchet MS"/>
              </a:rPr>
              <a:t>C</a:t>
            </a:r>
            <a:r>
              <a:rPr sz="2150" b="1" i="1" spc="-60" dirty="0">
                <a:solidFill>
                  <a:srgbClr val="444444"/>
                </a:solidFill>
                <a:latin typeface="Trebuchet MS"/>
                <a:cs typeface="Trebuchet MS"/>
              </a:rPr>
              <a:t>E</a:t>
            </a:r>
            <a:r>
              <a:rPr sz="2150" b="1" i="1" spc="-70" dirty="0">
                <a:solidFill>
                  <a:srgbClr val="444444"/>
                </a:solidFill>
                <a:latin typeface="Trebuchet MS"/>
                <a:cs typeface="Trebuchet MS"/>
              </a:rPr>
              <a:t>N</a:t>
            </a:r>
            <a:r>
              <a:rPr sz="2150" b="1" i="1" spc="20" dirty="0">
                <a:solidFill>
                  <a:srgbClr val="444444"/>
                </a:solidFill>
                <a:latin typeface="Trebuchet MS"/>
                <a:cs typeface="Trebuchet MS"/>
              </a:rPr>
              <a:t>ES</a:t>
            </a:r>
            <a:endParaRPr sz="215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9624" y="5893447"/>
            <a:ext cx="314126" cy="31412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482074" y="5329669"/>
            <a:ext cx="1655575" cy="9118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HOISTED?</a:t>
            </a:r>
            <a:endParaRPr sz="2200" dirty="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2450" dirty="0">
              <a:latin typeface="Segoe UI Symbol"/>
              <a:cs typeface="Segoe UI Symbo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8483" y="5893447"/>
            <a:ext cx="314126" cy="31412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189251" y="5329669"/>
            <a:ext cx="2139399" cy="9118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INITIAL</a:t>
            </a:r>
            <a:r>
              <a:rPr sz="22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-5" dirty="0">
                <a:solidFill>
                  <a:srgbClr val="444444"/>
                </a:solidFill>
                <a:latin typeface="Roboto Lt"/>
                <a:cs typeface="Roboto Lt"/>
              </a:rPr>
              <a:t>VALUE</a:t>
            </a:r>
            <a:endParaRPr sz="2200" dirty="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2450" dirty="0">
              <a:latin typeface="Segoe UI Symbol"/>
              <a:cs typeface="Segoe UI Symbo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8229" y="5893447"/>
            <a:ext cx="314126" cy="31412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5544081" y="5329669"/>
            <a:ext cx="1163273" cy="90281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00" spc="3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200" dirty="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450" spc="20" dirty="0">
                <a:solidFill>
                  <a:srgbClr val="444444"/>
                </a:solidFill>
                <a:latin typeface="Segoe UI Symbol"/>
                <a:cs typeface="Segoe UI Symbol"/>
              </a:rPr>
              <a:t>👇</a:t>
            </a:r>
            <a:endParaRPr sz="2450" dirty="0">
              <a:latin typeface="Segoe UI Symbol"/>
              <a:cs typeface="Segoe UI Symbo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6500276"/>
            <a:ext cx="20104100" cy="4666615"/>
            <a:chOff x="0" y="6500276"/>
            <a:chExt cx="20104100" cy="4666615"/>
          </a:xfrm>
        </p:grpSpPr>
        <p:sp>
          <p:nvSpPr>
            <p:cNvPr id="30" name="object 30"/>
            <p:cNvSpPr/>
            <p:nvPr/>
          </p:nvSpPr>
          <p:spPr>
            <a:xfrm>
              <a:off x="0" y="6500276"/>
              <a:ext cx="20104100" cy="1167130"/>
            </a:xfrm>
            <a:custGeom>
              <a:avLst/>
              <a:gdLst/>
              <a:ahLst/>
              <a:cxnLst/>
              <a:rect l="l" t="t" r="r" b="b"/>
              <a:pathLst>
                <a:path w="20104100" h="1167129">
                  <a:moveTo>
                    <a:pt x="20104099" y="0"/>
                  </a:moveTo>
                  <a:lnTo>
                    <a:pt x="0" y="0"/>
                  </a:lnTo>
                  <a:lnTo>
                    <a:pt x="0" y="1166626"/>
                  </a:lnTo>
                  <a:lnTo>
                    <a:pt x="20104099" y="116662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7666902"/>
              <a:ext cx="20104100" cy="1167130"/>
            </a:xfrm>
            <a:custGeom>
              <a:avLst/>
              <a:gdLst/>
              <a:ahLst/>
              <a:cxnLst/>
              <a:rect l="l" t="t" r="r" b="b"/>
              <a:pathLst>
                <a:path w="20104100" h="1167129">
                  <a:moveTo>
                    <a:pt x="20104099" y="0"/>
                  </a:moveTo>
                  <a:lnTo>
                    <a:pt x="0" y="0"/>
                  </a:lnTo>
                  <a:lnTo>
                    <a:pt x="0" y="1166626"/>
                  </a:lnTo>
                  <a:lnTo>
                    <a:pt x="20104099" y="116662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8833529"/>
              <a:ext cx="20104100" cy="1167130"/>
            </a:xfrm>
            <a:custGeom>
              <a:avLst/>
              <a:gdLst/>
              <a:ahLst/>
              <a:cxnLst/>
              <a:rect l="l" t="t" r="r" b="b"/>
              <a:pathLst>
                <a:path w="20104100" h="1167129">
                  <a:moveTo>
                    <a:pt x="20104099" y="0"/>
                  </a:moveTo>
                  <a:lnTo>
                    <a:pt x="0" y="0"/>
                  </a:lnTo>
                  <a:lnTo>
                    <a:pt x="0" y="1166626"/>
                  </a:lnTo>
                  <a:lnTo>
                    <a:pt x="20104099" y="116662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10000155"/>
              <a:ext cx="20104100" cy="1167130"/>
            </a:xfrm>
            <a:custGeom>
              <a:avLst/>
              <a:gdLst/>
              <a:ahLst/>
              <a:cxnLst/>
              <a:rect l="l" t="t" r="r" b="b"/>
              <a:pathLst>
                <a:path w="20104100" h="1167129">
                  <a:moveTo>
                    <a:pt x="20104099" y="0"/>
                  </a:moveTo>
                  <a:lnTo>
                    <a:pt x="0" y="0"/>
                  </a:lnTo>
                  <a:lnTo>
                    <a:pt x="0" y="1166626"/>
                  </a:lnTo>
                  <a:lnTo>
                    <a:pt x="20104099" y="116662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7555" y="6875502"/>
            <a:ext cx="33597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de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la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ra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ions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77555" y="8042130"/>
            <a:ext cx="19469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iabl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77555" y="9208756"/>
            <a:ext cx="35725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nd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iabl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7555" y="10369832"/>
            <a:ext cx="4965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x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ssions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a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nd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a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rr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ows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2421" y="10430090"/>
            <a:ext cx="293184" cy="29318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529721" y="10375507"/>
            <a:ext cx="52120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1484" algn="l"/>
              </a:tabLst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🤷	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Depends 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if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using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b="1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or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/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024" y="6946666"/>
            <a:ext cx="293184" cy="29318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7646324" y="6892083"/>
            <a:ext cx="1643726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1484" algn="l"/>
              </a:tabLst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✅	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YES</a:t>
            </a:r>
            <a:endParaRPr sz="2300" dirty="0">
              <a:latin typeface="Roboto Lt"/>
              <a:cs typeface="Roboto 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113662" y="6881178"/>
            <a:ext cx="20440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Actual</a:t>
            </a:r>
            <a:r>
              <a:rPr sz="230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623965" y="6892083"/>
            <a:ext cx="7632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Block</a:t>
            </a:r>
            <a:endParaRPr sz="2300">
              <a:latin typeface="Roboto Lt"/>
              <a:cs typeface="Roboto L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659024" y="6057043"/>
            <a:ext cx="10565765" cy="2337435"/>
            <a:chOff x="7659024" y="6057043"/>
            <a:chExt cx="10565765" cy="2337435"/>
          </a:xfrm>
        </p:grpSpPr>
        <p:sp>
          <p:nvSpPr>
            <p:cNvPr id="45" name="object 45"/>
            <p:cNvSpPr/>
            <p:nvPr/>
          </p:nvSpPr>
          <p:spPr>
            <a:xfrm>
              <a:off x="16695993" y="6077998"/>
              <a:ext cx="1508125" cy="975994"/>
            </a:xfrm>
            <a:custGeom>
              <a:avLst/>
              <a:gdLst/>
              <a:ahLst/>
              <a:cxnLst/>
              <a:rect l="l" t="t" r="r" b="b"/>
              <a:pathLst>
                <a:path w="1508125" h="975995">
                  <a:moveTo>
                    <a:pt x="1507767" y="0"/>
                  </a:moveTo>
                  <a:lnTo>
                    <a:pt x="1496859" y="43907"/>
                  </a:lnTo>
                  <a:lnTo>
                    <a:pt x="1484604" y="86813"/>
                  </a:lnTo>
                  <a:lnTo>
                    <a:pt x="1471003" y="128716"/>
                  </a:lnTo>
                  <a:lnTo>
                    <a:pt x="1456055" y="169617"/>
                  </a:lnTo>
                  <a:lnTo>
                    <a:pt x="1439760" y="209516"/>
                  </a:lnTo>
                  <a:lnTo>
                    <a:pt x="1422118" y="248413"/>
                  </a:lnTo>
                  <a:lnTo>
                    <a:pt x="1403129" y="286308"/>
                  </a:lnTo>
                  <a:lnTo>
                    <a:pt x="1382793" y="323200"/>
                  </a:lnTo>
                  <a:lnTo>
                    <a:pt x="1361111" y="359091"/>
                  </a:lnTo>
                  <a:lnTo>
                    <a:pt x="1338082" y="393979"/>
                  </a:lnTo>
                  <a:lnTo>
                    <a:pt x="1313705" y="427865"/>
                  </a:lnTo>
                  <a:lnTo>
                    <a:pt x="1287982" y="460748"/>
                  </a:lnTo>
                  <a:lnTo>
                    <a:pt x="1260913" y="492630"/>
                  </a:lnTo>
                  <a:lnTo>
                    <a:pt x="1232496" y="523509"/>
                  </a:lnTo>
                  <a:lnTo>
                    <a:pt x="1202732" y="553386"/>
                  </a:lnTo>
                  <a:lnTo>
                    <a:pt x="1171622" y="582261"/>
                  </a:lnTo>
                  <a:lnTo>
                    <a:pt x="1139165" y="610134"/>
                  </a:lnTo>
                  <a:lnTo>
                    <a:pt x="1105361" y="637005"/>
                  </a:lnTo>
                  <a:lnTo>
                    <a:pt x="1070210" y="662873"/>
                  </a:lnTo>
                  <a:lnTo>
                    <a:pt x="1033712" y="687739"/>
                  </a:lnTo>
                  <a:lnTo>
                    <a:pt x="995868" y="711603"/>
                  </a:lnTo>
                  <a:lnTo>
                    <a:pt x="956676" y="734465"/>
                  </a:lnTo>
                  <a:lnTo>
                    <a:pt x="916138" y="756325"/>
                  </a:lnTo>
                  <a:lnTo>
                    <a:pt x="874253" y="777182"/>
                  </a:lnTo>
                  <a:lnTo>
                    <a:pt x="831021" y="797038"/>
                  </a:lnTo>
                  <a:lnTo>
                    <a:pt x="786442" y="815891"/>
                  </a:lnTo>
                  <a:lnTo>
                    <a:pt x="740517" y="833742"/>
                  </a:lnTo>
                  <a:lnTo>
                    <a:pt x="693244" y="850590"/>
                  </a:lnTo>
                  <a:lnTo>
                    <a:pt x="644625" y="866437"/>
                  </a:lnTo>
                  <a:lnTo>
                    <a:pt x="594659" y="881281"/>
                  </a:lnTo>
                  <a:lnTo>
                    <a:pt x="543346" y="895124"/>
                  </a:lnTo>
                  <a:lnTo>
                    <a:pt x="490686" y="907964"/>
                  </a:lnTo>
                  <a:lnTo>
                    <a:pt x="436679" y="919801"/>
                  </a:lnTo>
                  <a:lnTo>
                    <a:pt x="381326" y="930637"/>
                  </a:lnTo>
                  <a:lnTo>
                    <a:pt x="324625" y="940470"/>
                  </a:lnTo>
                  <a:lnTo>
                    <a:pt x="266578" y="949302"/>
                  </a:lnTo>
                  <a:lnTo>
                    <a:pt x="207184" y="957131"/>
                  </a:lnTo>
                  <a:lnTo>
                    <a:pt x="146443" y="963958"/>
                  </a:lnTo>
                  <a:lnTo>
                    <a:pt x="84356" y="969782"/>
                  </a:lnTo>
                  <a:lnTo>
                    <a:pt x="20921" y="974605"/>
                  </a:lnTo>
                  <a:lnTo>
                    <a:pt x="0" y="975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541182" y="6964737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5">
                  <a:moveTo>
                    <a:pt x="171753" y="0"/>
                  </a:moveTo>
                  <a:lnTo>
                    <a:pt x="0" y="95826"/>
                  </a:lnTo>
                  <a:lnTo>
                    <a:pt x="179711" y="175730"/>
                  </a:lnTo>
                  <a:lnTo>
                    <a:pt x="171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9024" y="8100885"/>
              <a:ext cx="293184" cy="29318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7133574" y="5330592"/>
            <a:ext cx="2115820" cy="6330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180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strict</a:t>
            </a:r>
            <a:r>
              <a:rPr sz="180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mode.</a:t>
            </a:r>
            <a:endParaRPr sz="180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Otherwise:</a:t>
            </a:r>
            <a:r>
              <a:rPr sz="180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function!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46324" y="8046301"/>
            <a:ext cx="1643726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1484" algn="l"/>
              </a:tabLst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✅	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YES</a:t>
            </a:r>
            <a:endParaRPr sz="2300" dirty="0">
              <a:latin typeface="Roboto Lt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31247" y="8036941"/>
            <a:ext cx="1609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411155" y="8058590"/>
            <a:ext cx="11893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endParaRPr sz="2300">
              <a:latin typeface="Roboto Lt"/>
              <a:cs typeface="Roboto L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2801" y="9278417"/>
            <a:ext cx="293184" cy="29318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710100" y="9223833"/>
            <a:ext cx="157994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1484" algn="l"/>
              </a:tabLst>
            </a:pP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🚫	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endParaRPr sz="2300" dirty="0">
              <a:latin typeface="Roboto Lt"/>
              <a:cs typeface="Roboto L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67451" y="9229625"/>
            <a:ext cx="33362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&lt;uninitialized&gt;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,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TDZ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609379" y="9229918"/>
            <a:ext cx="7632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Block</a:t>
            </a:r>
            <a:endParaRPr sz="2300">
              <a:latin typeface="Roboto Lt"/>
              <a:cs typeface="Roboto L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254399" y="8682889"/>
            <a:ext cx="7753350" cy="1857375"/>
            <a:chOff x="8254399" y="8682889"/>
            <a:chExt cx="7753350" cy="1857375"/>
          </a:xfrm>
        </p:grpSpPr>
        <p:sp>
          <p:nvSpPr>
            <p:cNvPr id="57" name="object 57"/>
            <p:cNvSpPr/>
            <p:nvPr/>
          </p:nvSpPr>
          <p:spPr>
            <a:xfrm>
              <a:off x="13837320" y="9705298"/>
              <a:ext cx="2150110" cy="814069"/>
            </a:xfrm>
            <a:custGeom>
              <a:avLst/>
              <a:gdLst/>
              <a:ahLst/>
              <a:cxnLst/>
              <a:rect l="l" t="t" r="r" b="b"/>
              <a:pathLst>
                <a:path w="2150109" h="814070">
                  <a:moveTo>
                    <a:pt x="2149490" y="813661"/>
                  </a:moveTo>
                  <a:lnTo>
                    <a:pt x="2093534" y="805299"/>
                  </a:lnTo>
                  <a:lnTo>
                    <a:pt x="2038004" y="796535"/>
                  </a:lnTo>
                  <a:lnTo>
                    <a:pt x="1982900" y="787368"/>
                  </a:lnTo>
                  <a:lnTo>
                    <a:pt x="1928223" y="777799"/>
                  </a:lnTo>
                  <a:lnTo>
                    <a:pt x="1873971" y="767829"/>
                  </a:lnTo>
                  <a:lnTo>
                    <a:pt x="1820146" y="757456"/>
                  </a:lnTo>
                  <a:lnTo>
                    <a:pt x="1766747" y="746681"/>
                  </a:lnTo>
                  <a:lnTo>
                    <a:pt x="1713774" y="735503"/>
                  </a:lnTo>
                  <a:lnTo>
                    <a:pt x="1661227" y="723924"/>
                  </a:lnTo>
                  <a:lnTo>
                    <a:pt x="1609107" y="711943"/>
                  </a:lnTo>
                  <a:lnTo>
                    <a:pt x="1557413" y="699559"/>
                  </a:lnTo>
                  <a:lnTo>
                    <a:pt x="1506145" y="686773"/>
                  </a:lnTo>
                  <a:lnTo>
                    <a:pt x="1455303" y="673585"/>
                  </a:lnTo>
                  <a:lnTo>
                    <a:pt x="1404887" y="659995"/>
                  </a:lnTo>
                  <a:lnTo>
                    <a:pt x="1354898" y="646002"/>
                  </a:lnTo>
                  <a:lnTo>
                    <a:pt x="1305335" y="631608"/>
                  </a:lnTo>
                  <a:lnTo>
                    <a:pt x="1256198" y="616811"/>
                  </a:lnTo>
                  <a:lnTo>
                    <a:pt x="1207487" y="601612"/>
                  </a:lnTo>
                  <a:lnTo>
                    <a:pt x="1159202" y="586011"/>
                  </a:lnTo>
                  <a:lnTo>
                    <a:pt x="1111344" y="570008"/>
                  </a:lnTo>
                  <a:lnTo>
                    <a:pt x="1063912" y="553603"/>
                  </a:lnTo>
                  <a:lnTo>
                    <a:pt x="1016906" y="536795"/>
                  </a:lnTo>
                  <a:lnTo>
                    <a:pt x="970326" y="519586"/>
                  </a:lnTo>
                  <a:lnTo>
                    <a:pt x="924172" y="501974"/>
                  </a:lnTo>
                  <a:lnTo>
                    <a:pt x="878445" y="483960"/>
                  </a:lnTo>
                  <a:lnTo>
                    <a:pt x="833144" y="465544"/>
                  </a:lnTo>
                  <a:lnTo>
                    <a:pt x="788269" y="446726"/>
                  </a:lnTo>
                  <a:lnTo>
                    <a:pt x="743820" y="427505"/>
                  </a:lnTo>
                  <a:lnTo>
                    <a:pt x="699797" y="407883"/>
                  </a:lnTo>
                  <a:lnTo>
                    <a:pt x="656201" y="387858"/>
                  </a:lnTo>
                  <a:lnTo>
                    <a:pt x="613031" y="367431"/>
                  </a:lnTo>
                  <a:lnTo>
                    <a:pt x="570287" y="346602"/>
                  </a:lnTo>
                  <a:lnTo>
                    <a:pt x="527969" y="325371"/>
                  </a:lnTo>
                  <a:lnTo>
                    <a:pt x="486078" y="303737"/>
                  </a:lnTo>
                  <a:lnTo>
                    <a:pt x="444612" y="281702"/>
                  </a:lnTo>
                  <a:lnTo>
                    <a:pt x="403573" y="259264"/>
                  </a:lnTo>
                  <a:lnTo>
                    <a:pt x="362960" y="236424"/>
                  </a:lnTo>
                  <a:lnTo>
                    <a:pt x="322774" y="213182"/>
                  </a:lnTo>
                  <a:lnTo>
                    <a:pt x="283013" y="189538"/>
                  </a:lnTo>
                  <a:lnTo>
                    <a:pt x="243679" y="165492"/>
                  </a:lnTo>
                  <a:lnTo>
                    <a:pt x="204771" y="141043"/>
                  </a:lnTo>
                  <a:lnTo>
                    <a:pt x="166289" y="116192"/>
                  </a:lnTo>
                  <a:lnTo>
                    <a:pt x="128233" y="90940"/>
                  </a:lnTo>
                  <a:lnTo>
                    <a:pt x="90604" y="65285"/>
                  </a:lnTo>
                  <a:lnTo>
                    <a:pt x="53400" y="39227"/>
                  </a:lnTo>
                  <a:lnTo>
                    <a:pt x="16623" y="1276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714420" y="9610899"/>
              <a:ext cx="193675" cy="177165"/>
            </a:xfrm>
            <a:custGeom>
              <a:avLst/>
              <a:gdLst/>
              <a:ahLst/>
              <a:cxnLst/>
              <a:rect l="l" t="t" r="r" b="b"/>
              <a:pathLst>
                <a:path w="193675" h="177165">
                  <a:moveTo>
                    <a:pt x="0" y="0"/>
                  </a:moveTo>
                  <a:lnTo>
                    <a:pt x="85934" y="176908"/>
                  </a:lnTo>
                  <a:lnTo>
                    <a:pt x="193093" y="37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38272" y="8703831"/>
              <a:ext cx="417195" cy="337185"/>
            </a:xfrm>
            <a:custGeom>
              <a:avLst/>
              <a:gdLst/>
              <a:ahLst/>
              <a:cxnLst/>
              <a:rect l="l" t="t" r="r" b="b"/>
              <a:pathLst>
                <a:path w="417195" h="337184">
                  <a:moveTo>
                    <a:pt x="417075" y="0"/>
                  </a:moveTo>
                  <a:lnTo>
                    <a:pt x="363399" y="9386"/>
                  </a:lnTo>
                  <a:lnTo>
                    <a:pt x="313211" y="21852"/>
                  </a:lnTo>
                  <a:lnTo>
                    <a:pt x="266509" y="37397"/>
                  </a:lnTo>
                  <a:lnTo>
                    <a:pt x="223294" y="56021"/>
                  </a:lnTo>
                  <a:lnTo>
                    <a:pt x="183567" y="77725"/>
                  </a:lnTo>
                  <a:lnTo>
                    <a:pt x="147326" y="102507"/>
                  </a:lnTo>
                  <a:lnTo>
                    <a:pt x="114573" y="130370"/>
                  </a:lnTo>
                  <a:lnTo>
                    <a:pt x="85306" y="161311"/>
                  </a:lnTo>
                  <a:lnTo>
                    <a:pt x="59526" y="195332"/>
                  </a:lnTo>
                  <a:lnTo>
                    <a:pt x="37234" y="232432"/>
                  </a:lnTo>
                  <a:lnTo>
                    <a:pt x="18428" y="272611"/>
                  </a:lnTo>
                  <a:lnTo>
                    <a:pt x="3110" y="315870"/>
                  </a:lnTo>
                  <a:lnTo>
                    <a:pt x="0" y="3365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54399" y="9006660"/>
              <a:ext cx="173990" cy="187325"/>
            </a:xfrm>
            <a:custGeom>
              <a:avLst/>
              <a:gdLst/>
              <a:ahLst/>
              <a:cxnLst/>
              <a:rect l="l" t="t" r="r" b="b"/>
              <a:pathLst>
                <a:path w="173990" h="187325">
                  <a:moveTo>
                    <a:pt x="0" y="0"/>
                  </a:moveTo>
                  <a:lnTo>
                    <a:pt x="60871" y="187017"/>
                  </a:lnTo>
                  <a:lnTo>
                    <a:pt x="173962" y="26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130148" y="10354824"/>
            <a:ext cx="21570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2425D"/>
                </a:solidFill>
                <a:latin typeface="Roboto Lt"/>
                <a:cs typeface="Roboto Lt"/>
              </a:rPr>
              <a:t>Temporal</a:t>
            </a:r>
            <a:r>
              <a:rPr sz="180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Dead</a:t>
            </a:r>
            <a:r>
              <a:rPr sz="180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Zone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62745" y="8427931"/>
            <a:ext cx="212280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1800" spc="-15" dirty="0">
                <a:solidFill>
                  <a:srgbClr val="F2425D"/>
                </a:solidFill>
                <a:latin typeface="Roboto Lt"/>
                <a:cs typeface="Roboto Lt"/>
              </a:rPr>
              <a:t>Technically, 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yes. 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But </a:t>
            </a:r>
            <a:r>
              <a:rPr sz="1800" spc="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not</a:t>
            </a:r>
            <a:r>
              <a:rPr sz="180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180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practice</a:t>
            </a:r>
            <a:endParaRPr sz="18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5801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TEMPORA</a:t>
            </a:r>
            <a:r>
              <a:rPr sz="4950" b="1" spc="-885" dirty="0">
                <a:solidFill>
                  <a:srgbClr val="FAFBFB"/>
                </a:solidFill>
                <a:latin typeface="Trebuchet MS"/>
                <a:cs typeface="Trebuchet MS"/>
              </a:rPr>
              <a:t>L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DEA</a:t>
            </a:r>
            <a:r>
              <a:rPr sz="4950" b="1" spc="-110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ZONE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LE</a:t>
            </a:r>
            <a:r>
              <a:rPr sz="4950" b="1" spc="-955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CONST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87437" y="2117261"/>
            <a:ext cx="8915400" cy="4686935"/>
            <a:chOff x="1687437" y="2117261"/>
            <a:chExt cx="8915400" cy="46869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437" y="2117261"/>
              <a:ext cx="7134412" cy="46866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9692" y="3655792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6510790" y="0"/>
                  </a:moveTo>
                  <a:lnTo>
                    <a:pt x="0" y="0"/>
                  </a:lnTo>
                  <a:lnTo>
                    <a:pt x="0" y="1532335"/>
                  </a:lnTo>
                  <a:lnTo>
                    <a:pt x="6510790" y="1532335"/>
                  </a:lnTo>
                  <a:lnTo>
                    <a:pt x="6510790" y="0"/>
                  </a:lnTo>
                  <a:close/>
                </a:path>
              </a:pathLst>
            </a:custGeom>
            <a:solidFill>
              <a:srgbClr val="F2425D">
                <a:alpha val="404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9692" y="3655793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0" y="0"/>
                  </a:moveTo>
                  <a:lnTo>
                    <a:pt x="6510790" y="0"/>
                  </a:lnTo>
                  <a:lnTo>
                    <a:pt x="6510790" y="1532335"/>
                  </a:lnTo>
                  <a:lnTo>
                    <a:pt x="0" y="153233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21709" y="3065221"/>
              <a:ext cx="1398905" cy="789305"/>
            </a:xfrm>
            <a:custGeom>
              <a:avLst/>
              <a:gdLst/>
              <a:ahLst/>
              <a:cxnLst/>
              <a:rect l="l" t="t" r="r" b="b"/>
              <a:pathLst>
                <a:path w="1398904" h="789304">
                  <a:moveTo>
                    <a:pt x="1398823" y="0"/>
                  </a:moveTo>
                  <a:lnTo>
                    <a:pt x="31985" y="770715"/>
                  </a:lnTo>
                  <a:lnTo>
                    <a:pt x="0" y="788754"/>
                  </a:lnTo>
                </a:path>
              </a:pathLst>
            </a:custGeom>
            <a:ln w="73296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1895" y="3710108"/>
              <a:ext cx="323215" cy="267970"/>
            </a:xfrm>
            <a:custGeom>
              <a:avLst/>
              <a:gdLst/>
              <a:ahLst/>
              <a:cxnLst/>
              <a:rect l="l" t="t" r="r" b="b"/>
              <a:pathLst>
                <a:path w="323215" h="267970">
                  <a:moveTo>
                    <a:pt x="180766" y="0"/>
                  </a:moveTo>
                  <a:lnTo>
                    <a:pt x="0" y="267810"/>
                  </a:lnTo>
                  <a:lnTo>
                    <a:pt x="322708" y="251736"/>
                  </a:lnTo>
                  <a:lnTo>
                    <a:pt x="1807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63271" y="4258093"/>
              <a:ext cx="2300605" cy="792480"/>
            </a:xfrm>
            <a:custGeom>
              <a:avLst/>
              <a:gdLst/>
              <a:ahLst/>
              <a:cxnLst/>
              <a:rect l="l" t="t" r="r" b="b"/>
              <a:pathLst>
                <a:path w="2300604" h="792479">
                  <a:moveTo>
                    <a:pt x="2300184" y="791903"/>
                  </a:moveTo>
                  <a:lnTo>
                    <a:pt x="2241029" y="789262"/>
                  </a:lnTo>
                  <a:lnTo>
                    <a:pt x="2182396" y="786069"/>
                  </a:lnTo>
                  <a:lnTo>
                    <a:pt x="2124285" y="782326"/>
                  </a:lnTo>
                  <a:lnTo>
                    <a:pt x="2066696" y="778031"/>
                  </a:lnTo>
                  <a:lnTo>
                    <a:pt x="2009629" y="773185"/>
                  </a:lnTo>
                  <a:lnTo>
                    <a:pt x="1953083" y="767788"/>
                  </a:lnTo>
                  <a:lnTo>
                    <a:pt x="1897060" y="761840"/>
                  </a:lnTo>
                  <a:lnTo>
                    <a:pt x="1841558" y="755340"/>
                  </a:lnTo>
                  <a:lnTo>
                    <a:pt x="1786579" y="748289"/>
                  </a:lnTo>
                  <a:lnTo>
                    <a:pt x="1732121" y="740687"/>
                  </a:lnTo>
                  <a:lnTo>
                    <a:pt x="1678185" y="732534"/>
                  </a:lnTo>
                  <a:lnTo>
                    <a:pt x="1624771" y="723829"/>
                  </a:lnTo>
                  <a:lnTo>
                    <a:pt x="1571879" y="714573"/>
                  </a:lnTo>
                  <a:lnTo>
                    <a:pt x="1519509" y="704766"/>
                  </a:lnTo>
                  <a:lnTo>
                    <a:pt x="1467661" y="694408"/>
                  </a:lnTo>
                  <a:lnTo>
                    <a:pt x="1416334" y="683498"/>
                  </a:lnTo>
                  <a:lnTo>
                    <a:pt x="1365530" y="672038"/>
                  </a:lnTo>
                  <a:lnTo>
                    <a:pt x="1315247" y="660026"/>
                  </a:lnTo>
                  <a:lnTo>
                    <a:pt x="1265487" y="647463"/>
                  </a:lnTo>
                  <a:lnTo>
                    <a:pt x="1216248" y="634348"/>
                  </a:lnTo>
                  <a:lnTo>
                    <a:pt x="1167531" y="620683"/>
                  </a:lnTo>
                  <a:lnTo>
                    <a:pt x="1119336" y="606466"/>
                  </a:lnTo>
                  <a:lnTo>
                    <a:pt x="1071663" y="591698"/>
                  </a:lnTo>
                  <a:lnTo>
                    <a:pt x="1024512" y="576379"/>
                  </a:lnTo>
                  <a:lnTo>
                    <a:pt x="977883" y="560508"/>
                  </a:lnTo>
                  <a:lnTo>
                    <a:pt x="931775" y="544086"/>
                  </a:lnTo>
                  <a:lnTo>
                    <a:pt x="886190" y="527113"/>
                  </a:lnTo>
                  <a:lnTo>
                    <a:pt x="841127" y="509589"/>
                  </a:lnTo>
                  <a:lnTo>
                    <a:pt x="796585" y="491514"/>
                  </a:lnTo>
                  <a:lnTo>
                    <a:pt x="752565" y="472887"/>
                  </a:lnTo>
                  <a:lnTo>
                    <a:pt x="709067" y="453709"/>
                  </a:lnTo>
                  <a:lnTo>
                    <a:pt x="666091" y="433980"/>
                  </a:lnTo>
                  <a:lnTo>
                    <a:pt x="623637" y="413700"/>
                  </a:lnTo>
                  <a:lnTo>
                    <a:pt x="581705" y="392868"/>
                  </a:lnTo>
                  <a:lnTo>
                    <a:pt x="540295" y="371486"/>
                  </a:lnTo>
                  <a:lnTo>
                    <a:pt x="499407" y="349552"/>
                  </a:lnTo>
                  <a:lnTo>
                    <a:pt x="459040" y="327066"/>
                  </a:lnTo>
                  <a:lnTo>
                    <a:pt x="419196" y="304030"/>
                  </a:lnTo>
                  <a:lnTo>
                    <a:pt x="379873" y="280442"/>
                  </a:lnTo>
                  <a:lnTo>
                    <a:pt x="341073" y="256303"/>
                  </a:lnTo>
                  <a:lnTo>
                    <a:pt x="302794" y="231613"/>
                  </a:lnTo>
                  <a:lnTo>
                    <a:pt x="265037" y="206372"/>
                  </a:lnTo>
                  <a:lnTo>
                    <a:pt x="227802" y="180579"/>
                  </a:lnTo>
                  <a:lnTo>
                    <a:pt x="191089" y="154236"/>
                  </a:lnTo>
                  <a:lnTo>
                    <a:pt x="154898" y="127341"/>
                  </a:lnTo>
                  <a:lnTo>
                    <a:pt x="119228" y="99894"/>
                  </a:lnTo>
                  <a:lnTo>
                    <a:pt x="84081" y="71897"/>
                  </a:lnTo>
                  <a:lnTo>
                    <a:pt x="49455" y="43348"/>
                  </a:lnTo>
                  <a:lnTo>
                    <a:pt x="15352" y="1424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9685" y="4152672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0" y="0"/>
                  </a:moveTo>
                  <a:lnTo>
                    <a:pt x="69102" y="184135"/>
                  </a:lnTo>
                  <a:lnTo>
                    <a:pt x="188769" y="55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3804" y="5567339"/>
              <a:ext cx="4650105" cy="464184"/>
            </a:xfrm>
            <a:custGeom>
              <a:avLst/>
              <a:gdLst/>
              <a:ahLst/>
              <a:cxnLst/>
              <a:rect l="l" t="t" r="r" b="b"/>
              <a:pathLst>
                <a:path w="4650105" h="464185">
                  <a:moveTo>
                    <a:pt x="4649652" y="0"/>
                  </a:moveTo>
                  <a:lnTo>
                    <a:pt x="4592999" y="14153"/>
                  </a:lnTo>
                  <a:lnTo>
                    <a:pt x="4536496" y="28087"/>
                  </a:lnTo>
                  <a:lnTo>
                    <a:pt x="4480143" y="41801"/>
                  </a:lnTo>
                  <a:lnTo>
                    <a:pt x="4423939" y="55297"/>
                  </a:lnTo>
                  <a:lnTo>
                    <a:pt x="4367884" y="68574"/>
                  </a:lnTo>
                  <a:lnTo>
                    <a:pt x="4311979" y="81631"/>
                  </a:lnTo>
                  <a:lnTo>
                    <a:pt x="4256224" y="94470"/>
                  </a:lnTo>
                  <a:lnTo>
                    <a:pt x="4200618" y="107089"/>
                  </a:lnTo>
                  <a:lnTo>
                    <a:pt x="4145162" y="119489"/>
                  </a:lnTo>
                  <a:lnTo>
                    <a:pt x="4089855" y="131670"/>
                  </a:lnTo>
                  <a:lnTo>
                    <a:pt x="4034697" y="143632"/>
                  </a:lnTo>
                  <a:lnTo>
                    <a:pt x="3979690" y="155374"/>
                  </a:lnTo>
                  <a:lnTo>
                    <a:pt x="3924831" y="166898"/>
                  </a:lnTo>
                  <a:lnTo>
                    <a:pt x="3870123" y="178202"/>
                  </a:lnTo>
                  <a:lnTo>
                    <a:pt x="3815563" y="189288"/>
                  </a:lnTo>
                  <a:lnTo>
                    <a:pt x="3761154" y="200154"/>
                  </a:lnTo>
                  <a:lnTo>
                    <a:pt x="3706893" y="210801"/>
                  </a:lnTo>
                  <a:lnTo>
                    <a:pt x="3652783" y="221229"/>
                  </a:lnTo>
                  <a:lnTo>
                    <a:pt x="3598822" y="231438"/>
                  </a:lnTo>
                  <a:lnTo>
                    <a:pt x="3545010" y="241427"/>
                  </a:lnTo>
                  <a:lnTo>
                    <a:pt x="3491348" y="251198"/>
                  </a:lnTo>
                  <a:lnTo>
                    <a:pt x="3437835" y="260749"/>
                  </a:lnTo>
                  <a:lnTo>
                    <a:pt x="3384472" y="270082"/>
                  </a:lnTo>
                  <a:lnTo>
                    <a:pt x="3331259" y="279195"/>
                  </a:lnTo>
                  <a:lnTo>
                    <a:pt x="3278194" y="288089"/>
                  </a:lnTo>
                  <a:lnTo>
                    <a:pt x="3225280" y="296764"/>
                  </a:lnTo>
                  <a:lnTo>
                    <a:pt x="3172515" y="305220"/>
                  </a:lnTo>
                  <a:lnTo>
                    <a:pt x="3119899" y="313456"/>
                  </a:lnTo>
                  <a:lnTo>
                    <a:pt x="3067433" y="321474"/>
                  </a:lnTo>
                  <a:lnTo>
                    <a:pt x="3015117" y="329272"/>
                  </a:lnTo>
                  <a:lnTo>
                    <a:pt x="2962950" y="336852"/>
                  </a:lnTo>
                  <a:lnTo>
                    <a:pt x="2910933" y="344212"/>
                  </a:lnTo>
                  <a:lnTo>
                    <a:pt x="2859065" y="351353"/>
                  </a:lnTo>
                  <a:lnTo>
                    <a:pt x="2807346" y="358275"/>
                  </a:lnTo>
                  <a:lnTo>
                    <a:pt x="2755778" y="364977"/>
                  </a:lnTo>
                  <a:lnTo>
                    <a:pt x="2704358" y="371461"/>
                  </a:lnTo>
                  <a:lnTo>
                    <a:pt x="2653088" y="377726"/>
                  </a:lnTo>
                  <a:lnTo>
                    <a:pt x="2601968" y="383771"/>
                  </a:lnTo>
                  <a:lnTo>
                    <a:pt x="2550997" y="389597"/>
                  </a:lnTo>
                  <a:lnTo>
                    <a:pt x="2500176" y="395204"/>
                  </a:lnTo>
                  <a:lnTo>
                    <a:pt x="2449504" y="400592"/>
                  </a:lnTo>
                  <a:lnTo>
                    <a:pt x="2398982" y="405761"/>
                  </a:lnTo>
                  <a:lnTo>
                    <a:pt x="2348609" y="410711"/>
                  </a:lnTo>
                  <a:lnTo>
                    <a:pt x="2298386" y="415442"/>
                  </a:lnTo>
                  <a:lnTo>
                    <a:pt x="2248313" y="419953"/>
                  </a:lnTo>
                  <a:lnTo>
                    <a:pt x="2198388" y="424246"/>
                  </a:lnTo>
                  <a:lnTo>
                    <a:pt x="2148614" y="428319"/>
                  </a:lnTo>
                  <a:lnTo>
                    <a:pt x="2098989" y="432173"/>
                  </a:lnTo>
                  <a:lnTo>
                    <a:pt x="2049513" y="435808"/>
                  </a:lnTo>
                  <a:lnTo>
                    <a:pt x="2000187" y="439224"/>
                  </a:lnTo>
                  <a:lnTo>
                    <a:pt x="1951011" y="442421"/>
                  </a:lnTo>
                  <a:lnTo>
                    <a:pt x="1901984" y="445398"/>
                  </a:lnTo>
                  <a:lnTo>
                    <a:pt x="1853106" y="448157"/>
                  </a:lnTo>
                  <a:lnTo>
                    <a:pt x="1804378" y="450696"/>
                  </a:lnTo>
                  <a:lnTo>
                    <a:pt x="1755800" y="453016"/>
                  </a:lnTo>
                  <a:lnTo>
                    <a:pt x="1707371" y="455117"/>
                  </a:lnTo>
                  <a:lnTo>
                    <a:pt x="1659091" y="456999"/>
                  </a:lnTo>
                  <a:lnTo>
                    <a:pt x="1610961" y="458662"/>
                  </a:lnTo>
                  <a:lnTo>
                    <a:pt x="1562981" y="460106"/>
                  </a:lnTo>
                  <a:lnTo>
                    <a:pt x="1515150" y="461331"/>
                  </a:lnTo>
                  <a:lnTo>
                    <a:pt x="1467469" y="462336"/>
                  </a:lnTo>
                  <a:lnTo>
                    <a:pt x="1419937" y="463122"/>
                  </a:lnTo>
                  <a:lnTo>
                    <a:pt x="1372555" y="463690"/>
                  </a:lnTo>
                  <a:lnTo>
                    <a:pt x="1325322" y="464038"/>
                  </a:lnTo>
                  <a:lnTo>
                    <a:pt x="1278239" y="464167"/>
                  </a:lnTo>
                  <a:lnTo>
                    <a:pt x="1231305" y="464077"/>
                  </a:lnTo>
                  <a:lnTo>
                    <a:pt x="1184521" y="463767"/>
                  </a:lnTo>
                  <a:lnTo>
                    <a:pt x="1137886" y="463239"/>
                  </a:lnTo>
                  <a:lnTo>
                    <a:pt x="1091401" y="462491"/>
                  </a:lnTo>
                  <a:lnTo>
                    <a:pt x="1045065" y="461525"/>
                  </a:lnTo>
                  <a:lnTo>
                    <a:pt x="998879" y="460339"/>
                  </a:lnTo>
                  <a:lnTo>
                    <a:pt x="952842" y="458934"/>
                  </a:lnTo>
                  <a:lnTo>
                    <a:pt x="906955" y="457310"/>
                  </a:lnTo>
                  <a:lnTo>
                    <a:pt x="861218" y="455467"/>
                  </a:lnTo>
                  <a:lnTo>
                    <a:pt x="815630" y="453404"/>
                  </a:lnTo>
                  <a:lnTo>
                    <a:pt x="770191" y="451123"/>
                  </a:lnTo>
                  <a:lnTo>
                    <a:pt x="724902" y="448622"/>
                  </a:lnTo>
                  <a:lnTo>
                    <a:pt x="679763" y="445903"/>
                  </a:lnTo>
                  <a:lnTo>
                    <a:pt x="634773" y="442964"/>
                  </a:lnTo>
                  <a:lnTo>
                    <a:pt x="589932" y="439806"/>
                  </a:lnTo>
                  <a:lnTo>
                    <a:pt x="545241" y="436429"/>
                  </a:lnTo>
                  <a:lnTo>
                    <a:pt x="500700" y="432833"/>
                  </a:lnTo>
                  <a:lnTo>
                    <a:pt x="456308" y="429017"/>
                  </a:lnTo>
                  <a:lnTo>
                    <a:pt x="412065" y="424983"/>
                  </a:lnTo>
                  <a:lnTo>
                    <a:pt x="367973" y="420729"/>
                  </a:lnTo>
                  <a:lnTo>
                    <a:pt x="324029" y="416257"/>
                  </a:lnTo>
                  <a:lnTo>
                    <a:pt x="280235" y="411565"/>
                  </a:lnTo>
                  <a:lnTo>
                    <a:pt x="236591" y="406654"/>
                  </a:lnTo>
                  <a:lnTo>
                    <a:pt x="193096" y="401524"/>
                  </a:lnTo>
                  <a:lnTo>
                    <a:pt x="149751" y="396175"/>
                  </a:lnTo>
                  <a:lnTo>
                    <a:pt x="106555" y="390606"/>
                  </a:lnTo>
                  <a:lnTo>
                    <a:pt x="63509" y="384819"/>
                  </a:lnTo>
                  <a:lnTo>
                    <a:pt x="20612" y="378812"/>
                  </a:lnTo>
                  <a:lnTo>
                    <a:pt x="0" y="375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0650" y="5859239"/>
              <a:ext cx="187325" cy="173990"/>
            </a:xfrm>
            <a:custGeom>
              <a:avLst/>
              <a:gdLst/>
              <a:ahLst/>
              <a:cxnLst/>
              <a:rect l="l" t="t" r="r" b="b"/>
              <a:pathLst>
                <a:path w="187325" h="173989">
                  <a:moveTo>
                    <a:pt x="187270" y="0"/>
                  </a:moveTo>
                  <a:lnTo>
                    <a:pt x="0" y="60085"/>
                  </a:lnTo>
                  <a:lnTo>
                    <a:pt x="160430" y="173851"/>
                  </a:lnTo>
                  <a:lnTo>
                    <a:pt x="1872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557" y="4272775"/>
              <a:ext cx="282713" cy="2827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534518" y="2782407"/>
            <a:ext cx="7094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80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MP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800" spc="7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800" spc="-30" dirty="0">
                <a:solidFill>
                  <a:srgbClr val="444444"/>
                </a:solidFill>
                <a:latin typeface="Roboto Lt"/>
                <a:cs typeface="Roboto Lt"/>
              </a:rPr>
              <a:t>L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40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r>
              <a:rPr sz="280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800" spc="-35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Z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800" spc="7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75" dirty="0">
                <a:solidFill>
                  <a:srgbClr val="444444"/>
                </a:solidFill>
                <a:latin typeface="Roboto Lt"/>
                <a:cs typeface="Roboto Lt"/>
              </a:rPr>
              <a:t>F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O</a:t>
            </a:r>
            <a:r>
              <a:rPr sz="2800" spc="7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b="1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2800" b="1" spc="-9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spc="-145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800" spc="7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I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B</a:t>
            </a:r>
            <a:r>
              <a:rPr sz="2800" spc="20" dirty="0">
                <a:solidFill>
                  <a:srgbClr val="444444"/>
                </a:solidFill>
                <a:latin typeface="Roboto Lt"/>
                <a:cs typeface="Roboto Lt"/>
              </a:rPr>
              <a:t>LE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96785" y="4869202"/>
            <a:ext cx="8620125" cy="844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ReferenceError: Cannot access 'job'</a:t>
            </a:r>
            <a:r>
              <a:rPr sz="1950" spc="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before initialization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ReferenceError:</a:t>
            </a:r>
            <a:r>
              <a:rPr sz="1950" spc="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x</a:t>
            </a:r>
            <a:r>
              <a:rPr sz="1950" spc="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is</a:t>
            </a:r>
            <a:r>
              <a:rPr sz="1950" spc="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not</a:t>
            </a:r>
            <a:r>
              <a:rPr sz="1950" spc="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Courier New"/>
                <a:cs typeface="Courier New"/>
              </a:rPr>
              <a:t>defined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06856" y="4228662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15860" y="4221412"/>
            <a:ext cx="482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Different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kinds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error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messages: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2490" y="7389244"/>
            <a:ext cx="3754567" cy="8344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67664" y="7481269"/>
            <a:ext cx="26136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35" dirty="0">
                <a:solidFill>
                  <a:srgbClr val="FAFBFB"/>
                </a:solidFill>
                <a:latin typeface="Trebuchet MS"/>
                <a:cs typeface="Trebuchet MS"/>
              </a:rPr>
              <a:t>WH</a:t>
            </a:r>
            <a:r>
              <a:rPr sz="3700" b="1" spc="-55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570" dirty="0">
                <a:solidFill>
                  <a:srgbClr val="FAFBFB"/>
                </a:solidFill>
                <a:latin typeface="Trebuchet MS"/>
                <a:cs typeface="Trebuchet MS"/>
              </a:rPr>
              <a:t>HOISTING?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4017" y="7389244"/>
            <a:ext cx="3754567" cy="8344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460638" y="7481269"/>
            <a:ext cx="18110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35" dirty="0">
                <a:solidFill>
                  <a:srgbClr val="FAFBFB"/>
                </a:solidFill>
                <a:latin typeface="Trebuchet MS"/>
                <a:cs typeface="Trebuchet MS"/>
              </a:rPr>
              <a:t>WH</a:t>
            </a:r>
            <a:r>
              <a:rPr sz="3700" b="1" spc="-555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465" dirty="0">
                <a:solidFill>
                  <a:srgbClr val="FAFBFB"/>
                </a:solidFill>
                <a:latin typeface="Trebuchet MS"/>
                <a:cs typeface="Trebuchet MS"/>
              </a:rPr>
              <a:t>TDZ?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8677933"/>
            <a:ext cx="282713" cy="28271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48568" y="863382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57570" y="8513486"/>
            <a:ext cx="8624570" cy="1005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Makes it easier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avoid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catch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errors: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accessing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variables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before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declaration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bad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practice and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should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be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avoided;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9920096"/>
            <a:ext cx="282713" cy="28271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848568" y="9875983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57570" y="9868419"/>
            <a:ext cx="52971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M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iabl</a:t>
            </a:r>
            <a:r>
              <a:rPr sz="2450" spc="25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a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ct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u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ally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wo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k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8677933"/>
            <a:ext cx="282713" cy="28271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382776" y="863382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9430058"/>
            <a:ext cx="282713" cy="28271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382776" y="9385945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91778" y="8626571"/>
            <a:ext cx="5948045" cy="1154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Using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before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actual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declaration;</a:t>
            </a:r>
            <a:endParaRPr sz="245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</a:pP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hois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ti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n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g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is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ju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s</a:t>
            </a:r>
            <a:r>
              <a:rPr sz="2450" spc="30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b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p</a:t>
            </a:r>
            <a:r>
              <a:rPr sz="2450" spc="-20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odu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c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t.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17517" y="5176374"/>
            <a:ext cx="822325" cy="455295"/>
          </a:xfrm>
          <a:custGeom>
            <a:avLst/>
            <a:gdLst/>
            <a:ahLst/>
            <a:cxnLst/>
            <a:rect l="l" t="t" r="r" b="b"/>
            <a:pathLst>
              <a:path w="822325" h="455295">
                <a:moveTo>
                  <a:pt x="0" y="0"/>
                </a:moveTo>
                <a:lnTo>
                  <a:pt x="821724" y="0"/>
                </a:lnTo>
                <a:lnTo>
                  <a:pt x="821724" y="454852"/>
                </a:lnTo>
                <a:lnTo>
                  <a:pt x="0" y="454852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8224" y="4998790"/>
            <a:ext cx="261772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75524" y="4957819"/>
            <a:ext cx="28448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3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84526" y="4956487"/>
            <a:ext cx="214249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Method</a:t>
            </a:r>
            <a:r>
              <a:rPr sz="215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example: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6" name="object 6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3053308"/>
              <a:ext cx="230359" cy="2303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229326" y="5436931"/>
            <a:ext cx="4523740" cy="3729354"/>
            <a:chOff x="15229326" y="5436931"/>
            <a:chExt cx="4523740" cy="372935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9326" y="5436931"/>
              <a:ext cx="4523422" cy="3319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098202" y="7003118"/>
              <a:ext cx="593725" cy="392430"/>
            </a:xfrm>
            <a:custGeom>
              <a:avLst/>
              <a:gdLst/>
              <a:ahLst/>
              <a:cxnLst/>
              <a:rect l="l" t="t" r="r" b="b"/>
              <a:pathLst>
                <a:path w="593725" h="392429">
                  <a:moveTo>
                    <a:pt x="0" y="0"/>
                  </a:moveTo>
                  <a:lnTo>
                    <a:pt x="593716" y="0"/>
                  </a:lnTo>
                  <a:lnTo>
                    <a:pt x="593716" y="392026"/>
                  </a:lnTo>
                  <a:lnTo>
                    <a:pt x="0" y="392026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3841" y="7528002"/>
              <a:ext cx="710565" cy="1617345"/>
            </a:xfrm>
            <a:custGeom>
              <a:avLst/>
              <a:gdLst/>
              <a:ahLst/>
              <a:cxnLst/>
              <a:rect l="l" t="t" r="r" b="b"/>
              <a:pathLst>
                <a:path w="710565" h="1617345">
                  <a:moveTo>
                    <a:pt x="0" y="1616944"/>
                  </a:moveTo>
                  <a:lnTo>
                    <a:pt x="701534" y="19218"/>
                  </a:lnTo>
                  <a:lnTo>
                    <a:pt x="70997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4859" y="7386109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151262" y="0"/>
                  </a:moveTo>
                  <a:lnTo>
                    <a:pt x="0" y="125707"/>
                  </a:lnTo>
                  <a:lnTo>
                    <a:pt x="161073" y="196429"/>
                  </a:lnTo>
                  <a:lnTo>
                    <a:pt x="15126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101176" y="2406929"/>
            <a:ext cx="2210435" cy="902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59900"/>
              </a:lnSpc>
              <a:spcBef>
                <a:spcPts val="95"/>
              </a:spcBef>
            </a:pP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180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environment </a:t>
            </a:r>
            <a:r>
              <a:rPr sz="1800" spc="-434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18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92174" y="3492269"/>
            <a:ext cx="230359" cy="2303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458274" y="3385029"/>
            <a:ext cx="2999740" cy="455295"/>
          </a:xfrm>
          <a:prstGeom prst="rect">
            <a:avLst/>
          </a:prstGeom>
          <a:solidFill>
            <a:srgbClr val="E7E7E7"/>
          </a:solidFill>
          <a:ln w="62825">
            <a:solidFill>
              <a:srgbClr val="F1425D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600"/>
              </a:spcBef>
              <a:tabLst>
                <a:tab pos="642620" algn="l"/>
              </a:tabLst>
            </a:pPr>
            <a:r>
              <a:rPr sz="2400" spc="44" baseline="1736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800" spc="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444444"/>
                </a:solidFill>
                <a:latin typeface="Roboto"/>
                <a:cs typeface="Roboto"/>
              </a:rPr>
              <a:t>k</a:t>
            </a:r>
            <a:r>
              <a:rPr sz="1800" dirty="0">
                <a:solidFill>
                  <a:srgbClr val="444444"/>
                </a:solidFill>
                <a:latin typeface="Roboto"/>
                <a:cs typeface="Roboto"/>
              </a:rPr>
              <a:t>eyw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o</a:t>
            </a:r>
            <a:r>
              <a:rPr sz="1800" spc="-30" dirty="0">
                <a:solidFill>
                  <a:srgbClr val="444444"/>
                </a:solidFill>
                <a:latin typeface="Roboto"/>
                <a:cs typeface="Roboto"/>
              </a:rPr>
              <a:t>r</a:t>
            </a:r>
            <a:r>
              <a:rPr sz="1800" spc="5" dirty="0">
                <a:solidFill>
                  <a:srgbClr val="444444"/>
                </a:solidFill>
                <a:latin typeface="Roboto"/>
                <a:cs typeface="Roboto"/>
              </a:rPr>
              <a:t>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7086" y="2021245"/>
            <a:ext cx="32847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150" b="1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endParaRPr sz="215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568123" y="2589875"/>
            <a:ext cx="272415" cy="712470"/>
            <a:chOff x="16568123" y="2589875"/>
            <a:chExt cx="272415" cy="71247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3029652"/>
              <a:ext cx="272243" cy="2722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2589875"/>
              <a:ext cx="272243" cy="27224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542723" y="2406071"/>
            <a:ext cx="295275" cy="902969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75"/>
              </a:spcBef>
            </a:pPr>
            <a:r>
              <a:rPr sz="3225" spc="-1447" baseline="-5167" dirty="0">
                <a:solidFill>
                  <a:srgbClr val="444444"/>
                </a:solidFill>
                <a:latin typeface="Segoe UI Symbol"/>
                <a:cs typeface="Segoe UI Symbol"/>
              </a:rPr>
              <a:t>✅</a:t>
            </a:r>
            <a:r>
              <a:rPr sz="1600" spc="-96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  <a:p>
            <a:pPr marL="25400">
              <a:lnSpc>
                <a:spcPct val="100000"/>
              </a:lnSpc>
              <a:spcBef>
                <a:spcPts val="875"/>
              </a:spcBef>
            </a:pPr>
            <a:r>
              <a:rPr sz="3225" spc="-1447" baseline="-6459" dirty="0">
                <a:solidFill>
                  <a:srgbClr val="444444"/>
                </a:solidFill>
                <a:latin typeface="Segoe UI Symbol"/>
                <a:cs typeface="Segoe UI Symbol"/>
              </a:rPr>
              <a:t>✅</a:t>
            </a:r>
            <a:r>
              <a:rPr sz="1600" spc="-96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600">
              <a:latin typeface="Segoe UI Symbol"/>
              <a:cs typeface="Segoe UI Symbo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3596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HO</a:t>
            </a:r>
            <a:r>
              <a:rPr sz="4950" b="1" spc="-1425" dirty="0">
                <a:solidFill>
                  <a:srgbClr val="FAFBFB"/>
                </a:solidFill>
                <a:latin typeface="Trebuchet MS"/>
                <a:cs typeface="Trebuchet MS"/>
              </a:rPr>
              <a:t>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5" dirty="0">
                <a:solidFill>
                  <a:srgbClr val="FAFBFB"/>
                </a:solidFill>
                <a:latin typeface="Trebuchet MS"/>
                <a:cs typeface="Trebuchet MS"/>
              </a:rPr>
              <a:t>THI</a:t>
            </a:r>
            <a:r>
              <a:rPr sz="4950" b="1" spc="-75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75" dirty="0">
                <a:solidFill>
                  <a:srgbClr val="FAFBFB"/>
                </a:solidFill>
                <a:latin typeface="Trebuchet MS"/>
                <a:cs typeface="Trebuchet MS"/>
              </a:rPr>
              <a:t>KEYWOR</a:t>
            </a:r>
            <a:r>
              <a:rPr sz="4950" b="1" spc="-935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WORKS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5732" y="10170781"/>
            <a:ext cx="303655" cy="303655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885756" y="4975306"/>
            <a:ext cx="11663045" cy="4678045"/>
            <a:chOff x="1885756" y="4975306"/>
            <a:chExt cx="11663045" cy="4678045"/>
          </a:xfrm>
        </p:grpSpPr>
        <p:sp>
          <p:nvSpPr>
            <p:cNvPr id="26" name="object 26"/>
            <p:cNvSpPr/>
            <p:nvPr/>
          </p:nvSpPr>
          <p:spPr>
            <a:xfrm>
              <a:off x="1885756" y="4975306"/>
              <a:ext cx="11663045" cy="4678045"/>
            </a:xfrm>
            <a:custGeom>
              <a:avLst/>
              <a:gdLst/>
              <a:ahLst/>
              <a:cxnLst/>
              <a:rect l="l" t="t" r="r" b="b"/>
              <a:pathLst>
                <a:path w="11663044" h="4678045">
                  <a:moveTo>
                    <a:pt x="11662503" y="0"/>
                  </a:moveTo>
                  <a:lnTo>
                    <a:pt x="0" y="0"/>
                  </a:lnTo>
                  <a:lnTo>
                    <a:pt x="0" y="4678010"/>
                  </a:lnTo>
                  <a:lnTo>
                    <a:pt x="11662503" y="4678010"/>
                  </a:lnTo>
                  <a:lnTo>
                    <a:pt x="116625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7232" y="5583912"/>
              <a:ext cx="293184" cy="29318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893032" y="10120386"/>
            <a:ext cx="1074674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5940" algn="l"/>
              </a:tabLst>
            </a:pPr>
            <a:r>
              <a:rPr sz="2350" spc="1180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150" spc="-7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does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NOT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point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the function itself,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also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NOT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the its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variable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environment!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657" y="2050994"/>
            <a:ext cx="282713" cy="28271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75957" y="2006881"/>
            <a:ext cx="3086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9502" y="1885476"/>
            <a:ext cx="13758544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95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444444"/>
                </a:solidFill>
                <a:latin typeface="Roboto"/>
                <a:cs typeface="Roboto"/>
              </a:rPr>
              <a:t>keyword/variable:</a:t>
            </a:r>
            <a:r>
              <a:rPr sz="24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Special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variable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created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for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every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execution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 context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(every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function). </a:t>
            </a:r>
            <a:r>
              <a:rPr sz="2450" spc="-58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Roboto Lt"/>
                <a:cs typeface="Roboto Lt"/>
              </a:rPr>
              <a:t>Takes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value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(points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to)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Roboto Lt"/>
                <a:cs typeface="Roboto Lt"/>
              </a:rPr>
              <a:t>“owner”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function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in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which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keyword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used.</a:t>
            </a:r>
            <a:endParaRPr sz="2450">
              <a:latin typeface="Roboto Lt"/>
              <a:cs typeface="Roboto L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657" y="3456872"/>
            <a:ext cx="324597" cy="32459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75957" y="3282744"/>
            <a:ext cx="14269719" cy="1025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35940" marR="5080" indent="-523875">
              <a:lnSpc>
                <a:spcPct val="128699"/>
              </a:lnSpc>
              <a:spcBef>
                <a:spcPts val="114"/>
              </a:spcBef>
              <a:tabLst>
                <a:tab pos="535940" algn="l"/>
              </a:tabLst>
            </a:pPr>
            <a:r>
              <a:rPr sz="2600" spc="1295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NOT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static.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It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depends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on how</a:t>
            </a:r>
            <a:r>
              <a:rPr sz="24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function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called,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and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its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value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only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 assigned when </a:t>
            </a:r>
            <a:r>
              <a:rPr sz="2450" spc="1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450" spc="-58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4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is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actually</a:t>
            </a:r>
            <a:r>
              <a:rPr sz="245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50" spc="10" dirty="0">
                <a:solidFill>
                  <a:srgbClr val="444444"/>
                </a:solidFill>
                <a:latin typeface="Roboto Lt"/>
                <a:cs typeface="Roboto Lt"/>
              </a:rPr>
              <a:t>called.</a:t>
            </a:r>
            <a:endParaRPr sz="2450">
              <a:latin typeface="Roboto Lt"/>
              <a:cs typeface="Roboto L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69439" y="5529329"/>
            <a:ext cx="76327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40790" algn="l"/>
                <a:tab pos="1752600" algn="l"/>
              </a:tabLst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Method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-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calling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method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0220" y="6377549"/>
            <a:ext cx="293184" cy="29318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669439" y="6322965"/>
            <a:ext cx="6198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58770" algn="l"/>
                <a:tab pos="3370579" algn="l"/>
              </a:tabLst>
            </a:pP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Simple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function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call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92549" y="7171184"/>
            <a:ext cx="5078730" cy="1880870"/>
            <a:chOff x="4692549" y="7171184"/>
            <a:chExt cx="5078730" cy="18808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204" y="7171184"/>
              <a:ext cx="293184" cy="2931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2549" y="7964821"/>
              <a:ext cx="293184" cy="2931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73" y="8758457"/>
              <a:ext cx="293184" cy="2931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7743" y="8758457"/>
              <a:ext cx="293184" cy="29318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69439" y="7116601"/>
            <a:ext cx="10203180" cy="19646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28545" algn="l"/>
                <a:tab pos="2840355" algn="l"/>
              </a:tabLst>
            </a:pP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Arrow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functions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&lt;this</a:t>
            </a:r>
            <a:r>
              <a:rPr sz="2300" spc="-80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surrounding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(lexical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)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027555" algn="l"/>
                <a:tab pos="2538730" algn="l"/>
              </a:tabLst>
            </a:pP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Event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listener	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 </a:t>
            </a:r>
            <a:r>
              <a:rPr sz="2300" spc="-5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DOM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element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handler is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attached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spc="1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003040" algn="l"/>
              </a:tabLst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new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call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apply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bind</a:t>
            </a:r>
            <a:r>
              <a:rPr sz="2300" b="1" spc="3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-45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i="1" spc="-45" dirty="0">
                <a:solidFill>
                  <a:srgbClr val="444444"/>
                </a:solidFill>
                <a:latin typeface="Roboto"/>
                <a:cs typeface="Roboto"/>
              </a:rPr>
              <a:t>Later</a:t>
            </a:r>
            <a:r>
              <a:rPr sz="2300" i="1" spc="-4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i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4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i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Roboto"/>
                <a:cs typeface="Roboto"/>
              </a:rPr>
              <a:t>course...</a:t>
            </a:r>
            <a:r>
              <a:rPr sz="2300" i="1" spc="-3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470" dirty="0">
                <a:solidFill>
                  <a:srgbClr val="444444"/>
                </a:solidFill>
                <a:latin typeface="Segoe UI Symbol"/>
                <a:cs typeface="Segoe UI Symbol"/>
              </a:rPr>
              <a:t>⏳</a:t>
            </a:r>
            <a:r>
              <a:rPr sz="2300" spc="47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77374" y="5994932"/>
            <a:ext cx="10063480" cy="1515745"/>
            <a:chOff x="1177374" y="5994932"/>
            <a:chExt cx="10063480" cy="1515745"/>
          </a:xfrm>
        </p:grpSpPr>
        <p:sp>
          <p:nvSpPr>
            <p:cNvPr id="44" name="object 44"/>
            <p:cNvSpPr/>
            <p:nvPr/>
          </p:nvSpPr>
          <p:spPr>
            <a:xfrm>
              <a:off x="9173124" y="6015874"/>
              <a:ext cx="2046605" cy="414020"/>
            </a:xfrm>
            <a:custGeom>
              <a:avLst/>
              <a:gdLst/>
              <a:ahLst/>
              <a:cxnLst/>
              <a:rect l="l" t="t" r="r" b="b"/>
              <a:pathLst>
                <a:path w="2046604" h="414020">
                  <a:moveTo>
                    <a:pt x="2046573" y="3487"/>
                  </a:moveTo>
                  <a:lnTo>
                    <a:pt x="1994012" y="1751"/>
                  </a:lnTo>
                  <a:lnTo>
                    <a:pt x="1941606" y="591"/>
                  </a:lnTo>
                  <a:lnTo>
                    <a:pt x="1889355" y="7"/>
                  </a:lnTo>
                  <a:lnTo>
                    <a:pt x="1837260" y="0"/>
                  </a:lnTo>
                  <a:lnTo>
                    <a:pt x="1785320" y="568"/>
                  </a:lnTo>
                  <a:lnTo>
                    <a:pt x="1733535" y="1713"/>
                  </a:lnTo>
                  <a:lnTo>
                    <a:pt x="1681905" y="3434"/>
                  </a:lnTo>
                  <a:lnTo>
                    <a:pt x="1630431" y="5731"/>
                  </a:lnTo>
                  <a:lnTo>
                    <a:pt x="1579111" y="8604"/>
                  </a:lnTo>
                  <a:lnTo>
                    <a:pt x="1527947" y="12053"/>
                  </a:lnTo>
                  <a:lnTo>
                    <a:pt x="1476938" y="16079"/>
                  </a:lnTo>
                  <a:lnTo>
                    <a:pt x="1426085" y="20681"/>
                  </a:lnTo>
                  <a:lnTo>
                    <a:pt x="1375386" y="25859"/>
                  </a:lnTo>
                  <a:lnTo>
                    <a:pt x="1324843" y="31613"/>
                  </a:lnTo>
                  <a:lnTo>
                    <a:pt x="1274455" y="37943"/>
                  </a:lnTo>
                  <a:lnTo>
                    <a:pt x="1224222" y="44849"/>
                  </a:lnTo>
                  <a:lnTo>
                    <a:pt x="1174144" y="52332"/>
                  </a:lnTo>
                  <a:lnTo>
                    <a:pt x="1124222" y="60391"/>
                  </a:lnTo>
                  <a:lnTo>
                    <a:pt x="1074454" y="69026"/>
                  </a:lnTo>
                  <a:lnTo>
                    <a:pt x="1024842" y="78237"/>
                  </a:lnTo>
                  <a:lnTo>
                    <a:pt x="975385" y="88024"/>
                  </a:lnTo>
                  <a:lnTo>
                    <a:pt x="926084" y="98387"/>
                  </a:lnTo>
                  <a:lnTo>
                    <a:pt x="876937" y="109327"/>
                  </a:lnTo>
                  <a:lnTo>
                    <a:pt x="827946" y="120843"/>
                  </a:lnTo>
                  <a:lnTo>
                    <a:pt x="779110" y="132935"/>
                  </a:lnTo>
                  <a:lnTo>
                    <a:pt x="730429" y="145603"/>
                  </a:lnTo>
                  <a:lnTo>
                    <a:pt x="681903" y="158847"/>
                  </a:lnTo>
                  <a:lnTo>
                    <a:pt x="633533" y="172668"/>
                  </a:lnTo>
                  <a:lnTo>
                    <a:pt x="585318" y="187064"/>
                  </a:lnTo>
                  <a:lnTo>
                    <a:pt x="537258" y="202037"/>
                  </a:lnTo>
                  <a:lnTo>
                    <a:pt x="489353" y="217586"/>
                  </a:lnTo>
                  <a:lnTo>
                    <a:pt x="441603" y="233711"/>
                  </a:lnTo>
                  <a:lnTo>
                    <a:pt x="394009" y="250412"/>
                  </a:lnTo>
                  <a:lnTo>
                    <a:pt x="346570" y="267690"/>
                  </a:lnTo>
                  <a:lnTo>
                    <a:pt x="299286" y="285543"/>
                  </a:lnTo>
                  <a:lnTo>
                    <a:pt x="252157" y="303973"/>
                  </a:lnTo>
                  <a:lnTo>
                    <a:pt x="205183" y="322979"/>
                  </a:lnTo>
                  <a:lnTo>
                    <a:pt x="158365" y="342561"/>
                  </a:lnTo>
                  <a:lnTo>
                    <a:pt x="111702" y="362720"/>
                  </a:lnTo>
                  <a:lnTo>
                    <a:pt x="65194" y="383454"/>
                  </a:lnTo>
                  <a:lnTo>
                    <a:pt x="18841" y="404765"/>
                  </a:lnTo>
                  <a:lnTo>
                    <a:pt x="0" y="414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34016" y="6341707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4">
                  <a:moveTo>
                    <a:pt x="119146" y="0"/>
                  </a:moveTo>
                  <a:lnTo>
                    <a:pt x="0" y="156477"/>
                  </a:lnTo>
                  <a:lnTo>
                    <a:pt x="196669" y="157907"/>
                  </a:lnTo>
                  <a:lnTo>
                    <a:pt x="11914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98316" y="7224696"/>
              <a:ext cx="1176655" cy="260350"/>
            </a:xfrm>
            <a:custGeom>
              <a:avLst/>
              <a:gdLst/>
              <a:ahLst/>
              <a:cxnLst/>
              <a:rect l="l" t="t" r="r" b="b"/>
              <a:pathLst>
                <a:path w="1176655" h="260350">
                  <a:moveTo>
                    <a:pt x="0" y="0"/>
                  </a:moveTo>
                  <a:lnTo>
                    <a:pt x="37299" y="29776"/>
                  </a:lnTo>
                  <a:lnTo>
                    <a:pt x="75346" y="57743"/>
                  </a:lnTo>
                  <a:lnTo>
                    <a:pt x="114139" y="83900"/>
                  </a:lnTo>
                  <a:lnTo>
                    <a:pt x="153680" y="108247"/>
                  </a:lnTo>
                  <a:lnTo>
                    <a:pt x="193967" y="130784"/>
                  </a:lnTo>
                  <a:lnTo>
                    <a:pt x="235002" y="151511"/>
                  </a:lnTo>
                  <a:lnTo>
                    <a:pt x="276783" y="170428"/>
                  </a:lnTo>
                  <a:lnTo>
                    <a:pt x="319312" y="187536"/>
                  </a:lnTo>
                  <a:lnTo>
                    <a:pt x="362587" y="202834"/>
                  </a:lnTo>
                  <a:lnTo>
                    <a:pt x="406609" y="216321"/>
                  </a:lnTo>
                  <a:lnTo>
                    <a:pt x="451378" y="227999"/>
                  </a:lnTo>
                  <a:lnTo>
                    <a:pt x="496894" y="237867"/>
                  </a:lnTo>
                  <a:lnTo>
                    <a:pt x="543157" y="245925"/>
                  </a:lnTo>
                  <a:lnTo>
                    <a:pt x="590168" y="252173"/>
                  </a:lnTo>
                  <a:lnTo>
                    <a:pt x="637925" y="256611"/>
                  </a:lnTo>
                  <a:lnTo>
                    <a:pt x="686428" y="259240"/>
                  </a:lnTo>
                  <a:lnTo>
                    <a:pt x="735679" y="260058"/>
                  </a:lnTo>
                  <a:lnTo>
                    <a:pt x="785677" y="259067"/>
                  </a:lnTo>
                  <a:lnTo>
                    <a:pt x="836422" y="256266"/>
                  </a:lnTo>
                  <a:lnTo>
                    <a:pt x="887914" y="251654"/>
                  </a:lnTo>
                  <a:lnTo>
                    <a:pt x="940152" y="245233"/>
                  </a:lnTo>
                  <a:lnTo>
                    <a:pt x="993138" y="237003"/>
                  </a:lnTo>
                  <a:lnTo>
                    <a:pt x="1046871" y="226962"/>
                  </a:lnTo>
                  <a:lnTo>
                    <a:pt x="1101350" y="215111"/>
                  </a:lnTo>
                  <a:lnTo>
                    <a:pt x="1156577" y="201450"/>
                  </a:lnTo>
                  <a:lnTo>
                    <a:pt x="1176644" y="1953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29328" y="7341989"/>
              <a:ext cx="194310" cy="168910"/>
            </a:xfrm>
            <a:custGeom>
              <a:avLst/>
              <a:gdLst/>
              <a:ahLst/>
              <a:cxnLst/>
              <a:rect l="l" t="t" r="r" b="b"/>
              <a:pathLst>
                <a:path w="194310" h="168909">
                  <a:moveTo>
                    <a:pt x="0" y="0"/>
                  </a:moveTo>
                  <a:lnTo>
                    <a:pt x="51197" y="168295"/>
                  </a:lnTo>
                  <a:lnTo>
                    <a:pt x="193894" y="32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362974" y="5683452"/>
            <a:ext cx="29286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In</a:t>
            </a: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strict</a:t>
            </a:r>
            <a:r>
              <a:rPr sz="19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mode!</a:t>
            </a:r>
            <a:r>
              <a:rPr sz="1950" spc="-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Otherwise: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362974" y="6018520"/>
            <a:ext cx="27698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(in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th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e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b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ow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se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r</a:t>
            </a: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)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7292" y="6443560"/>
            <a:ext cx="11639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20" dirty="0">
                <a:solidFill>
                  <a:srgbClr val="F2425D"/>
                </a:solidFill>
                <a:latin typeface="Roboto Lt"/>
                <a:cs typeface="Roboto Lt"/>
              </a:rPr>
              <a:t>Don’t </a:t>
            </a: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get </a:t>
            </a: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own</a:t>
            </a:r>
            <a:r>
              <a:rPr sz="1950" spc="-6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this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40494" y="9202547"/>
            <a:ext cx="7797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jonas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5768397" y="6953820"/>
            <a:ext cx="702310" cy="2141220"/>
            <a:chOff x="15768397" y="6953820"/>
            <a:chExt cx="702310" cy="2141220"/>
          </a:xfrm>
        </p:grpSpPr>
        <p:sp>
          <p:nvSpPr>
            <p:cNvPr id="53" name="object 53"/>
            <p:cNvSpPr/>
            <p:nvPr/>
          </p:nvSpPr>
          <p:spPr>
            <a:xfrm>
              <a:off x="15789352" y="7102010"/>
              <a:ext cx="603250" cy="1972310"/>
            </a:xfrm>
            <a:custGeom>
              <a:avLst/>
              <a:gdLst/>
              <a:ahLst/>
              <a:cxnLst/>
              <a:rect l="l" t="t" r="r" b="b"/>
              <a:pathLst>
                <a:path w="603250" h="1972309">
                  <a:moveTo>
                    <a:pt x="0" y="1971817"/>
                  </a:moveTo>
                  <a:lnTo>
                    <a:pt x="597083" y="20058"/>
                  </a:lnTo>
                  <a:lnTo>
                    <a:pt x="60322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302331" y="6953820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135566" y="0"/>
                  </a:moveTo>
                  <a:lnTo>
                    <a:pt x="0" y="142485"/>
                  </a:lnTo>
                  <a:lnTo>
                    <a:pt x="168214" y="193945"/>
                  </a:lnTo>
                  <a:lnTo>
                    <a:pt x="1355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197653" y="9119705"/>
            <a:ext cx="1149985" cy="6965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1950" spc="-7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method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7470096" y="6363235"/>
            <a:ext cx="2021205" cy="2800350"/>
            <a:chOff x="17470096" y="6363235"/>
            <a:chExt cx="2021205" cy="2800350"/>
          </a:xfrm>
        </p:grpSpPr>
        <p:sp>
          <p:nvSpPr>
            <p:cNvPr id="57" name="object 57"/>
            <p:cNvSpPr/>
            <p:nvPr/>
          </p:nvSpPr>
          <p:spPr>
            <a:xfrm>
              <a:off x="17976437" y="6872979"/>
              <a:ext cx="1483360" cy="652780"/>
            </a:xfrm>
            <a:custGeom>
              <a:avLst/>
              <a:gdLst/>
              <a:ahLst/>
              <a:cxnLst/>
              <a:rect l="l" t="t" r="r" b="b"/>
              <a:pathLst>
                <a:path w="1483359" h="652779">
                  <a:moveTo>
                    <a:pt x="0" y="0"/>
                  </a:moveTo>
                  <a:lnTo>
                    <a:pt x="1483315" y="0"/>
                  </a:lnTo>
                  <a:lnTo>
                    <a:pt x="1483315" y="652305"/>
                  </a:lnTo>
                  <a:lnTo>
                    <a:pt x="0" y="6523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872430" y="7813336"/>
              <a:ext cx="196215" cy="1329055"/>
            </a:xfrm>
            <a:custGeom>
              <a:avLst/>
              <a:gdLst/>
              <a:ahLst/>
              <a:cxnLst/>
              <a:rect l="l" t="t" r="r" b="b"/>
              <a:pathLst>
                <a:path w="196215" h="1329054">
                  <a:moveTo>
                    <a:pt x="0" y="1328956"/>
                  </a:moveTo>
                  <a:lnTo>
                    <a:pt x="192954" y="20728"/>
                  </a:lnTo>
                  <a:lnTo>
                    <a:pt x="19601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978375" y="7660025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677" y="0"/>
                  </a:moveTo>
                  <a:lnTo>
                    <a:pt x="0" y="161195"/>
                  </a:lnTo>
                  <a:lnTo>
                    <a:pt x="174026" y="186861"/>
                  </a:lnTo>
                  <a:lnTo>
                    <a:pt x="1126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622675" y="6404846"/>
              <a:ext cx="1464310" cy="617855"/>
            </a:xfrm>
            <a:custGeom>
              <a:avLst/>
              <a:gdLst/>
              <a:ahLst/>
              <a:cxnLst/>
              <a:rect l="l" t="t" r="r" b="b"/>
              <a:pathLst>
                <a:path w="1464309" h="617854">
                  <a:moveTo>
                    <a:pt x="1464120" y="617546"/>
                  </a:moveTo>
                  <a:lnTo>
                    <a:pt x="1457301" y="576960"/>
                  </a:lnTo>
                  <a:lnTo>
                    <a:pt x="1448797" y="537754"/>
                  </a:lnTo>
                  <a:lnTo>
                    <a:pt x="1438608" y="499927"/>
                  </a:lnTo>
                  <a:lnTo>
                    <a:pt x="1426734" y="463479"/>
                  </a:lnTo>
                  <a:lnTo>
                    <a:pt x="1397933" y="394722"/>
                  </a:lnTo>
                  <a:lnTo>
                    <a:pt x="1362393" y="331483"/>
                  </a:lnTo>
                  <a:lnTo>
                    <a:pt x="1320114" y="273760"/>
                  </a:lnTo>
                  <a:lnTo>
                    <a:pt x="1271096" y="221556"/>
                  </a:lnTo>
                  <a:lnTo>
                    <a:pt x="1215340" y="174869"/>
                  </a:lnTo>
                  <a:lnTo>
                    <a:pt x="1152844" y="133699"/>
                  </a:lnTo>
                  <a:lnTo>
                    <a:pt x="1119070" y="115183"/>
                  </a:lnTo>
                  <a:lnTo>
                    <a:pt x="1083610" y="98047"/>
                  </a:lnTo>
                  <a:lnTo>
                    <a:pt x="1046466" y="82289"/>
                  </a:lnTo>
                  <a:lnTo>
                    <a:pt x="1007637" y="67912"/>
                  </a:lnTo>
                  <a:lnTo>
                    <a:pt x="967124" y="54913"/>
                  </a:lnTo>
                  <a:lnTo>
                    <a:pt x="924925" y="43294"/>
                  </a:lnTo>
                  <a:lnTo>
                    <a:pt x="881042" y="33055"/>
                  </a:lnTo>
                  <a:lnTo>
                    <a:pt x="835475" y="24194"/>
                  </a:lnTo>
                  <a:lnTo>
                    <a:pt x="788222" y="16714"/>
                  </a:lnTo>
                  <a:lnTo>
                    <a:pt x="739285" y="10612"/>
                  </a:lnTo>
                  <a:lnTo>
                    <a:pt x="688663" y="5890"/>
                  </a:lnTo>
                  <a:lnTo>
                    <a:pt x="636357" y="2547"/>
                  </a:lnTo>
                  <a:lnTo>
                    <a:pt x="582366" y="584"/>
                  </a:lnTo>
                  <a:lnTo>
                    <a:pt x="526690" y="0"/>
                  </a:lnTo>
                  <a:lnTo>
                    <a:pt x="469329" y="795"/>
                  </a:lnTo>
                  <a:lnTo>
                    <a:pt x="410284" y="2969"/>
                  </a:lnTo>
                  <a:lnTo>
                    <a:pt x="349554" y="6523"/>
                  </a:lnTo>
                  <a:lnTo>
                    <a:pt x="287139" y="11457"/>
                  </a:lnTo>
                  <a:lnTo>
                    <a:pt x="223040" y="17770"/>
                  </a:lnTo>
                  <a:lnTo>
                    <a:pt x="157256" y="25462"/>
                  </a:lnTo>
                  <a:lnTo>
                    <a:pt x="89787" y="34533"/>
                  </a:lnTo>
                  <a:lnTo>
                    <a:pt x="20633" y="44984"/>
                  </a:lnTo>
                  <a:lnTo>
                    <a:pt x="0" y="4865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470096" y="6363235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4" h="173354">
                  <a:moveTo>
                    <a:pt x="157806" y="0"/>
                  </a:moveTo>
                  <a:lnTo>
                    <a:pt x="0" y="117377"/>
                  </a:lnTo>
                  <a:lnTo>
                    <a:pt x="188580" y="173196"/>
                  </a:lnTo>
                  <a:lnTo>
                    <a:pt x="157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8489815" y="9227553"/>
            <a:ext cx="628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1989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332550" y="9993830"/>
            <a:ext cx="2495550" cy="7626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Way</a:t>
            </a:r>
            <a:r>
              <a:rPr sz="19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better</a:t>
            </a:r>
            <a:r>
              <a:rPr sz="19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444444"/>
                </a:solidFill>
                <a:latin typeface="Roboto Lt"/>
                <a:cs typeface="Roboto Lt"/>
              </a:rPr>
              <a:t>than</a:t>
            </a:r>
            <a:r>
              <a:rPr sz="19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444444"/>
                </a:solidFill>
                <a:latin typeface="Roboto Lt"/>
                <a:cs typeface="Roboto Lt"/>
              </a:rPr>
              <a:t>using</a:t>
            </a:r>
            <a:endParaRPr sz="1950">
              <a:latin typeface="Roboto Lt"/>
              <a:cs typeface="Roboto Lt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950" spc="15" dirty="0">
                <a:solidFill>
                  <a:srgbClr val="444444"/>
                </a:solidFill>
                <a:latin typeface="Courier New"/>
                <a:cs typeface="Courier New"/>
              </a:rPr>
              <a:t>jonas.year</a:t>
            </a:r>
            <a:r>
              <a:rPr sz="1950" spc="15" dirty="0">
                <a:solidFill>
                  <a:srgbClr val="444444"/>
                </a:solidFill>
                <a:latin typeface="Roboto"/>
                <a:cs typeface="Roboto"/>
              </a:rPr>
              <a:t>!</a:t>
            </a:r>
            <a:endParaRPr sz="1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3696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RELEASES...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75" dirty="0">
                <a:solidFill>
                  <a:srgbClr val="FAFBFB"/>
                </a:solidFill>
                <a:latin typeface="Trebuchet MS"/>
                <a:cs typeface="Trebuchet MS"/>
              </a:rPr>
              <a:t>(MORE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19" dirty="0">
                <a:solidFill>
                  <a:srgbClr val="FAFBFB"/>
                </a:solidFill>
                <a:latin typeface="Trebuchet MS"/>
                <a:cs typeface="Trebuchet MS"/>
              </a:rPr>
              <a:t>ABOUT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THIS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0" dirty="0">
                <a:solidFill>
                  <a:srgbClr val="FAFBFB"/>
                </a:solidFill>
                <a:latin typeface="Trebuchet MS"/>
                <a:cs typeface="Trebuchet MS"/>
              </a:rPr>
              <a:t>LATER)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9036" y="4283863"/>
            <a:ext cx="1831339" cy="1275080"/>
          </a:xfrm>
          <a:custGeom>
            <a:avLst/>
            <a:gdLst/>
            <a:ahLst/>
            <a:cxnLst/>
            <a:rect l="l" t="t" r="r" b="b"/>
            <a:pathLst>
              <a:path w="1831339" h="1275079">
                <a:moveTo>
                  <a:pt x="1831218" y="0"/>
                </a:moveTo>
                <a:lnTo>
                  <a:pt x="0" y="0"/>
                </a:lnTo>
                <a:lnTo>
                  <a:pt x="0" y="1274906"/>
                </a:lnTo>
                <a:lnTo>
                  <a:pt x="1831218" y="1274906"/>
                </a:lnTo>
                <a:lnTo>
                  <a:pt x="1831218" y="0"/>
                </a:lnTo>
                <a:close/>
              </a:path>
            </a:pathLst>
          </a:custGeom>
          <a:solidFill>
            <a:srgbClr val="F5E4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75243" y="4714376"/>
            <a:ext cx="6184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8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072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28295" marR="321310" indent="220345">
              <a:lnSpc>
                <a:spcPct val="113599"/>
              </a:lnSpc>
              <a:spcBef>
                <a:spcPts val="1455"/>
              </a:spcBef>
            </a:pPr>
            <a:r>
              <a:rPr sz="2600" b="1" spc="40" dirty="0">
                <a:solidFill>
                  <a:srgbClr val="444444"/>
                </a:solidFill>
                <a:latin typeface="Roboto"/>
                <a:cs typeface="Roboto"/>
              </a:rPr>
              <a:t>ES6/ </a:t>
            </a:r>
            <a:r>
              <a:rPr sz="2600" b="1" spc="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ES</a:t>
            </a:r>
            <a:r>
              <a:rPr sz="2600" b="1" spc="4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r>
              <a:rPr sz="2600" b="1" spc="15" dirty="0">
                <a:solidFill>
                  <a:srgbClr val="444444"/>
                </a:solidFill>
                <a:latin typeface="Roboto"/>
                <a:cs typeface="Roboto"/>
              </a:rPr>
              <a:t>01</a:t>
            </a:r>
            <a:r>
              <a:rPr sz="2600" b="1" spc="20" dirty="0">
                <a:solidFill>
                  <a:srgbClr val="444444"/>
                </a:solidFill>
                <a:latin typeface="Roboto"/>
                <a:cs typeface="Roboto"/>
              </a:rPr>
              <a:t>5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37258" y="4795665"/>
            <a:ext cx="466725" cy="251460"/>
            <a:chOff x="3337258" y="4795665"/>
            <a:chExt cx="466725" cy="251460"/>
          </a:xfrm>
        </p:grpSpPr>
        <p:sp>
          <p:nvSpPr>
            <p:cNvPr id="8" name="object 8"/>
            <p:cNvSpPr/>
            <p:nvPr/>
          </p:nvSpPr>
          <p:spPr>
            <a:xfrm>
              <a:off x="3337258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2415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2404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45" dirty="0">
                <a:solidFill>
                  <a:srgbClr val="444444"/>
                </a:solidFill>
                <a:latin typeface="Roboto"/>
                <a:cs typeface="Roboto"/>
              </a:rPr>
              <a:t>ES7/ 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0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2016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4088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45" dirty="0">
                <a:solidFill>
                  <a:srgbClr val="444444"/>
                </a:solidFill>
                <a:latin typeface="Roboto"/>
                <a:cs typeface="Roboto"/>
              </a:rPr>
              <a:t>ES8/ 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0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2017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5577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213360">
              <a:lnSpc>
                <a:spcPct val="113599"/>
              </a:lnSpc>
              <a:spcBef>
                <a:spcPts val="1455"/>
              </a:spcBef>
            </a:pPr>
            <a:r>
              <a:rPr sz="2600" spc="45" dirty="0">
                <a:solidFill>
                  <a:srgbClr val="444444"/>
                </a:solidFill>
                <a:latin typeface="Roboto"/>
                <a:cs typeface="Roboto"/>
              </a:rPr>
              <a:t>ES9/ 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0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2018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2745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118745">
              <a:lnSpc>
                <a:spcPct val="113599"/>
              </a:lnSpc>
              <a:spcBef>
                <a:spcPts val="1455"/>
              </a:spcBef>
            </a:pPr>
            <a:r>
              <a:rPr sz="2600" spc="40" dirty="0">
                <a:solidFill>
                  <a:srgbClr val="444444"/>
                </a:solidFill>
                <a:latin typeface="Roboto"/>
                <a:cs typeface="Roboto"/>
              </a:rPr>
              <a:t>ES10/ </a:t>
            </a:r>
            <a:r>
              <a:rPr sz="2600" spc="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0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2019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329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38464D"/>
                </a:solidFill>
                <a:latin typeface="Roboto Bk"/>
                <a:cs typeface="Roboto Bk"/>
              </a:rPr>
              <a:t>...</a:t>
            </a:r>
            <a:endParaRPr sz="3300">
              <a:latin typeface="Roboto Bk"/>
              <a:cs typeface="Roboto B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31785" y="2847654"/>
            <a:ext cx="1748789" cy="1242695"/>
            <a:chOff x="4931785" y="2847654"/>
            <a:chExt cx="1748789" cy="1242695"/>
          </a:xfrm>
        </p:grpSpPr>
        <p:sp>
          <p:nvSpPr>
            <p:cNvPr id="16" name="object 16"/>
            <p:cNvSpPr/>
            <p:nvPr/>
          </p:nvSpPr>
          <p:spPr>
            <a:xfrm>
              <a:off x="5011558" y="2868596"/>
              <a:ext cx="1648460" cy="1071880"/>
            </a:xfrm>
            <a:custGeom>
              <a:avLst/>
              <a:gdLst/>
              <a:ahLst/>
              <a:cxnLst/>
              <a:rect l="l" t="t" r="r" b="b"/>
              <a:pathLst>
                <a:path w="1648459" h="1071879">
                  <a:moveTo>
                    <a:pt x="1647992" y="0"/>
                  </a:moveTo>
                  <a:lnTo>
                    <a:pt x="1585291" y="9910"/>
                  </a:lnTo>
                  <a:lnTo>
                    <a:pt x="1523757" y="20512"/>
                  </a:lnTo>
                  <a:lnTo>
                    <a:pt x="1463390" y="31806"/>
                  </a:lnTo>
                  <a:lnTo>
                    <a:pt x="1404190" y="43793"/>
                  </a:lnTo>
                  <a:lnTo>
                    <a:pt x="1346156" y="56471"/>
                  </a:lnTo>
                  <a:lnTo>
                    <a:pt x="1289288" y="69842"/>
                  </a:lnTo>
                  <a:lnTo>
                    <a:pt x="1233587" y="83904"/>
                  </a:lnTo>
                  <a:lnTo>
                    <a:pt x="1179053" y="98659"/>
                  </a:lnTo>
                  <a:lnTo>
                    <a:pt x="1125686" y="114105"/>
                  </a:lnTo>
                  <a:lnTo>
                    <a:pt x="1073485" y="130244"/>
                  </a:lnTo>
                  <a:lnTo>
                    <a:pt x="1022450" y="147075"/>
                  </a:lnTo>
                  <a:lnTo>
                    <a:pt x="972582" y="164597"/>
                  </a:lnTo>
                  <a:lnTo>
                    <a:pt x="923881" y="182812"/>
                  </a:lnTo>
                  <a:lnTo>
                    <a:pt x="876347" y="201719"/>
                  </a:lnTo>
                  <a:lnTo>
                    <a:pt x="829979" y="221318"/>
                  </a:lnTo>
                  <a:lnTo>
                    <a:pt x="784777" y="241608"/>
                  </a:lnTo>
                  <a:lnTo>
                    <a:pt x="740743" y="262591"/>
                  </a:lnTo>
                  <a:lnTo>
                    <a:pt x="697874" y="284266"/>
                  </a:lnTo>
                  <a:lnTo>
                    <a:pt x="656173" y="306633"/>
                  </a:lnTo>
                  <a:lnTo>
                    <a:pt x="615638" y="329692"/>
                  </a:lnTo>
                  <a:lnTo>
                    <a:pt x="576269" y="353443"/>
                  </a:lnTo>
                  <a:lnTo>
                    <a:pt x="538068" y="377886"/>
                  </a:lnTo>
                  <a:lnTo>
                    <a:pt x="501033" y="403021"/>
                  </a:lnTo>
                  <a:lnTo>
                    <a:pt x="465164" y="428848"/>
                  </a:lnTo>
                  <a:lnTo>
                    <a:pt x="430462" y="455368"/>
                  </a:lnTo>
                  <a:lnTo>
                    <a:pt x="396927" y="482579"/>
                  </a:lnTo>
                  <a:lnTo>
                    <a:pt x="364558" y="510482"/>
                  </a:lnTo>
                  <a:lnTo>
                    <a:pt x="333356" y="539077"/>
                  </a:lnTo>
                  <a:lnTo>
                    <a:pt x="303320" y="568364"/>
                  </a:lnTo>
                  <a:lnTo>
                    <a:pt x="274451" y="598344"/>
                  </a:lnTo>
                  <a:lnTo>
                    <a:pt x="246749" y="629015"/>
                  </a:lnTo>
                  <a:lnTo>
                    <a:pt x="220213" y="660379"/>
                  </a:lnTo>
                  <a:lnTo>
                    <a:pt x="194844" y="692434"/>
                  </a:lnTo>
                  <a:lnTo>
                    <a:pt x="170642" y="725181"/>
                  </a:lnTo>
                  <a:lnTo>
                    <a:pt x="147606" y="758621"/>
                  </a:lnTo>
                  <a:lnTo>
                    <a:pt x="125736" y="792752"/>
                  </a:lnTo>
                  <a:lnTo>
                    <a:pt x="105034" y="827576"/>
                  </a:lnTo>
                  <a:lnTo>
                    <a:pt x="85498" y="863092"/>
                  </a:lnTo>
                  <a:lnTo>
                    <a:pt x="67128" y="899299"/>
                  </a:lnTo>
                  <a:lnTo>
                    <a:pt x="49925" y="936199"/>
                  </a:lnTo>
                  <a:lnTo>
                    <a:pt x="33889" y="973791"/>
                  </a:lnTo>
                  <a:lnTo>
                    <a:pt x="19019" y="1012074"/>
                  </a:lnTo>
                  <a:lnTo>
                    <a:pt x="5316" y="1051050"/>
                  </a:lnTo>
                  <a:lnTo>
                    <a:pt x="0" y="10713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31785" y="3897375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39">
                  <a:moveTo>
                    <a:pt x="0" y="0"/>
                  </a:moveTo>
                  <a:lnTo>
                    <a:pt x="40483" y="192462"/>
                  </a:lnTo>
                  <a:lnTo>
                    <a:pt x="170163" y="44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39780" y="2486389"/>
            <a:ext cx="265366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Biggest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update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the </a:t>
            </a: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language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Roboto Lt"/>
                <a:cs typeface="Roboto Lt"/>
              </a:rPr>
              <a:t>EVER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170074" y="2860563"/>
            <a:ext cx="2325370" cy="1615440"/>
            <a:chOff x="17170074" y="2860563"/>
            <a:chExt cx="2325370" cy="1615440"/>
          </a:xfrm>
        </p:grpSpPr>
        <p:sp>
          <p:nvSpPr>
            <p:cNvPr id="20" name="object 20"/>
            <p:cNvSpPr/>
            <p:nvPr/>
          </p:nvSpPr>
          <p:spPr>
            <a:xfrm>
              <a:off x="17191016" y="2881504"/>
              <a:ext cx="2228215" cy="1459865"/>
            </a:xfrm>
            <a:custGeom>
              <a:avLst/>
              <a:gdLst/>
              <a:ahLst/>
              <a:cxnLst/>
              <a:rect l="l" t="t" r="r" b="b"/>
              <a:pathLst>
                <a:path w="2228215" h="1459864">
                  <a:moveTo>
                    <a:pt x="0" y="0"/>
                  </a:moveTo>
                  <a:lnTo>
                    <a:pt x="48055" y="952"/>
                  </a:lnTo>
                  <a:lnTo>
                    <a:pt x="95784" y="2773"/>
                  </a:lnTo>
                  <a:lnTo>
                    <a:pt x="143186" y="5463"/>
                  </a:lnTo>
                  <a:lnTo>
                    <a:pt x="190261" y="9023"/>
                  </a:lnTo>
                  <a:lnTo>
                    <a:pt x="237009" y="13451"/>
                  </a:lnTo>
                  <a:lnTo>
                    <a:pt x="283430" y="18749"/>
                  </a:lnTo>
                  <a:lnTo>
                    <a:pt x="329524" y="24916"/>
                  </a:lnTo>
                  <a:lnTo>
                    <a:pt x="375291" y="31951"/>
                  </a:lnTo>
                  <a:lnTo>
                    <a:pt x="420732" y="39856"/>
                  </a:lnTo>
                  <a:lnTo>
                    <a:pt x="465845" y="48631"/>
                  </a:lnTo>
                  <a:lnTo>
                    <a:pt x="510631" y="58274"/>
                  </a:lnTo>
                  <a:lnTo>
                    <a:pt x="555090" y="68786"/>
                  </a:lnTo>
                  <a:lnTo>
                    <a:pt x="599223" y="80168"/>
                  </a:lnTo>
                  <a:lnTo>
                    <a:pt x="643028" y="92418"/>
                  </a:lnTo>
                  <a:lnTo>
                    <a:pt x="686507" y="105538"/>
                  </a:lnTo>
                  <a:lnTo>
                    <a:pt x="729658" y="119527"/>
                  </a:lnTo>
                  <a:lnTo>
                    <a:pt x="772483" y="134385"/>
                  </a:lnTo>
                  <a:lnTo>
                    <a:pt x="814981" y="150112"/>
                  </a:lnTo>
                  <a:lnTo>
                    <a:pt x="857151" y="166708"/>
                  </a:lnTo>
                  <a:lnTo>
                    <a:pt x="898995" y="184173"/>
                  </a:lnTo>
                  <a:lnTo>
                    <a:pt x="940512" y="202507"/>
                  </a:lnTo>
                  <a:lnTo>
                    <a:pt x="981702" y="221711"/>
                  </a:lnTo>
                  <a:lnTo>
                    <a:pt x="1022564" y="241783"/>
                  </a:lnTo>
                  <a:lnTo>
                    <a:pt x="1063100" y="262725"/>
                  </a:lnTo>
                  <a:lnTo>
                    <a:pt x="1103309" y="284536"/>
                  </a:lnTo>
                  <a:lnTo>
                    <a:pt x="1143191" y="307216"/>
                  </a:lnTo>
                  <a:lnTo>
                    <a:pt x="1182746" y="330765"/>
                  </a:lnTo>
                  <a:lnTo>
                    <a:pt x="1221975" y="355183"/>
                  </a:lnTo>
                  <a:lnTo>
                    <a:pt x="1260876" y="380470"/>
                  </a:lnTo>
                  <a:lnTo>
                    <a:pt x="1299450" y="406626"/>
                  </a:lnTo>
                  <a:lnTo>
                    <a:pt x="1337697" y="433652"/>
                  </a:lnTo>
                  <a:lnTo>
                    <a:pt x="1375617" y="461546"/>
                  </a:lnTo>
                  <a:lnTo>
                    <a:pt x="1413211" y="490310"/>
                  </a:lnTo>
                  <a:lnTo>
                    <a:pt x="1450477" y="519943"/>
                  </a:lnTo>
                  <a:lnTo>
                    <a:pt x="1487417" y="550445"/>
                  </a:lnTo>
                  <a:lnTo>
                    <a:pt x="1524029" y="581816"/>
                  </a:lnTo>
                  <a:lnTo>
                    <a:pt x="1560315" y="614056"/>
                  </a:lnTo>
                  <a:lnTo>
                    <a:pt x="1596273" y="647165"/>
                  </a:lnTo>
                  <a:lnTo>
                    <a:pt x="1631905" y="681143"/>
                  </a:lnTo>
                  <a:lnTo>
                    <a:pt x="1667210" y="715991"/>
                  </a:lnTo>
                  <a:lnTo>
                    <a:pt x="1702187" y="751707"/>
                  </a:lnTo>
                  <a:lnTo>
                    <a:pt x="1736838" y="788293"/>
                  </a:lnTo>
                  <a:lnTo>
                    <a:pt x="1771162" y="825748"/>
                  </a:lnTo>
                  <a:lnTo>
                    <a:pt x="1805159" y="864072"/>
                  </a:lnTo>
                  <a:lnTo>
                    <a:pt x="1838829" y="903265"/>
                  </a:lnTo>
                  <a:lnTo>
                    <a:pt x="1872172" y="943327"/>
                  </a:lnTo>
                  <a:lnTo>
                    <a:pt x="1905188" y="984258"/>
                  </a:lnTo>
                  <a:lnTo>
                    <a:pt x="1937877" y="1026058"/>
                  </a:lnTo>
                  <a:lnTo>
                    <a:pt x="1970239" y="1068728"/>
                  </a:lnTo>
                  <a:lnTo>
                    <a:pt x="2002274" y="1112266"/>
                  </a:lnTo>
                  <a:lnTo>
                    <a:pt x="2033982" y="1156674"/>
                  </a:lnTo>
                  <a:lnTo>
                    <a:pt x="2065364" y="1201951"/>
                  </a:lnTo>
                  <a:lnTo>
                    <a:pt x="2096418" y="1248097"/>
                  </a:lnTo>
                  <a:lnTo>
                    <a:pt x="2127145" y="1295112"/>
                  </a:lnTo>
                  <a:lnTo>
                    <a:pt x="2157546" y="1342996"/>
                  </a:lnTo>
                  <a:lnTo>
                    <a:pt x="2187619" y="1391749"/>
                  </a:lnTo>
                  <a:lnTo>
                    <a:pt x="2217365" y="1441371"/>
                  </a:lnTo>
                  <a:lnTo>
                    <a:pt x="2227711" y="1459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31882" y="4279556"/>
              <a:ext cx="163830" cy="196850"/>
            </a:xfrm>
            <a:custGeom>
              <a:avLst/>
              <a:gdLst/>
              <a:ahLst/>
              <a:cxnLst/>
              <a:rect l="l" t="t" r="r" b="b"/>
              <a:pathLst>
                <a:path w="163830" h="196850">
                  <a:moveTo>
                    <a:pt x="153052" y="0"/>
                  </a:moveTo>
                  <a:lnTo>
                    <a:pt x="0" y="86717"/>
                  </a:lnTo>
                  <a:lnTo>
                    <a:pt x="163241" y="196410"/>
                  </a:lnTo>
                  <a:lnTo>
                    <a:pt x="1530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89452" y="2477315"/>
            <a:ext cx="233362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New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updates </a:t>
            </a:r>
            <a:r>
              <a:rPr sz="2150" dirty="0">
                <a:solidFill>
                  <a:srgbClr val="F2425D"/>
                </a:solidFill>
                <a:latin typeface="Roboto Lt"/>
                <a:cs typeface="Roboto Lt"/>
              </a:rPr>
              <a:t>to </a:t>
            </a:r>
            <a:r>
              <a:rPr sz="2150" spc="15" dirty="0">
                <a:solidFill>
                  <a:srgbClr val="F2425D"/>
                </a:solidFill>
                <a:latin typeface="Roboto Lt"/>
                <a:cs typeface="Roboto Lt"/>
              </a:rPr>
              <a:t>JS </a:t>
            </a:r>
            <a:r>
              <a:rPr sz="2150" spc="-50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every</a:t>
            </a:r>
            <a:r>
              <a:rPr sz="21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single</a:t>
            </a:r>
            <a:r>
              <a:rPr sz="2150" spc="-10" dirty="0">
                <a:solidFill>
                  <a:srgbClr val="F2425D"/>
                </a:solidFill>
                <a:latin typeface="Roboto Lt"/>
                <a:cs typeface="Roboto Lt"/>
              </a:rPr>
              <a:t> year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8942" y="4795665"/>
            <a:ext cx="466725" cy="251460"/>
            <a:chOff x="5908942" y="4795665"/>
            <a:chExt cx="466725" cy="251460"/>
          </a:xfrm>
        </p:grpSpPr>
        <p:sp>
          <p:nvSpPr>
            <p:cNvPr id="24" name="object 24"/>
            <p:cNvSpPr/>
            <p:nvPr/>
          </p:nvSpPr>
          <p:spPr>
            <a:xfrm>
              <a:off x="590894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4099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80625" y="4795665"/>
            <a:ext cx="466725" cy="251460"/>
            <a:chOff x="8480625" y="4795665"/>
            <a:chExt cx="466725" cy="251460"/>
          </a:xfrm>
        </p:grpSpPr>
        <p:sp>
          <p:nvSpPr>
            <p:cNvPr id="27" name="object 27"/>
            <p:cNvSpPr/>
            <p:nvPr/>
          </p:nvSpPr>
          <p:spPr>
            <a:xfrm>
              <a:off x="848062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5783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052312" y="4795665"/>
            <a:ext cx="466725" cy="251460"/>
            <a:chOff x="11052312" y="4795665"/>
            <a:chExt cx="466725" cy="251460"/>
          </a:xfrm>
        </p:grpSpPr>
        <p:sp>
          <p:nvSpPr>
            <p:cNvPr id="30" name="object 30"/>
            <p:cNvSpPr/>
            <p:nvPr/>
          </p:nvSpPr>
          <p:spPr>
            <a:xfrm>
              <a:off x="1105231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6746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3623993" y="4795665"/>
            <a:ext cx="466725" cy="251460"/>
            <a:chOff x="13623993" y="4795665"/>
            <a:chExt cx="466725" cy="251460"/>
          </a:xfrm>
        </p:grpSpPr>
        <p:sp>
          <p:nvSpPr>
            <p:cNvPr id="33" name="object 33"/>
            <p:cNvSpPr/>
            <p:nvPr/>
          </p:nvSpPr>
          <p:spPr>
            <a:xfrm>
              <a:off x="13623993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83914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6195675" y="4795665"/>
            <a:ext cx="466725" cy="251460"/>
            <a:chOff x="16195675" y="4795665"/>
            <a:chExt cx="466725" cy="251460"/>
          </a:xfrm>
        </p:grpSpPr>
        <p:sp>
          <p:nvSpPr>
            <p:cNvPr id="36" name="object 36"/>
            <p:cNvSpPr/>
            <p:nvPr/>
          </p:nvSpPr>
          <p:spPr>
            <a:xfrm>
              <a:off x="161956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41083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9132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7660" indent="118745">
              <a:lnSpc>
                <a:spcPct val="113599"/>
              </a:lnSpc>
              <a:spcBef>
                <a:spcPts val="1455"/>
              </a:spcBef>
            </a:pPr>
            <a:r>
              <a:rPr sz="2600" spc="40" dirty="0">
                <a:solidFill>
                  <a:srgbClr val="444444"/>
                </a:solidFill>
                <a:latin typeface="Roboto"/>
                <a:cs typeface="Roboto"/>
              </a:rPr>
              <a:t>ES11/ </a:t>
            </a:r>
            <a:r>
              <a:rPr sz="2600" spc="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spc="10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600" spc="50" dirty="0">
                <a:solidFill>
                  <a:srgbClr val="444444"/>
                </a:solidFill>
                <a:latin typeface="Roboto"/>
                <a:cs typeface="Roboto"/>
              </a:rPr>
              <a:t>S</a:t>
            </a:r>
            <a:r>
              <a:rPr sz="2600" spc="20" dirty="0">
                <a:solidFill>
                  <a:srgbClr val="444444"/>
                </a:solidFill>
                <a:latin typeface="Roboto"/>
                <a:cs typeface="Roboto"/>
              </a:rPr>
              <a:t>2020</a:t>
            </a:r>
            <a:endParaRPr sz="26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767355" y="4795665"/>
            <a:ext cx="466725" cy="251460"/>
            <a:chOff x="18767355" y="4795665"/>
            <a:chExt cx="466725" cy="251460"/>
          </a:xfrm>
        </p:grpSpPr>
        <p:sp>
          <p:nvSpPr>
            <p:cNvPr id="40" name="object 40"/>
            <p:cNvSpPr/>
            <p:nvPr/>
          </p:nvSpPr>
          <p:spPr>
            <a:xfrm>
              <a:off x="1876735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98251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65575" y="4795665"/>
            <a:ext cx="466725" cy="251460"/>
            <a:chOff x="765575" y="4795665"/>
            <a:chExt cx="466725" cy="251460"/>
          </a:xfrm>
        </p:grpSpPr>
        <p:sp>
          <p:nvSpPr>
            <p:cNvPr id="43" name="object 43"/>
            <p:cNvSpPr/>
            <p:nvPr/>
          </p:nvSpPr>
          <p:spPr>
            <a:xfrm>
              <a:off x="7655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0732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03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38464D"/>
                </a:solidFill>
                <a:latin typeface="Roboto Bk"/>
                <a:cs typeface="Roboto Bk"/>
              </a:rPr>
              <a:t>...</a:t>
            </a:r>
            <a:endParaRPr sz="3300">
              <a:latin typeface="Roboto Bk"/>
              <a:cs typeface="Roboto Bk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02699" y="7801276"/>
            <a:ext cx="15299055" cy="2450465"/>
            <a:chOff x="2402699" y="7801276"/>
            <a:chExt cx="15299055" cy="2450465"/>
          </a:xfrm>
        </p:grpSpPr>
        <p:sp>
          <p:nvSpPr>
            <p:cNvPr id="47" name="object 47"/>
            <p:cNvSpPr/>
            <p:nvPr/>
          </p:nvSpPr>
          <p:spPr>
            <a:xfrm>
              <a:off x="2402699" y="7801276"/>
              <a:ext cx="15299055" cy="2450465"/>
            </a:xfrm>
            <a:custGeom>
              <a:avLst/>
              <a:gdLst/>
              <a:ahLst/>
              <a:cxnLst/>
              <a:rect l="l" t="t" r="r" b="b"/>
              <a:pathLst>
                <a:path w="15299055" h="2450465">
                  <a:moveTo>
                    <a:pt x="15298696" y="0"/>
                  </a:moveTo>
                  <a:lnTo>
                    <a:pt x="0" y="0"/>
                  </a:lnTo>
                  <a:lnTo>
                    <a:pt x="0" y="2450177"/>
                  </a:lnTo>
                  <a:lnTo>
                    <a:pt x="15298696" y="2450177"/>
                  </a:lnTo>
                  <a:lnTo>
                    <a:pt x="152986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041" y="8363181"/>
              <a:ext cx="429306" cy="4293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5285" y="9192342"/>
              <a:ext cx="429306" cy="42930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402699" y="7801276"/>
            <a:ext cx="15299055" cy="24504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R="107314" algn="ctr">
              <a:lnSpc>
                <a:spcPct val="100000"/>
              </a:lnSpc>
              <a:tabLst>
                <a:tab pos="680085" algn="l"/>
              </a:tabLst>
            </a:pPr>
            <a:r>
              <a:rPr sz="3350" spc="10" dirty="0">
                <a:solidFill>
                  <a:srgbClr val="444444"/>
                </a:solidFill>
                <a:latin typeface="Segoe UI Symbol"/>
                <a:cs typeface="Segoe UI Symbol"/>
              </a:rPr>
              <a:t>🔥	</a:t>
            </a:r>
            <a:r>
              <a:rPr sz="4200" spc="-22" baseline="1984" dirty="0">
                <a:solidFill>
                  <a:srgbClr val="444444"/>
                </a:solidFill>
                <a:latin typeface="Roboto Lt"/>
                <a:cs typeface="Roboto Lt"/>
              </a:rPr>
              <a:t>Learn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 modern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from 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beginning,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but without </a:t>
            </a:r>
            <a:r>
              <a:rPr sz="4200" baseline="1984" dirty="0">
                <a:solidFill>
                  <a:srgbClr val="444444"/>
                </a:solidFill>
                <a:latin typeface="Roboto Lt"/>
                <a:cs typeface="Roboto Lt"/>
              </a:rPr>
              <a:t>forgetting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4200" spc="-7" baseline="1984" dirty="0">
                <a:solidFill>
                  <a:srgbClr val="444444"/>
                </a:solidFill>
                <a:latin typeface="Roboto Lt"/>
                <a:cs typeface="Roboto Lt"/>
              </a:rPr>
              <a:t>older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parts!</a:t>
            </a:r>
            <a:endParaRPr sz="4200" baseline="1984">
              <a:latin typeface="Roboto Lt"/>
              <a:cs typeface="Roboto Lt"/>
            </a:endParaRPr>
          </a:p>
          <a:p>
            <a:pPr marR="2540" algn="ctr">
              <a:lnSpc>
                <a:spcPct val="100000"/>
              </a:lnSpc>
              <a:spcBef>
                <a:spcPts val="2510"/>
              </a:spcBef>
              <a:tabLst>
                <a:tab pos="680085" algn="l"/>
              </a:tabLst>
            </a:pPr>
            <a:r>
              <a:rPr sz="3350" spc="1200" dirty="0">
                <a:solidFill>
                  <a:srgbClr val="444444"/>
                </a:solidFill>
                <a:latin typeface="Segoe UI Symbol"/>
                <a:cs typeface="Segoe UI Symbol"/>
              </a:rPr>
              <a:t>🥳	</a:t>
            </a:r>
            <a:r>
              <a:rPr sz="4200" spc="-82" baseline="1984" dirty="0">
                <a:solidFill>
                  <a:srgbClr val="444444"/>
                </a:solidFill>
                <a:latin typeface="Roboto Lt"/>
                <a:cs typeface="Roboto Lt"/>
              </a:rPr>
              <a:t>Let’s</a:t>
            </a:r>
            <a:r>
              <a:rPr sz="4200" spc="-30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finally</a:t>
            </a:r>
            <a:r>
              <a:rPr sz="4200" spc="-22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15" baseline="1984" dirty="0">
                <a:solidFill>
                  <a:srgbClr val="444444"/>
                </a:solidFill>
                <a:latin typeface="Roboto Lt"/>
                <a:cs typeface="Roboto Lt"/>
              </a:rPr>
              <a:t>get</a:t>
            </a:r>
            <a:r>
              <a:rPr sz="4200" spc="-22" baseline="1984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4200" spc="7" baseline="1984" dirty="0">
                <a:solidFill>
                  <a:srgbClr val="444444"/>
                </a:solidFill>
                <a:latin typeface="Roboto Lt"/>
                <a:cs typeface="Roboto Lt"/>
              </a:rPr>
              <a:t>started!</a:t>
            </a:r>
            <a:endParaRPr sz="4200" baseline="1984">
              <a:latin typeface="Roboto Lt"/>
              <a:cs typeface="Roboto L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05574" y="5163380"/>
            <a:ext cx="1082040" cy="1697989"/>
            <a:chOff x="2105574" y="5163380"/>
            <a:chExt cx="1082040" cy="1697989"/>
          </a:xfrm>
        </p:grpSpPr>
        <p:sp>
          <p:nvSpPr>
            <p:cNvPr id="52" name="object 52"/>
            <p:cNvSpPr/>
            <p:nvPr/>
          </p:nvSpPr>
          <p:spPr>
            <a:xfrm>
              <a:off x="2193508" y="5318311"/>
              <a:ext cx="972819" cy="1522095"/>
            </a:xfrm>
            <a:custGeom>
              <a:avLst/>
              <a:gdLst/>
              <a:ahLst/>
              <a:cxnLst/>
              <a:rect l="l" t="t" r="r" b="b"/>
              <a:pathLst>
                <a:path w="972819" h="1522095">
                  <a:moveTo>
                    <a:pt x="972594" y="1521656"/>
                  </a:moveTo>
                  <a:lnTo>
                    <a:pt x="926929" y="1511688"/>
                  </a:lnTo>
                  <a:lnTo>
                    <a:pt x="882362" y="1500462"/>
                  </a:lnTo>
                  <a:lnTo>
                    <a:pt x="838892" y="1487980"/>
                  </a:lnTo>
                  <a:lnTo>
                    <a:pt x="796521" y="1474242"/>
                  </a:lnTo>
                  <a:lnTo>
                    <a:pt x="755247" y="1459246"/>
                  </a:lnTo>
                  <a:lnTo>
                    <a:pt x="715072" y="1442994"/>
                  </a:lnTo>
                  <a:lnTo>
                    <a:pt x="675994" y="1425485"/>
                  </a:lnTo>
                  <a:lnTo>
                    <a:pt x="638015" y="1406720"/>
                  </a:lnTo>
                  <a:lnTo>
                    <a:pt x="601133" y="1386697"/>
                  </a:lnTo>
                  <a:lnTo>
                    <a:pt x="565350" y="1365418"/>
                  </a:lnTo>
                  <a:lnTo>
                    <a:pt x="530664" y="1342883"/>
                  </a:lnTo>
                  <a:lnTo>
                    <a:pt x="497076" y="1319090"/>
                  </a:lnTo>
                  <a:lnTo>
                    <a:pt x="464587" y="1294041"/>
                  </a:lnTo>
                  <a:lnTo>
                    <a:pt x="433195" y="1267735"/>
                  </a:lnTo>
                  <a:lnTo>
                    <a:pt x="402901" y="1240172"/>
                  </a:lnTo>
                  <a:lnTo>
                    <a:pt x="373705" y="1211353"/>
                  </a:lnTo>
                  <a:lnTo>
                    <a:pt x="345607" y="1181277"/>
                  </a:lnTo>
                  <a:lnTo>
                    <a:pt x="318607" y="1149944"/>
                  </a:lnTo>
                  <a:lnTo>
                    <a:pt x="292705" y="1117354"/>
                  </a:lnTo>
                  <a:lnTo>
                    <a:pt x="267901" y="1083508"/>
                  </a:lnTo>
                  <a:lnTo>
                    <a:pt x="244195" y="1048405"/>
                  </a:lnTo>
                  <a:lnTo>
                    <a:pt x="221587" y="1012045"/>
                  </a:lnTo>
                  <a:lnTo>
                    <a:pt x="200077" y="974429"/>
                  </a:lnTo>
                  <a:lnTo>
                    <a:pt x="179665" y="935555"/>
                  </a:lnTo>
                  <a:lnTo>
                    <a:pt x="160351" y="895425"/>
                  </a:lnTo>
                  <a:lnTo>
                    <a:pt x="142135" y="854039"/>
                  </a:lnTo>
                  <a:lnTo>
                    <a:pt x="125017" y="811395"/>
                  </a:lnTo>
                  <a:lnTo>
                    <a:pt x="108996" y="767495"/>
                  </a:lnTo>
                  <a:lnTo>
                    <a:pt x="94074" y="722338"/>
                  </a:lnTo>
                  <a:lnTo>
                    <a:pt x="80250" y="675925"/>
                  </a:lnTo>
                  <a:lnTo>
                    <a:pt x="67524" y="628254"/>
                  </a:lnTo>
                  <a:lnTo>
                    <a:pt x="55895" y="579327"/>
                  </a:lnTo>
                  <a:lnTo>
                    <a:pt x="45365" y="529143"/>
                  </a:lnTo>
                  <a:lnTo>
                    <a:pt x="35932" y="477703"/>
                  </a:lnTo>
                  <a:lnTo>
                    <a:pt x="27598" y="425006"/>
                  </a:lnTo>
                  <a:lnTo>
                    <a:pt x="20361" y="371052"/>
                  </a:lnTo>
                  <a:lnTo>
                    <a:pt x="14223" y="315841"/>
                  </a:lnTo>
                  <a:lnTo>
                    <a:pt x="9182" y="259373"/>
                  </a:lnTo>
                  <a:lnTo>
                    <a:pt x="5240" y="201649"/>
                  </a:lnTo>
                  <a:lnTo>
                    <a:pt x="2395" y="142668"/>
                  </a:lnTo>
                  <a:lnTo>
                    <a:pt x="648" y="82431"/>
                  </a:lnTo>
                  <a:lnTo>
                    <a:pt x="0" y="20936"/>
                  </a:lnTo>
                  <a:lnTo>
                    <a:pt x="46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05574" y="5163380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4" h="178435">
                  <a:moveTo>
                    <a:pt x="91824" y="0"/>
                  </a:moveTo>
                  <a:lnTo>
                    <a:pt x="0" y="173923"/>
                  </a:lnTo>
                  <a:lnTo>
                    <a:pt x="175867" y="177813"/>
                  </a:lnTo>
                  <a:lnTo>
                    <a:pt x="918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25984" y="6648477"/>
            <a:ext cx="14979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F2425D"/>
                </a:solidFill>
                <a:latin typeface="Roboto Lt"/>
                <a:cs typeface="Roboto Lt"/>
              </a:rPr>
              <a:t>ECMAScript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963603" y="5784207"/>
            <a:ext cx="14647544" cy="351155"/>
            <a:chOff x="3963603" y="5784207"/>
            <a:chExt cx="14647544" cy="351155"/>
          </a:xfrm>
        </p:grpSpPr>
        <p:sp>
          <p:nvSpPr>
            <p:cNvPr id="56" name="object 56"/>
            <p:cNvSpPr/>
            <p:nvPr/>
          </p:nvSpPr>
          <p:spPr>
            <a:xfrm>
              <a:off x="3971145" y="6114320"/>
              <a:ext cx="14629130" cy="0"/>
            </a:xfrm>
            <a:custGeom>
              <a:avLst/>
              <a:gdLst/>
              <a:ahLst/>
              <a:cxnLst/>
              <a:rect l="l" t="t" r="r" b="b"/>
              <a:pathLst>
                <a:path w="14629130">
                  <a:moveTo>
                    <a:pt x="0" y="0"/>
                  </a:moveTo>
                  <a:lnTo>
                    <a:pt x="14628779" y="0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8454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58969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14077" y="6222465"/>
            <a:ext cx="23431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Modern</a:t>
            </a:r>
            <a:r>
              <a:rPr sz="2150" spc="-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F2425D"/>
                </a:solidFill>
                <a:latin typeface="Roboto Lt"/>
                <a:cs typeface="Roboto Lt"/>
              </a:rPr>
              <a:t>JavaScript</a:t>
            </a:r>
            <a:endParaRPr sz="21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3236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REVIEW</a:t>
            </a:r>
            <a:r>
              <a:rPr sz="4950" b="1" spc="-565" dirty="0">
                <a:solidFill>
                  <a:srgbClr val="FAFBFB"/>
                </a:solidFill>
                <a:latin typeface="Trebuchet MS"/>
                <a:cs typeface="Trebuchet MS"/>
              </a:rPr>
              <a:t>: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5" dirty="0">
                <a:solidFill>
                  <a:srgbClr val="FAFBFB"/>
                </a:solidFill>
                <a:latin typeface="Trebuchet MS"/>
                <a:cs typeface="Trebuchet MS"/>
              </a:rPr>
              <a:t>PRIMITIVES</a:t>
            </a:r>
            <a:r>
              <a:rPr sz="4950" b="1" spc="-560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5" dirty="0">
                <a:solidFill>
                  <a:srgbClr val="FAFBFB"/>
                </a:solidFill>
                <a:latin typeface="Trebuchet MS"/>
                <a:cs typeface="Trebuchet MS"/>
              </a:rPr>
              <a:t>OBJECT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80" dirty="0">
                <a:solidFill>
                  <a:srgbClr val="FAFBFB"/>
                </a:solidFill>
                <a:latin typeface="Trebuchet MS"/>
                <a:cs typeface="Trebuchet MS"/>
              </a:rPr>
              <a:t>TH</a:t>
            </a: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70" dirty="0">
                <a:solidFill>
                  <a:srgbClr val="FAFBFB"/>
                </a:solidFill>
                <a:latin typeface="Trebuchet MS"/>
                <a:cs typeface="Trebuchet MS"/>
              </a:rPr>
              <a:t>JAVASCRIP</a:t>
            </a:r>
            <a:r>
              <a:rPr sz="4950" b="1" spc="-840" dirty="0">
                <a:solidFill>
                  <a:srgbClr val="FAFBFB"/>
                </a:solidFill>
                <a:latin typeface="Trebuchet MS"/>
                <a:cs typeface="Trebuchet MS"/>
              </a:rPr>
              <a:t>T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ENGINE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4532" y="2648256"/>
            <a:ext cx="6375400" cy="6347460"/>
          </a:xfrm>
          <a:custGeom>
            <a:avLst/>
            <a:gdLst/>
            <a:ahLst/>
            <a:cxnLst/>
            <a:rect l="l" t="t" r="r" b="b"/>
            <a:pathLst>
              <a:path w="6375400" h="6347459">
                <a:moveTo>
                  <a:pt x="6375036" y="0"/>
                </a:moveTo>
                <a:lnTo>
                  <a:pt x="0" y="0"/>
                </a:lnTo>
                <a:lnTo>
                  <a:pt x="0" y="6346895"/>
                </a:lnTo>
                <a:lnTo>
                  <a:pt x="6375036" y="6346895"/>
                </a:lnTo>
                <a:lnTo>
                  <a:pt x="6375036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29336" y="3106037"/>
            <a:ext cx="13550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NG</a:t>
            </a:r>
            <a:r>
              <a:rPr sz="2950" b="1" spc="5" dirty="0">
                <a:solidFill>
                  <a:srgbClr val="444444"/>
                </a:solidFill>
                <a:latin typeface="Roboto"/>
                <a:cs typeface="Roboto"/>
              </a:rPr>
              <a:t>I</a:t>
            </a:r>
            <a:r>
              <a:rPr sz="2950" b="1" spc="40" dirty="0">
                <a:solidFill>
                  <a:srgbClr val="444444"/>
                </a:solidFill>
                <a:latin typeface="Roboto"/>
                <a:cs typeface="Roboto"/>
              </a:rPr>
              <a:t>NE</a:t>
            </a:r>
            <a:endParaRPr sz="295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84855" y="3081570"/>
            <a:ext cx="8201659" cy="4827905"/>
            <a:chOff x="4384855" y="3081570"/>
            <a:chExt cx="8201659" cy="48279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773" y="3081570"/>
              <a:ext cx="509244" cy="509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25154" y="4534195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06530" y="520137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70228" y="5622914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32494" y="607808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65633" y="6399376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09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0589" y="6111449"/>
              <a:ext cx="3977640" cy="1543685"/>
            </a:xfrm>
            <a:custGeom>
              <a:avLst/>
              <a:gdLst/>
              <a:ahLst/>
              <a:cxnLst/>
              <a:rect l="l" t="t" r="r" b="b"/>
              <a:pathLst>
                <a:path w="3977640" h="1543684">
                  <a:moveTo>
                    <a:pt x="1838515" y="1245019"/>
                  </a:moveTo>
                  <a:lnTo>
                    <a:pt x="0" y="1245019"/>
                  </a:lnTo>
                  <a:lnTo>
                    <a:pt x="0" y="1543151"/>
                  </a:lnTo>
                  <a:lnTo>
                    <a:pt x="1838515" y="1543151"/>
                  </a:lnTo>
                  <a:lnTo>
                    <a:pt x="1838515" y="1245019"/>
                  </a:lnTo>
                  <a:close/>
                </a:path>
                <a:path w="3977640" h="1543684">
                  <a:moveTo>
                    <a:pt x="1838515" y="830008"/>
                  </a:moveTo>
                  <a:lnTo>
                    <a:pt x="0" y="830008"/>
                  </a:lnTo>
                  <a:lnTo>
                    <a:pt x="0" y="1128141"/>
                  </a:lnTo>
                  <a:lnTo>
                    <a:pt x="1838515" y="1128141"/>
                  </a:lnTo>
                  <a:lnTo>
                    <a:pt x="1838515" y="830008"/>
                  </a:lnTo>
                  <a:close/>
                </a:path>
                <a:path w="3977640" h="1543684">
                  <a:moveTo>
                    <a:pt x="1838515" y="415010"/>
                  </a:moveTo>
                  <a:lnTo>
                    <a:pt x="0" y="415010"/>
                  </a:lnTo>
                  <a:lnTo>
                    <a:pt x="0" y="713130"/>
                  </a:lnTo>
                  <a:lnTo>
                    <a:pt x="1838515" y="713130"/>
                  </a:lnTo>
                  <a:lnTo>
                    <a:pt x="1838515" y="415010"/>
                  </a:lnTo>
                  <a:close/>
                </a:path>
                <a:path w="3977640" h="1543684">
                  <a:moveTo>
                    <a:pt x="1838515" y="0"/>
                  </a:moveTo>
                  <a:lnTo>
                    <a:pt x="0" y="0"/>
                  </a:lnTo>
                  <a:lnTo>
                    <a:pt x="0" y="298132"/>
                  </a:lnTo>
                  <a:lnTo>
                    <a:pt x="1838515" y="298132"/>
                  </a:lnTo>
                  <a:lnTo>
                    <a:pt x="1838515" y="0"/>
                  </a:lnTo>
                  <a:close/>
                </a:path>
                <a:path w="3977640" h="1543684">
                  <a:moveTo>
                    <a:pt x="3977500" y="984072"/>
                  </a:moveTo>
                  <a:lnTo>
                    <a:pt x="3601174" y="984072"/>
                  </a:lnTo>
                  <a:lnTo>
                    <a:pt x="3601174" y="1355725"/>
                  </a:lnTo>
                  <a:lnTo>
                    <a:pt x="3977500" y="1355725"/>
                  </a:lnTo>
                  <a:lnTo>
                    <a:pt x="3977500" y="984072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6287" y="5906263"/>
              <a:ext cx="3592195" cy="416559"/>
            </a:xfrm>
            <a:custGeom>
              <a:avLst/>
              <a:gdLst/>
              <a:ahLst/>
              <a:cxnLst/>
              <a:rect l="l" t="t" r="r" b="b"/>
              <a:pathLst>
                <a:path w="3592195" h="416560">
                  <a:moveTo>
                    <a:pt x="0" y="0"/>
                  </a:moveTo>
                  <a:lnTo>
                    <a:pt x="40305" y="15845"/>
                  </a:lnTo>
                  <a:lnTo>
                    <a:pt x="80869" y="31384"/>
                  </a:lnTo>
                  <a:lnTo>
                    <a:pt x="121690" y="46615"/>
                  </a:lnTo>
                  <a:lnTo>
                    <a:pt x="162769" y="61539"/>
                  </a:lnTo>
                  <a:lnTo>
                    <a:pt x="204105" y="76156"/>
                  </a:lnTo>
                  <a:lnTo>
                    <a:pt x="245700" y="90465"/>
                  </a:lnTo>
                  <a:lnTo>
                    <a:pt x="287552" y="104467"/>
                  </a:lnTo>
                  <a:lnTo>
                    <a:pt x="329661" y="118161"/>
                  </a:lnTo>
                  <a:lnTo>
                    <a:pt x="372029" y="131549"/>
                  </a:lnTo>
                  <a:lnTo>
                    <a:pt x="414654" y="144628"/>
                  </a:lnTo>
                  <a:lnTo>
                    <a:pt x="457537" y="157401"/>
                  </a:lnTo>
                  <a:lnTo>
                    <a:pt x="500678" y="169866"/>
                  </a:lnTo>
                  <a:lnTo>
                    <a:pt x="544076" y="182024"/>
                  </a:lnTo>
                  <a:lnTo>
                    <a:pt x="587733" y="193875"/>
                  </a:lnTo>
                  <a:lnTo>
                    <a:pt x="631647" y="205418"/>
                  </a:lnTo>
                  <a:lnTo>
                    <a:pt x="675818" y="216654"/>
                  </a:lnTo>
                  <a:lnTo>
                    <a:pt x="720248" y="227583"/>
                  </a:lnTo>
                  <a:lnTo>
                    <a:pt x="764935" y="238204"/>
                  </a:lnTo>
                  <a:lnTo>
                    <a:pt x="809880" y="248518"/>
                  </a:lnTo>
                  <a:lnTo>
                    <a:pt x="855082" y="258524"/>
                  </a:lnTo>
                  <a:lnTo>
                    <a:pt x="900543" y="268224"/>
                  </a:lnTo>
                  <a:lnTo>
                    <a:pt x="946261" y="277616"/>
                  </a:lnTo>
                  <a:lnTo>
                    <a:pt x="992237" y="286700"/>
                  </a:lnTo>
                  <a:lnTo>
                    <a:pt x="1038470" y="295477"/>
                  </a:lnTo>
                  <a:lnTo>
                    <a:pt x="1084961" y="303947"/>
                  </a:lnTo>
                  <a:lnTo>
                    <a:pt x="1131711" y="312110"/>
                  </a:lnTo>
                  <a:lnTo>
                    <a:pt x="1178717" y="319965"/>
                  </a:lnTo>
                  <a:lnTo>
                    <a:pt x="1225982" y="327513"/>
                  </a:lnTo>
                  <a:lnTo>
                    <a:pt x="1273504" y="334754"/>
                  </a:lnTo>
                  <a:lnTo>
                    <a:pt x="1321284" y="341687"/>
                  </a:lnTo>
                  <a:lnTo>
                    <a:pt x="1369322" y="348313"/>
                  </a:lnTo>
                  <a:lnTo>
                    <a:pt x="1417617" y="354632"/>
                  </a:lnTo>
                  <a:lnTo>
                    <a:pt x="1466170" y="360643"/>
                  </a:lnTo>
                  <a:lnTo>
                    <a:pt x="1514981" y="366347"/>
                  </a:lnTo>
                  <a:lnTo>
                    <a:pt x="1564050" y="371743"/>
                  </a:lnTo>
                  <a:lnTo>
                    <a:pt x="1613376" y="376833"/>
                  </a:lnTo>
                  <a:lnTo>
                    <a:pt x="1662960" y="381615"/>
                  </a:lnTo>
                  <a:lnTo>
                    <a:pt x="1712802" y="386089"/>
                  </a:lnTo>
                  <a:lnTo>
                    <a:pt x="1762902" y="390257"/>
                  </a:lnTo>
                  <a:lnTo>
                    <a:pt x="1813259" y="394117"/>
                  </a:lnTo>
                  <a:lnTo>
                    <a:pt x="1863874" y="397669"/>
                  </a:lnTo>
                  <a:lnTo>
                    <a:pt x="1914747" y="400915"/>
                  </a:lnTo>
                  <a:lnTo>
                    <a:pt x="1965877" y="403853"/>
                  </a:lnTo>
                  <a:lnTo>
                    <a:pt x="2017266" y="406483"/>
                  </a:lnTo>
                  <a:lnTo>
                    <a:pt x="2068912" y="408807"/>
                  </a:lnTo>
                  <a:lnTo>
                    <a:pt x="2120815" y="410823"/>
                  </a:lnTo>
                  <a:lnTo>
                    <a:pt x="2172977" y="412531"/>
                  </a:lnTo>
                  <a:lnTo>
                    <a:pt x="2225396" y="413932"/>
                  </a:lnTo>
                  <a:lnTo>
                    <a:pt x="2278073" y="415026"/>
                  </a:lnTo>
                  <a:lnTo>
                    <a:pt x="2331008" y="415813"/>
                  </a:lnTo>
                  <a:lnTo>
                    <a:pt x="2384200" y="416292"/>
                  </a:lnTo>
                  <a:lnTo>
                    <a:pt x="2437650" y="416464"/>
                  </a:lnTo>
                  <a:lnTo>
                    <a:pt x="2491358" y="416329"/>
                  </a:lnTo>
                  <a:lnTo>
                    <a:pt x="2545324" y="415886"/>
                  </a:lnTo>
                  <a:lnTo>
                    <a:pt x="2599547" y="415136"/>
                  </a:lnTo>
                  <a:lnTo>
                    <a:pt x="2654028" y="414079"/>
                  </a:lnTo>
                  <a:lnTo>
                    <a:pt x="2708767" y="412714"/>
                  </a:lnTo>
                  <a:lnTo>
                    <a:pt x="2763763" y="411042"/>
                  </a:lnTo>
                  <a:lnTo>
                    <a:pt x="2819018" y="409063"/>
                  </a:lnTo>
                  <a:lnTo>
                    <a:pt x="2874530" y="406776"/>
                  </a:lnTo>
                  <a:lnTo>
                    <a:pt x="2930299" y="404183"/>
                  </a:lnTo>
                  <a:lnTo>
                    <a:pt x="2986327" y="401281"/>
                  </a:lnTo>
                  <a:lnTo>
                    <a:pt x="3042612" y="398073"/>
                  </a:lnTo>
                  <a:lnTo>
                    <a:pt x="3099155" y="394557"/>
                  </a:lnTo>
                  <a:lnTo>
                    <a:pt x="3155956" y="390733"/>
                  </a:lnTo>
                  <a:lnTo>
                    <a:pt x="3213014" y="386603"/>
                  </a:lnTo>
                  <a:lnTo>
                    <a:pt x="3270330" y="382165"/>
                  </a:lnTo>
                  <a:lnTo>
                    <a:pt x="3327904" y="377419"/>
                  </a:lnTo>
                  <a:lnTo>
                    <a:pt x="3385736" y="372367"/>
                  </a:lnTo>
                  <a:lnTo>
                    <a:pt x="3443825" y="367007"/>
                  </a:lnTo>
                  <a:lnTo>
                    <a:pt x="3502172" y="361339"/>
                  </a:lnTo>
                  <a:lnTo>
                    <a:pt x="3560777" y="355365"/>
                  </a:lnTo>
                  <a:lnTo>
                    <a:pt x="3591996" y="351796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62804" y="6136790"/>
              <a:ext cx="264160" cy="250190"/>
            </a:xfrm>
            <a:custGeom>
              <a:avLst/>
              <a:gdLst/>
              <a:ahLst/>
              <a:cxnLst/>
              <a:rect l="l" t="t" r="r" b="b"/>
              <a:pathLst>
                <a:path w="264159" h="250189">
                  <a:moveTo>
                    <a:pt x="0" y="0"/>
                  </a:moveTo>
                  <a:lnTo>
                    <a:pt x="28539" y="249675"/>
                  </a:lnTo>
                  <a:lnTo>
                    <a:pt x="263944" y="96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13569" y="816017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60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600" b="1" spc="10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0357" y="8160177"/>
            <a:ext cx="2043493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600" b="1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600" b="1" spc="6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endParaRPr sz="2600" dirty="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1745" y="2637786"/>
            <a:ext cx="3334385" cy="5673725"/>
            <a:chOff x="881745" y="2637786"/>
            <a:chExt cx="3334385" cy="5673725"/>
          </a:xfrm>
        </p:grpSpPr>
        <p:sp>
          <p:nvSpPr>
            <p:cNvPr id="23" name="object 23"/>
            <p:cNvSpPr/>
            <p:nvPr/>
          </p:nvSpPr>
          <p:spPr>
            <a:xfrm>
              <a:off x="881745" y="2637786"/>
              <a:ext cx="3334385" cy="5673725"/>
            </a:xfrm>
            <a:custGeom>
              <a:avLst/>
              <a:gdLst/>
              <a:ahLst/>
              <a:cxnLst/>
              <a:rect l="l" t="t" r="r" b="b"/>
              <a:pathLst>
                <a:path w="3334385" h="5673725">
                  <a:moveTo>
                    <a:pt x="3334248" y="0"/>
                  </a:moveTo>
                  <a:lnTo>
                    <a:pt x="0" y="0"/>
                  </a:lnTo>
                  <a:lnTo>
                    <a:pt x="0" y="5673519"/>
                  </a:lnTo>
                  <a:lnTo>
                    <a:pt x="3334248" y="5673519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627" y="2797111"/>
              <a:ext cx="3018485" cy="8344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49839" y="2889137"/>
            <a:ext cx="182054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700" b="1" spc="-465" dirty="0">
                <a:solidFill>
                  <a:srgbClr val="FAFBFB"/>
                </a:solidFill>
                <a:latin typeface="Trebuchet MS"/>
                <a:cs typeface="Trebuchet MS"/>
              </a:rPr>
              <a:t>PRIMITIVES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2206" y="4061323"/>
            <a:ext cx="262255" cy="3805554"/>
            <a:chOff x="1342206" y="4061323"/>
            <a:chExt cx="262255" cy="3805554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061323"/>
              <a:ext cx="261772" cy="2617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651881"/>
              <a:ext cx="261772" cy="2617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242439"/>
              <a:ext cx="261772" cy="2617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832997"/>
              <a:ext cx="261772" cy="2617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6423555"/>
              <a:ext cx="261772" cy="2617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014113"/>
              <a:ext cx="261772" cy="2617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604671"/>
              <a:ext cx="261772" cy="26177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342206" y="4015116"/>
            <a:ext cx="276860" cy="388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1207" y="4009747"/>
            <a:ext cx="1363345" cy="3921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Number</a:t>
            </a:r>
            <a:endParaRPr sz="2300">
              <a:latin typeface="Roboto"/>
              <a:cs typeface="Roboto"/>
            </a:endParaRPr>
          </a:p>
          <a:p>
            <a:pPr marR="5080">
              <a:lnSpc>
                <a:spcPct val="168500"/>
              </a:lnSpc>
            </a:pP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String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Boolean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Und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spc="40" dirty="0">
                <a:solidFill>
                  <a:srgbClr val="444444"/>
                </a:solidFill>
                <a:latin typeface="Roboto"/>
                <a:cs typeface="Roboto"/>
              </a:rPr>
              <a:t>f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d 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Null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Symbol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BigInt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888103" y="2648257"/>
            <a:ext cx="3334385" cy="3862704"/>
            <a:chOff x="15888103" y="2648257"/>
            <a:chExt cx="3334385" cy="3862704"/>
          </a:xfrm>
        </p:grpSpPr>
        <p:sp>
          <p:nvSpPr>
            <p:cNvPr id="37" name="object 37"/>
            <p:cNvSpPr/>
            <p:nvPr/>
          </p:nvSpPr>
          <p:spPr>
            <a:xfrm>
              <a:off x="15888103" y="2648257"/>
              <a:ext cx="3334385" cy="3862704"/>
            </a:xfrm>
            <a:custGeom>
              <a:avLst/>
              <a:gdLst/>
              <a:ahLst/>
              <a:cxnLst/>
              <a:rect l="l" t="t" r="r" b="b"/>
              <a:pathLst>
                <a:path w="3334384" h="3862704">
                  <a:moveTo>
                    <a:pt x="3334248" y="0"/>
                  </a:moveTo>
                  <a:lnTo>
                    <a:pt x="0" y="0"/>
                  </a:lnTo>
                  <a:lnTo>
                    <a:pt x="0" y="3862440"/>
                  </a:lnTo>
                  <a:lnTo>
                    <a:pt x="3334248" y="3862440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5983" y="2807582"/>
              <a:ext cx="3018485" cy="83442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6861403" y="2899608"/>
            <a:ext cx="141033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700" b="1" spc="-620" dirty="0">
                <a:solidFill>
                  <a:srgbClr val="FAFBFB"/>
                </a:solidFill>
                <a:latin typeface="Trebuchet MS"/>
                <a:cs typeface="Trebuchet MS"/>
              </a:rPr>
              <a:t>OBJECTS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287126" y="4071794"/>
            <a:ext cx="262255" cy="2033905"/>
            <a:chOff x="16287126" y="4071794"/>
            <a:chExt cx="262255" cy="203390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6" y="4071794"/>
              <a:ext cx="261772" cy="2617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6" y="4662352"/>
              <a:ext cx="261772" cy="2617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6" y="5252910"/>
              <a:ext cx="261772" cy="2617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6" y="5843468"/>
              <a:ext cx="261772" cy="26177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6287126" y="4025587"/>
            <a:ext cx="276860" cy="2113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190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796126" y="4020217"/>
            <a:ext cx="1692275" cy="214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Object</a:t>
            </a:r>
            <a:r>
              <a:rPr sz="2300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literal</a:t>
            </a:r>
            <a:endParaRPr sz="2300">
              <a:latin typeface="Roboto"/>
              <a:cs typeface="Roboto"/>
            </a:endParaRPr>
          </a:p>
          <a:p>
            <a:pPr marR="5080">
              <a:lnSpc>
                <a:spcPct val="168500"/>
              </a:lnSpc>
            </a:pP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Arrays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Functions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Many</a:t>
            </a:r>
            <a:r>
              <a:rPr sz="2300" spc="-8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more…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41875" y="5593119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STORED</a:t>
            </a:r>
            <a:r>
              <a:rPr sz="2300" b="1" spc="-6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IN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1460561" y="4662366"/>
            <a:ext cx="4277995" cy="472440"/>
            <a:chOff x="11460561" y="4662366"/>
            <a:chExt cx="4277995" cy="472440"/>
          </a:xfrm>
        </p:grpSpPr>
        <p:sp>
          <p:nvSpPr>
            <p:cNvPr id="49" name="object 49"/>
            <p:cNvSpPr/>
            <p:nvPr/>
          </p:nvSpPr>
          <p:spPr>
            <a:xfrm>
              <a:off x="11674408" y="4693779"/>
              <a:ext cx="4032885" cy="326390"/>
            </a:xfrm>
            <a:custGeom>
              <a:avLst/>
              <a:gdLst/>
              <a:ahLst/>
              <a:cxnLst/>
              <a:rect l="l" t="t" r="r" b="b"/>
              <a:pathLst>
                <a:path w="4032884" h="326389">
                  <a:moveTo>
                    <a:pt x="4032344" y="146004"/>
                  </a:moveTo>
                  <a:lnTo>
                    <a:pt x="3990028" y="137102"/>
                  </a:lnTo>
                  <a:lnTo>
                    <a:pt x="3947518" y="128480"/>
                  </a:lnTo>
                  <a:lnTo>
                    <a:pt x="3904812" y="120139"/>
                  </a:lnTo>
                  <a:lnTo>
                    <a:pt x="3861911" y="112077"/>
                  </a:lnTo>
                  <a:lnTo>
                    <a:pt x="3818815" y="104295"/>
                  </a:lnTo>
                  <a:lnTo>
                    <a:pt x="3775523" y="96793"/>
                  </a:lnTo>
                  <a:lnTo>
                    <a:pt x="3732037" y="89571"/>
                  </a:lnTo>
                  <a:lnTo>
                    <a:pt x="3688356" y="82629"/>
                  </a:lnTo>
                  <a:lnTo>
                    <a:pt x="3644479" y="75967"/>
                  </a:lnTo>
                  <a:lnTo>
                    <a:pt x="3600408" y="69584"/>
                  </a:lnTo>
                  <a:lnTo>
                    <a:pt x="3556141" y="63482"/>
                  </a:lnTo>
                  <a:lnTo>
                    <a:pt x="3511679" y="57660"/>
                  </a:lnTo>
                  <a:lnTo>
                    <a:pt x="3467023" y="52117"/>
                  </a:lnTo>
                  <a:lnTo>
                    <a:pt x="3422171" y="46855"/>
                  </a:lnTo>
                  <a:lnTo>
                    <a:pt x="3377124" y="41872"/>
                  </a:lnTo>
                  <a:lnTo>
                    <a:pt x="3331882" y="37170"/>
                  </a:lnTo>
                  <a:lnTo>
                    <a:pt x="3286444" y="32747"/>
                  </a:lnTo>
                  <a:lnTo>
                    <a:pt x="3240812" y="28604"/>
                  </a:lnTo>
                  <a:lnTo>
                    <a:pt x="3194985" y="24741"/>
                  </a:lnTo>
                  <a:lnTo>
                    <a:pt x="3148962" y="21159"/>
                  </a:lnTo>
                  <a:lnTo>
                    <a:pt x="3102744" y="17856"/>
                  </a:lnTo>
                  <a:lnTo>
                    <a:pt x="3056332" y="14833"/>
                  </a:lnTo>
                  <a:lnTo>
                    <a:pt x="3009724" y="12090"/>
                  </a:lnTo>
                  <a:lnTo>
                    <a:pt x="2962921" y="9627"/>
                  </a:lnTo>
                  <a:lnTo>
                    <a:pt x="2915923" y="7443"/>
                  </a:lnTo>
                  <a:lnTo>
                    <a:pt x="2868730" y="5540"/>
                  </a:lnTo>
                  <a:lnTo>
                    <a:pt x="2821342" y="3917"/>
                  </a:lnTo>
                  <a:lnTo>
                    <a:pt x="2773758" y="2574"/>
                  </a:lnTo>
                  <a:lnTo>
                    <a:pt x="2725980" y="1510"/>
                  </a:lnTo>
                  <a:lnTo>
                    <a:pt x="2678007" y="727"/>
                  </a:lnTo>
                  <a:lnTo>
                    <a:pt x="2629838" y="223"/>
                  </a:lnTo>
                  <a:lnTo>
                    <a:pt x="2581474" y="0"/>
                  </a:lnTo>
                  <a:lnTo>
                    <a:pt x="2532915" y="56"/>
                  </a:lnTo>
                  <a:lnTo>
                    <a:pt x="2484162" y="392"/>
                  </a:lnTo>
                  <a:lnTo>
                    <a:pt x="2435213" y="1008"/>
                  </a:lnTo>
                  <a:lnTo>
                    <a:pt x="2386069" y="1904"/>
                  </a:lnTo>
                  <a:lnTo>
                    <a:pt x="2336729" y="3081"/>
                  </a:lnTo>
                  <a:lnTo>
                    <a:pt x="2287195" y="4537"/>
                  </a:lnTo>
                  <a:lnTo>
                    <a:pt x="2237466" y="6272"/>
                  </a:lnTo>
                  <a:lnTo>
                    <a:pt x="2187541" y="8288"/>
                  </a:lnTo>
                  <a:lnTo>
                    <a:pt x="2137422" y="10584"/>
                  </a:lnTo>
                  <a:lnTo>
                    <a:pt x="2087107" y="13160"/>
                  </a:lnTo>
                  <a:lnTo>
                    <a:pt x="2036597" y="16016"/>
                  </a:lnTo>
                  <a:lnTo>
                    <a:pt x="1985893" y="19151"/>
                  </a:lnTo>
                  <a:lnTo>
                    <a:pt x="1934993" y="22567"/>
                  </a:lnTo>
                  <a:lnTo>
                    <a:pt x="1883898" y="26262"/>
                  </a:lnTo>
                  <a:lnTo>
                    <a:pt x="1832607" y="30238"/>
                  </a:lnTo>
                  <a:lnTo>
                    <a:pt x="1781122" y="34493"/>
                  </a:lnTo>
                  <a:lnTo>
                    <a:pt x="1729442" y="39029"/>
                  </a:lnTo>
                  <a:lnTo>
                    <a:pt x="1677566" y="43844"/>
                  </a:lnTo>
                  <a:lnTo>
                    <a:pt x="1625496" y="48939"/>
                  </a:lnTo>
                  <a:lnTo>
                    <a:pt x="1573230" y="54314"/>
                  </a:lnTo>
                  <a:lnTo>
                    <a:pt x="1520770" y="59969"/>
                  </a:lnTo>
                  <a:lnTo>
                    <a:pt x="1468114" y="65904"/>
                  </a:lnTo>
                  <a:lnTo>
                    <a:pt x="1415263" y="72119"/>
                  </a:lnTo>
                  <a:lnTo>
                    <a:pt x="1362217" y="78614"/>
                  </a:lnTo>
                  <a:lnTo>
                    <a:pt x="1308976" y="85389"/>
                  </a:lnTo>
                  <a:lnTo>
                    <a:pt x="1255540" y="92444"/>
                  </a:lnTo>
                  <a:lnTo>
                    <a:pt x="1201908" y="99778"/>
                  </a:lnTo>
                  <a:lnTo>
                    <a:pt x="1148082" y="107393"/>
                  </a:lnTo>
                  <a:lnTo>
                    <a:pt x="1094060" y="115287"/>
                  </a:lnTo>
                  <a:lnTo>
                    <a:pt x="1039844" y="123462"/>
                  </a:lnTo>
                  <a:lnTo>
                    <a:pt x="985432" y="131916"/>
                  </a:lnTo>
                  <a:lnTo>
                    <a:pt x="930825" y="140651"/>
                  </a:lnTo>
                  <a:lnTo>
                    <a:pt x="876023" y="149665"/>
                  </a:lnTo>
                  <a:lnTo>
                    <a:pt x="821026" y="158959"/>
                  </a:lnTo>
                  <a:lnTo>
                    <a:pt x="765834" y="168534"/>
                  </a:lnTo>
                  <a:lnTo>
                    <a:pt x="710447" y="178388"/>
                  </a:lnTo>
                  <a:lnTo>
                    <a:pt x="654865" y="188522"/>
                  </a:lnTo>
                  <a:lnTo>
                    <a:pt x="599088" y="198936"/>
                  </a:lnTo>
                  <a:lnTo>
                    <a:pt x="543115" y="209630"/>
                  </a:lnTo>
                  <a:lnTo>
                    <a:pt x="486948" y="220604"/>
                  </a:lnTo>
                  <a:lnTo>
                    <a:pt x="430585" y="231857"/>
                  </a:lnTo>
                  <a:lnTo>
                    <a:pt x="374027" y="243391"/>
                  </a:lnTo>
                  <a:lnTo>
                    <a:pt x="317274" y="255205"/>
                  </a:lnTo>
                  <a:lnTo>
                    <a:pt x="260326" y="267298"/>
                  </a:lnTo>
                  <a:lnTo>
                    <a:pt x="203183" y="279672"/>
                  </a:lnTo>
                  <a:lnTo>
                    <a:pt x="145845" y="292325"/>
                  </a:lnTo>
                  <a:lnTo>
                    <a:pt x="88312" y="305259"/>
                  </a:lnTo>
                  <a:lnTo>
                    <a:pt x="30583" y="318472"/>
                  </a:lnTo>
                  <a:lnTo>
                    <a:pt x="0" y="325794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460561" y="4890062"/>
              <a:ext cx="273685" cy="244475"/>
            </a:xfrm>
            <a:custGeom>
              <a:avLst/>
              <a:gdLst/>
              <a:ahLst/>
              <a:cxnLst/>
              <a:rect l="l" t="t" r="r" b="b"/>
              <a:pathLst>
                <a:path w="273684" h="244475">
                  <a:moveTo>
                    <a:pt x="215145" y="0"/>
                  </a:moveTo>
                  <a:lnTo>
                    <a:pt x="0" y="180703"/>
                  </a:lnTo>
                  <a:lnTo>
                    <a:pt x="273646" y="244395"/>
                  </a:lnTo>
                  <a:lnTo>
                    <a:pt x="2151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3584949" y="4192831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STORED</a:t>
            </a:r>
            <a:r>
              <a:rPr sz="2300" b="1" spc="-6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IN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53511" y="9310037"/>
            <a:ext cx="2590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5" dirty="0">
                <a:solidFill>
                  <a:srgbClr val="F2425D"/>
                </a:solidFill>
                <a:latin typeface="Roboto"/>
                <a:cs typeface="Roboto"/>
              </a:rPr>
              <a:t>PRIMITIVE</a:t>
            </a:r>
            <a:r>
              <a:rPr sz="2450" b="1" spc="-5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450" b="1" spc="35" dirty="0">
                <a:solidFill>
                  <a:srgbClr val="F2425D"/>
                </a:solidFill>
                <a:latin typeface="Roboto"/>
                <a:cs typeface="Roboto"/>
              </a:rPr>
              <a:t>TYPES</a:t>
            </a:r>
            <a:endParaRPr sz="2450">
              <a:latin typeface="Roboto"/>
              <a:cs typeface="Robo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442067" y="8531914"/>
            <a:ext cx="213995" cy="673100"/>
            <a:chOff x="2442067" y="8531914"/>
            <a:chExt cx="213995" cy="673100"/>
          </a:xfrm>
        </p:grpSpPr>
        <p:sp>
          <p:nvSpPr>
            <p:cNvPr id="54" name="object 54"/>
            <p:cNvSpPr/>
            <p:nvPr/>
          </p:nvSpPr>
          <p:spPr>
            <a:xfrm>
              <a:off x="2548870" y="8719343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0"/>
                  </a:moveTo>
                  <a:lnTo>
                    <a:pt x="0" y="485536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42067" y="853191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6111322" y="7533270"/>
            <a:ext cx="3389528" cy="76944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10080" algn="l"/>
              </a:tabLst>
            </a:pPr>
            <a:r>
              <a:rPr sz="2450" b="1" spc="65" dirty="0">
                <a:solidFill>
                  <a:srgbClr val="F2425D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450" b="1" spc="60" dirty="0">
                <a:solidFill>
                  <a:srgbClr val="F2425D"/>
                </a:solidFill>
                <a:latin typeface="Roboto"/>
                <a:cs typeface="Roboto"/>
              </a:rPr>
              <a:t>F</a:t>
            </a:r>
            <a:r>
              <a:rPr sz="2450" b="1" spc="5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450" b="1" spc="65" dirty="0">
                <a:solidFill>
                  <a:srgbClr val="F2425D"/>
                </a:solidFill>
                <a:latin typeface="Roboto"/>
                <a:cs typeface="Roboto"/>
              </a:rPr>
              <a:t>R</a:t>
            </a:r>
            <a:r>
              <a:rPr sz="2450" b="1" spc="5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450" b="1" spc="20" dirty="0">
                <a:solidFill>
                  <a:srgbClr val="F2425D"/>
                </a:solidFill>
                <a:latin typeface="Roboto"/>
                <a:cs typeface="Roboto"/>
              </a:rPr>
              <a:t>NC</a:t>
            </a:r>
            <a:r>
              <a:rPr sz="2450" b="1" spc="5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450" b="1" dirty="0">
                <a:solidFill>
                  <a:srgbClr val="F2425D"/>
                </a:solidFill>
                <a:latin typeface="Roboto"/>
                <a:cs typeface="Roboto"/>
              </a:rPr>
              <a:t>	</a:t>
            </a:r>
            <a:r>
              <a:rPr sz="2450" b="1" spc="25" dirty="0">
                <a:solidFill>
                  <a:srgbClr val="F2425D"/>
                </a:solidFill>
                <a:latin typeface="Roboto"/>
                <a:cs typeface="Roboto"/>
              </a:rPr>
              <a:t>T</a:t>
            </a:r>
            <a:r>
              <a:rPr sz="2450" b="1" dirty="0">
                <a:solidFill>
                  <a:srgbClr val="F2425D"/>
                </a:solidFill>
                <a:latin typeface="Roboto"/>
                <a:cs typeface="Roboto"/>
              </a:rPr>
              <a:t>Y</a:t>
            </a:r>
            <a:r>
              <a:rPr sz="2450" b="1" spc="50" dirty="0">
                <a:solidFill>
                  <a:srgbClr val="F2425D"/>
                </a:solidFill>
                <a:latin typeface="Roboto"/>
                <a:cs typeface="Roboto"/>
              </a:rPr>
              <a:t>P</a:t>
            </a:r>
            <a:r>
              <a:rPr sz="2450" b="1" spc="5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2450" b="1" spc="50" dirty="0">
                <a:solidFill>
                  <a:srgbClr val="F2425D"/>
                </a:solidFill>
                <a:latin typeface="Roboto"/>
                <a:cs typeface="Roboto"/>
              </a:rPr>
              <a:t>S</a:t>
            </a:r>
            <a:endParaRPr sz="2450" dirty="0">
              <a:latin typeface="Roboto"/>
              <a:cs typeface="Robo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7448432" y="6731697"/>
            <a:ext cx="213995" cy="673100"/>
            <a:chOff x="17448432" y="6731697"/>
            <a:chExt cx="213995" cy="673100"/>
          </a:xfrm>
        </p:grpSpPr>
        <p:sp>
          <p:nvSpPr>
            <p:cNvPr id="58" name="object 58"/>
            <p:cNvSpPr/>
            <p:nvPr/>
          </p:nvSpPr>
          <p:spPr>
            <a:xfrm>
              <a:off x="17555235" y="6919126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0"/>
                  </a:moveTo>
                  <a:lnTo>
                    <a:pt x="0" y="485536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48432" y="673169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4358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35" dirty="0">
                <a:solidFill>
                  <a:srgbClr val="FAFBFB"/>
                </a:solidFill>
                <a:latin typeface="Trebuchet MS"/>
                <a:cs typeface="Trebuchet MS"/>
              </a:rPr>
              <a:t>PRIMITIV</a:t>
            </a:r>
            <a:r>
              <a:rPr sz="4950" b="1" spc="-830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REFERENC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9" dirty="0">
                <a:solidFill>
                  <a:srgbClr val="FAFBFB"/>
                </a:solidFill>
                <a:latin typeface="Trebuchet MS"/>
                <a:cs typeface="Trebuchet MS"/>
              </a:rPr>
              <a:t>VALUES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735" y="2336593"/>
            <a:ext cx="4529444" cy="23239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94327" y="2336593"/>
            <a:ext cx="12661265" cy="7931784"/>
            <a:chOff x="6694327" y="2336593"/>
            <a:chExt cx="12661265" cy="7931784"/>
          </a:xfrm>
        </p:grpSpPr>
        <p:sp>
          <p:nvSpPr>
            <p:cNvPr id="6" name="object 6"/>
            <p:cNvSpPr/>
            <p:nvPr/>
          </p:nvSpPr>
          <p:spPr>
            <a:xfrm>
              <a:off x="6694327" y="2336593"/>
              <a:ext cx="12661265" cy="7931784"/>
            </a:xfrm>
            <a:custGeom>
              <a:avLst/>
              <a:gdLst/>
              <a:ahLst/>
              <a:cxnLst/>
              <a:rect l="l" t="t" r="r" b="b"/>
              <a:pathLst>
                <a:path w="12661265" h="7931784">
                  <a:moveTo>
                    <a:pt x="12661268" y="0"/>
                  </a:moveTo>
                  <a:lnTo>
                    <a:pt x="0" y="0"/>
                  </a:lnTo>
                  <a:lnTo>
                    <a:pt x="0" y="7931766"/>
                  </a:lnTo>
                  <a:lnTo>
                    <a:pt x="12661268" y="7931766"/>
                  </a:lnTo>
                  <a:lnTo>
                    <a:pt x="1266126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6284022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6284022" y="6073475"/>
                  </a:lnTo>
                  <a:lnTo>
                    <a:pt x="6284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0" y="0"/>
                  </a:moveTo>
                  <a:lnTo>
                    <a:pt x="6284022" y="0"/>
                  </a:lnTo>
                  <a:lnTo>
                    <a:pt x="6284022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88122" y="9421268"/>
            <a:ext cx="2039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800" b="1" spc="-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800" b="1" spc="-15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47727" y="9421268"/>
            <a:ext cx="1719532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30" dirty="0">
                <a:solidFill>
                  <a:srgbClr val="444444"/>
                </a:solidFill>
                <a:latin typeface="Roboto"/>
                <a:cs typeface="Roboto"/>
              </a:rPr>
              <a:t>HE</a:t>
            </a:r>
            <a:r>
              <a:rPr sz="2800" b="1" spc="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800" b="1" spc="40" dirty="0">
                <a:solidFill>
                  <a:srgbClr val="444444"/>
                </a:solidFill>
                <a:latin typeface="Roboto"/>
                <a:cs typeface="Roboto"/>
              </a:rPr>
              <a:t>P</a:t>
            </a:r>
            <a:endParaRPr sz="2800" dirty="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1866057"/>
            <a:ext cx="282713" cy="28271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815844" y="3013210"/>
            <a:ext cx="8926195" cy="6157595"/>
            <a:chOff x="9815844" y="3013210"/>
            <a:chExt cx="8926195" cy="6157595"/>
          </a:xfrm>
        </p:grpSpPr>
        <p:sp>
          <p:nvSpPr>
            <p:cNvPr id="13" name="object 13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4188354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4188354" y="6073475"/>
                  </a:lnTo>
                  <a:lnTo>
                    <a:pt x="4188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0" y="0"/>
                  </a:moveTo>
                  <a:lnTo>
                    <a:pt x="4188354" y="0"/>
                  </a:lnTo>
                  <a:lnTo>
                    <a:pt x="4188354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5844" y="4103273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5844" y="4974974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10934" y="1826132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9935" y="1829532"/>
            <a:ext cx="4459993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0" dirty="0">
                <a:solidFill>
                  <a:srgbClr val="444444"/>
                </a:solidFill>
                <a:latin typeface="Roboto Bk"/>
                <a:cs typeface="Roboto Bk"/>
              </a:rPr>
              <a:t>Primitive</a:t>
            </a:r>
            <a:r>
              <a:rPr sz="2300" b="1" spc="-15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values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example:</a:t>
            </a:r>
            <a:endParaRPr sz="2300" dirty="0">
              <a:latin typeface="Roboto Lt"/>
              <a:cs typeface="Roboto L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5445514"/>
            <a:ext cx="282713" cy="28271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10934" y="5405590"/>
            <a:ext cx="30416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9934" y="5408989"/>
            <a:ext cx="4459993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5" dirty="0">
                <a:solidFill>
                  <a:srgbClr val="444444"/>
                </a:solidFill>
                <a:latin typeface="Roboto Bk"/>
                <a:cs typeface="Roboto Bk"/>
              </a:rPr>
              <a:t>Reference</a:t>
            </a:r>
            <a:r>
              <a:rPr sz="2300" b="1" spc="-30" dirty="0">
                <a:solidFill>
                  <a:srgbClr val="444444"/>
                </a:solidFill>
                <a:latin typeface="Roboto Bk"/>
                <a:cs typeface="Roboto Bk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values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example:</a:t>
            </a:r>
            <a:endParaRPr sz="2300" dirty="0">
              <a:latin typeface="Roboto Lt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374" y="5916050"/>
            <a:ext cx="5015865" cy="4668520"/>
            <a:chOff x="764374" y="5916050"/>
            <a:chExt cx="5015865" cy="46685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74" y="5916050"/>
              <a:ext cx="5015554" cy="46681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35482" y="6975669"/>
              <a:ext cx="626110" cy="227329"/>
            </a:xfrm>
            <a:custGeom>
              <a:avLst/>
              <a:gdLst/>
              <a:ahLst/>
              <a:cxnLst/>
              <a:rect l="l" t="t" r="r" b="b"/>
              <a:pathLst>
                <a:path w="626110" h="227329">
                  <a:moveTo>
                    <a:pt x="625807" y="1074"/>
                  </a:moveTo>
                  <a:lnTo>
                    <a:pt x="570850" y="0"/>
                  </a:lnTo>
                  <a:lnTo>
                    <a:pt x="517210" y="1803"/>
                  </a:lnTo>
                  <a:lnTo>
                    <a:pt x="464888" y="6485"/>
                  </a:lnTo>
                  <a:lnTo>
                    <a:pt x="413884" y="14044"/>
                  </a:lnTo>
                  <a:lnTo>
                    <a:pt x="364198" y="24482"/>
                  </a:lnTo>
                  <a:lnTo>
                    <a:pt x="315830" y="37798"/>
                  </a:lnTo>
                  <a:lnTo>
                    <a:pt x="268780" y="53992"/>
                  </a:lnTo>
                  <a:lnTo>
                    <a:pt x="223048" y="73063"/>
                  </a:lnTo>
                  <a:lnTo>
                    <a:pt x="178634" y="95013"/>
                  </a:lnTo>
                  <a:lnTo>
                    <a:pt x="135537" y="119841"/>
                  </a:lnTo>
                  <a:lnTo>
                    <a:pt x="93759" y="147547"/>
                  </a:lnTo>
                  <a:lnTo>
                    <a:pt x="53299" y="178131"/>
                  </a:lnTo>
                  <a:lnTo>
                    <a:pt x="14156" y="211593"/>
                  </a:lnTo>
                  <a:lnTo>
                    <a:pt x="0" y="2270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30740" y="7127817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54072" y="0"/>
                  </a:moveTo>
                  <a:lnTo>
                    <a:pt x="0" y="189094"/>
                  </a:lnTo>
                  <a:lnTo>
                    <a:pt x="183720" y="118895"/>
                  </a:lnTo>
                  <a:lnTo>
                    <a:pt x="540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395953" y="4323820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815844" y="4066618"/>
            <a:ext cx="8603615" cy="1482090"/>
            <a:chOff x="9815844" y="4066618"/>
            <a:chExt cx="8603615" cy="1482090"/>
          </a:xfrm>
        </p:grpSpPr>
        <p:sp>
          <p:nvSpPr>
            <p:cNvPr id="28" name="object 28"/>
            <p:cNvSpPr/>
            <p:nvPr/>
          </p:nvSpPr>
          <p:spPr>
            <a:xfrm>
              <a:off x="9815844" y="4071860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92261" y="5516847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792261" y="4066618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792261" y="4098031"/>
              <a:ext cx="3627754" cy="1416685"/>
            </a:xfrm>
            <a:custGeom>
              <a:avLst/>
              <a:gdLst/>
              <a:ahLst/>
              <a:cxnLst/>
              <a:rect l="l" t="t" r="r" b="b"/>
              <a:pathLst>
                <a:path w="3627755" h="1416685">
                  <a:moveTo>
                    <a:pt x="3627203" y="0"/>
                  </a:moveTo>
                  <a:lnTo>
                    <a:pt x="0" y="0"/>
                  </a:lnTo>
                  <a:lnTo>
                    <a:pt x="0" y="1416187"/>
                  </a:lnTo>
                  <a:lnTo>
                    <a:pt x="3627203" y="1416187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221759" y="3570463"/>
            <a:ext cx="10147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Address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198176" y="3570468"/>
            <a:ext cx="10147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Address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71299" y="3570468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6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al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150" b="1" spc="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372370" y="46196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473509" y="4318947"/>
            <a:ext cx="1822450" cy="9893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  <a:p>
            <a:pPr marL="226060" marR="5080">
              <a:lnSpc>
                <a:spcPct val="109000"/>
              </a:lnSpc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name:</a:t>
            </a:r>
            <a:r>
              <a:rPr sz="1450" spc="-7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‘Jonas’; </a:t>
            </a:r>
            <a:r>
              <a:rPr sz="1450" spc="-8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age:</a:t>
            </a:r>
            <a:r>
              <a:rPr sz="1450" spc="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30;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194875" y="3570463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65" dirty="0">
                <a:solidFill>
                  <a:srgbClr val="444444"/>
                </a:solidFill>
                <a:latin typeface="Roboto"/>
                <a:cs typeface="Roboto"/>
              </a:rPr>
              <a:t>V</a:t>
            </a:r>
            <a:r>
              <a:rPr sz="2150" b="1" spc="-10" dirty="0">
                <a:solidFill>
                  <a:srgbClr val="444444"/>
                </a:solidFill>
                <a:latin typeface="Roboto"/>
                <a:cs typeface="Roboto"/>
              </a:rPr>
              <a:t>al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u</a:t>
            </a:r>
            <a:r>
              <a:rPr sz="2150" b="1" spc="10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endParaRPr sz="2150">
              <a:latin typeface="Roboto"/>
              <a:cs typeface="Robo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815844" y="5006380"/>
            <a:ext cx="3627754" cy="903605"/>
            <a:chOff x="9815844" y="5006380"/>
            <a:chExt cx="3627754" cy="903605"/>
          </a:xfrm>
        </p:grpSpPr>
        <p:sp>
          <p:nvSpPr>
            <p:cNvPr id="39" name="object 39"/>
            <p:cNvSpPr/>
            <p:nvPr/>
          </p:nvSpPr>
          <p:spPr>
            <a:xfrm>
              <a:off x="9815844" y="500638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15844" y="587808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395953" y="52269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0002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372900" y="5226929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815844" y="5914730"/>
            <a:ext cx="3627754" cy="903605"/>
            <a:chOff x="9815844" y="5914730"/>
            <a:chExt cx="3627754" cy="903605"/>
          </a:xfrm>
        </p:grpSpPr>
        <p:sp>
          <p:nvSpPr>
            <p:cNvPr id="44" name="object 44"/>
            <p:cNvSpPr/>
            <p:nvPr/>
          </p:nvSpPr>
          <p:spPr>
            <a:xfrm>
              <a:off x="9815844" y="591473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15844" y="678643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395953" y="6135278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0003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91475" y="5205987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oldAge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91475" y="6095038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me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91475" y="7027915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friend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500116" y="4384666"/>
            <a:ext cx="1784985" cy="2887345"/>
            <a:chOff x="8500116" y="4384666"/>
            <a:chExt cx="1784985" cy="2887345"/>
          </a:xfrm>
        </p:grpSpPr>
        <p:sp>
          <p:nvSpPr>
            <p:cNvPr id="51" name="object 51"/>
            <p:cNvSpPr/>
            <p:nvPr/>
          </p:nvSpPr>
          <p:spPr>
            <a:xfrm>
              <a:off x="8797089" y="4510317"/>
              <a:ext cx="1220470" cy="0"/>
            </a:xfrm>
            <a:custGeom>
              <a:avLst/>
              <a:gdLst/>
              <a:ahLst/>
              <a:cxnLst/>
              <a:rect l="l" t="t" r="r" b="b"/>
              <a:pathLst>
                <a:path w="1220470">
                  <a:moveTo>
                    <a:pt x="0" y="0"/>
                  </a:moveTo>
                  <a:lnTo>
                    <a:pt x="1188466" y="0"/>
                  </a:lnTo>
                  <a:lnTo>
                    <a:pt x="121987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85555" y="438466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44222" y="4793432"/>
              <a:ext cx="817880" cy="620395"/>
            </a:xfrm>
            <a:custGeom>
              <a:avLst/>
              <a:gdLst/>
              <a:ahLst/>
              <a:cxnLst/>
              <a:rect l="l" t="t" r="r" b="b"/>
              <a:pathLst>
                <a:path w="817879" h="620395">
                  <a:moveTo>
                    <a:pt x="0" y="619991"/>
                  </a:moveTo>
                  <a:lnTo>
                    <a:pt x="792409" y="18982"/>
                  </a:lnTo>
                  <a:lnTo>
                    <a:pt x="81743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60700" y="4660553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55" y="0"/>
                  </a:moveTo>
                  <a:lnTo>
                    <a:pt x="0" y="51749"/>
                  </a:lnTo>
                  <a:lnTo>
                    <a:pt x="151862" y="251974"/>
                  </a:lnTo>
                  <a:lnTo>
                    <a:pt x="276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531548" y="6321774"/>
              <a:ext cx="1485900" cy="0"/>
            </a:xfrm>
            <a:custGeom>
              <a:avLst/>
              <a:gdLst/>
              <a:ahLst/>
              <a:cxnLst/>
              <a:rect l="l" t="t" r="r" b="b"/>
              <a:pathLst>
                <a:path w="1485900">
                  <a:moveTo>
                    <a:pt x="0" y="0"/>
                  </a:moveTo>
                  <a:lnTo>
                    <a:pt x="1454007" y="0"/>
                  </a:lnTo>
                  <a:lnTo>
                    <a:pt x="148541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85555" y="6196123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53983" y="6622296"/>
              <a:ext cx="921385" cy="618490"/>
            </a:xfrm>
            <a:custGeom>
              <a:avLst/>
              <a:gdLst/>
              <a:ahLst/>
              <a:cxnLst/>
              <a:rect l="l" t="t" r="r" b="b"/>
              <a:pathLst>
                <a:path w="921384" h="618490">
                  <a:moveTo>
                    <a:pt x="0" y="617997"/>
                  </a:moveTo>
                  <a:lnTo>
                    <a:pt x="894946" y="17502"/>
                  </a:lnTo>
                  <a:lnTo>
                    <a:pt x="921031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78919" y="6499779"/>
              <a:ext cx="278765" cy="244475"/>
            </a:xfrm>
            <a:custGeom>
              <a:avLst/>
              <a:gdLst/>
              <a:ahLst/>
              <a:cxnLst/>
              <a:rect l="l" t="t" r="r" b="b"/>
              <a:pathLst>
                <a:path w="278765" h="244475">
                  <a:moveTo>
                    <a:pt x="278688" y="0"/>
                  </a:moveTo>
                  <a:lnTo>
                    <a:pt x="0" y="35680"/>
                  </a:lnTo>
                  <a:lnTo>
                    <a:pt x="140020" y="244359"/>
                  </a:lnTo>
                  <a:lnTo>
                    <a:pt x="27868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804545" y="4510316"/>
              <a:ext cx="1294765" cy="822325"/>
            </a:xfrm>
            <a:custGeom>
              <a:avLst/>
              <a:gdLst/>
              <a:ahLst/>
              <a:cxnLst/>
              <a:rect l="l" t="t" r="r" b="b"/>
              <a:pathLst>
                <a:path w="1294765" h="822325">
                  <a:moveTo>
                    <a:pt x="0" y="0"/>
                  </a:moveTo>
                  <a:lnTo>
                    <a:pt x="1268082" y="805075"/>
                  </a:lnTo>
                  <a:lnTo>
                    <a:pt x="1294601" y="82191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005280" y="5209313"/>
              <a:ext cx="280035" cy="241300"/>
            </a:xfrm>
            <a:custGeom>
              <a:avLst/>
              <a:gdLst/>
              <a:ahLst/>
              <a:cxnLst/>
              <a:rect l="l" t="t" r="r" b="b"/>
              <a:pathLst>
                <a:path w="280034" h="241300">
                  <a:moveTo>
                    <a:pt x="134693" y="0"/>
                  </a:moveTo>
                  <a:lnTo>
                    <a:pt x="0" y="212155"/>
                  </a:lnTo>
                  <a:lnTo>
                    <a:pt x="279502" y="240770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215912" y="6463946"/>
            <a:ext cx="259080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No </a:t>
            </a: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problem,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because </a:t>
            </a:r>
            <a:r>
              <a:rPr sz="19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spc="-25" dirty="0">
                <a:solidFill>
                  <a:srgbClr val="F2425D"/>
                </a:solidFill>
                <a:latin typeface="Roboto Lt"/>
                <a:cs typeface="Roboto Lt"/>
              </a:rPr>
              <a:t>we’re </a:t>
            </a:r>
            <a:r>
              <a:rPr sz="1900" spc="-20" dirty="0">
                <a:solidFill>
                  <a:srgbClr val="F2425D"/>
                </a:solidFill>
                <a:latin typeface="Roboto Lt"/>
                <a:cs typeface="Roboto Lt"/>
              </a:rPr>
              <a:t>NOT </a:t>
            </a: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changing </a:t>
            </a:r>
            <a:r>
              <a:rPr sz="1900" spc="5" dirty="0">
                <a:solidFill>
                  <a:srgbClr val="F2425D"/>
                </a:solidFill>
                <a:latin typeface="Roboto Lt"/>
                <a:cs typeface="Roboto Lt"/>
              </a:rPr>
              <a:t>the </a:t>
            </a:r>
            <a:r>
              <a:rPr sz="1900" spc="-45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b="1" i="1" spc="-55" dirty="0">
                <a:solidFill>
                  <a:srgbClr val="F2425D"/>
                </a:solidFill>
                <a:latin typeface="Roboto Bk"/>
                <a:cs typeface="Roboto Bk"/>
              </a:rPr>
              <a:t>value</a:t>
            </a:r>
            <a:r>
              <a:rPr sz="1900" b="1" i="1" spc="-20" dirty="0">
                <a:solidFill>
                  <a:srgbClr val="F2425D"/>
                </a:solidFill>
                <a:latin typeface="Roboto Bk"/>
                <a:cs typeface="Roboto Bk"/>
              </a:rPr>
              <a:t>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at</a:t>
            </a:r>
            <a:r>
              <a:rPr sz="190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address</a:t>
            </a:r>
            <a:r>
              <a:rPr sz="190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b="1" spc="-5" dirty="0">
                <a:solidFill>
                  <a:srgbClr val="F2425D"/>
                </a:solidFill>
                <a:latin typeface="Courier New"/>
                <a:cs typeface="Courier New"/>
              </a:rPr>
              <a:t>0003</a:t>
            </a: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!</a:t>
            </a:r>
            <a:endParaRPr sz="1900">
              <a:latin typeface="Roboto Lt"/>
              <a:cs typeface="Roboto L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39725" y="7451315"/>
            <a:ext cx="4323080" cy="3049905"/>
            <a:chOff x="839725" y="7451315"/>
            <a:chExt cx="4323080" cy="3049905"/>
          </a:xfrm>
        </p:grpSpPr>
        <p:sp>
          <p:nvSpPr>
            <p:cNvPr id="63" name="object 63"/>
            <p:cNvSpPr/>
            <p:nvPr/>
          </p:nvSpPr>
          <p:spPr>
            <a:xfrm>
              <a:off x="865902" y="7477492"/>
              <a:ext cx="1952625" cy="726440"/>
            </a:xfrm>
            <a:custGeom>
              <a:avLst/>
              <a:gdLst/>
              <a:ahLst/>
              <a:cxnLst/>
              <a:rect l="l" t="t" r="r" b="b"/>
              <a:pathLst>
                <a:path w="1952625" h="726440">
                  <a:moveTo>
                    <a:pt x="0" y="0"/>
                  </a:moveTo>
                  <a:lnTo>
                    <a:pt x="1952496" y="0"/>
                  </a:lnTo>
                  <a:lnTo>
                    <a:pt x="1952496" y="725954"/>
                  </a:lnTo>
                  <a:lnTo>
                    <a:pt x="0" y="725954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84060" y="8912200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84060" y="10020413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2058093" y="6086079"/>
            <a:ext cx="958215" cy="474980"/>
          </a:xfrm>
          <a:prstGeom prst="rect">
            <a:avLst/>
          </a:prstGeom>
          <a:solidFill>
            <a:srgbClr val="E7E7E7"/>
          </a:solidFill>
          <a:ln w="52354">
            <a:solidFill>
              <a:srgbClr val="F1425D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48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3051153" y="4817050"/>
            <a:ext cx="2068195" cy="1573530"/>
            <a:chOff x="13051153" y="4817050"/>
            <a:chExt cx="2068195" cy="1573530"/>
          </a:xfrm>
        </p:grpSpPr>
        <p:sp>
          <p:nvSpPr>
            <p:cNvPr id="68" name="object 68"/>
            <p:cNvSpPr/>
            <p:nvPr/>
          </p:nvSpPr>
          <p:spPr>
            <a:xfrm>
              <a:off x="13082586" y="4949781"/>
              <a:ext cx="1861185" cy="1409065"/>
            </a:xfrm>
            <a:custGeom>
              <a:avLst/>
              <a:gdLst/>
              <a:ahLst/>
              <a:cxnLst/>
              <a:rect l="l" t="t" r="r" b="b"/>
              <a:pathLst>
                <a:path w="1861184" h="1409064">
                  <a:moveTo>
                    <a:pt x="0" y="1408988"/>
                  </a:moveTo>
                  <a:lnTo>
                    <a:pt x="1835909" y="18961"/>
                  </a:lnTo>
                  <a:lnTo>
                    <a:pt x="1860953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842647" y="4817050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90" y="0"/>
                  </a:moveTo>
                  <a:lnTo>
                    <a:pt x="0" y="51516"/>
                  </a:lnTo>
                  <a:lnTo>
                    <a:pt x="151691" y="251869"/>
                  </a:lnTo>
                  <a:lnTo>
                    <a:pt x="2761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4204918" y="5764714"/>
            <a:ext cx="2850515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marR="5080" indent="-356870">
              <a:lnSpc>
                <a:spcPct val="110500"/>
              </a:lnSpc>
              <a:spcBef>
                <a:spcPts val="100"/>
              </a:spcBef>
            </a:pPr>
            <a:r>
              <a:rPr sz="2300" b="1" spc="15" dirty="0">
                <a:solidFill>
                  <a:srgbClr val="F2425D"/>
                </a:solidFill>
                <a:latin typeface="Roboto"/>
                <a:cs typeface="Roboto"/>
              </a:rPr>
              <a:t>Reference</a:t>
            </a:r>
            <a:r>
              <a:rPr sz="230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to</a:t>
            </a:r>
            <a:r>
              <a:rPr sz="2300" b="1" spc="-3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memory </a:t>
            </a:r>
            <a:r>
              <a:rPr sz="2300" b="1" spc="-56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F2425D"/>
                </a:solidFill>
                <a:latin typeface="Roboto"/>
                <a:cs typeface="Roboto"/>
              </a:rPr>
              <a:t>address</a:t>
            </a:r>
            <a:r>
              <a:rPr sz="230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F2425D"/>
                </a:solidFill>
                <a:latin typeface="Roboto"/>
                <a:cs typeface="Roboto"/>
              </a:rPr>
              <a:t>in</a:t>
            </a:r>
            <a:r>
              <a:rPr sz="230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F2425D"/>
                </a:solidFill>
                <a:latin typeface="Roboto"/>
                <a:cs typeface="Roboto"/>
              </a:rPr>
              <a:t>Heap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91475" y="4302878"/>
            <a:ext cx="5029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008786" y="3570468"/>
            <a:ext cx="11214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Identifier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685188" y="5926677"/>
            <a:ext cx="3143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444444"/>
                </a:solidFill>
                <a:latin typeface="Courier New"/>
                <a:cs typeface="Courier New"/>
              </a:rPr>
              <a:t>27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7278596" y="4851529"/>
            <a:ext cx="350520" cy="1173480"/>
            <a:chOff x="17278596" y="4851529"/>
            <a:chExt cx="350520" cy="1173480"/>
          </a:xfrm>
        </p:grpSpPr>
        <p:sp>
          <p:nvSpPr>
            <p:cNvPr id="75" name="object 75"/>
            <p:cNvSpPr/>
            <p:nvPr/>
          </p:nvSpPr>
          <p:spPr>
            <a:xfrm>
              <a:off x="17358607" y="5241102"/>
              <a:ext cx="254635" cy="767715"/>
            </a:xfrm>
            <a:custGeom>
              <a:avLst/>
              <a:gdLst/>
              <a:ahLst/>
              <a:cxnLst/>
              <a:rect l="l" t="t" r="r" b="b"/>
              <a:pathLst>
                <a:path w="254634" h="767714">
                  <a:moveTo>
                    <a:pt x="254405" y="767579"/>
                  </a:moveTo>
                  <a:lnTo>
                    <a:pt x="221049" y="726551"/>
                  </a:lnTo>
                  <a:lnTo>
                    <a:pt x="190036" y="685122"/>
                  </a:lnTo>
                  <a:lnTo>
                    <a:pt x="161364" y="643290"/>
                  </a:lnTo>
                  <a:lnTo>
                    <a:pt x="135035" y="601057"/>
                  </a:lnTo>
                  <a:lnTo>
                    <a:pt x="111048" y="558422"/>
                  </a:lnTo>
                  <a:lnTo>
                    <a:pt x="89403" y="515386"/>
                  </a:lnTo>
                  <a:lnTo>
                    <a:pt x="70100" y="471948"/>
                  </a:lnTo>
                  <a:lnTo>
                    <a:pt x="53140" y="428108"/>
                  </a:lnTo>
                  <a:lnTo>
                    <a:pt x="38522" y="383866"/>
                  </a:lnTo>
                  <a:lnTo>
                    <a:pt x="26246" y="339223"/>
                  </a:lnTo>
                  <a:lnTo>
                    <a:pt x="16312" y="294178"/>
                  </a:lnTo>
                  <a:lnTo>
                    <a:pt x="8721" y="248732"/>
                  </a:lnTo>
                  <a:lnTo>
                    <a:pt x="3471" y="202884"/>
                  </a:lnTo>
                  <a:lnTo>
                    <a:pt x="564" y="156634"/>
                  </a:lnTo>
                  <a:lnTo>
                    <a:pt x="0" y="109982"/>
                  </a:lnTo>
                  <a:lnTo>
                    <a:pt x="1777" y="62929"/>
                  </a:lnTo>
                  <a:lnTo>
                    <a:pt x="5897" y="15474"/>
                  </a:lnTo>
                  <a:lnTo>
                    <a:pt x="8655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296478" y="5120494"/>
              <a:ext cx="136525" cy="148590"/>
            </a:xfrm>
            <a:custGeom>
              <a:avLst/>
              <a:gdLst/>
              <a:ahLst/>
              <a:cxnLst/>
              <a:rect l="l" t="t" r="r" b="b"/>
              <a:pathLst>
                <a:path w="136525" h="148589">
                  <a:moveTo>
                    <a:pt x="92290" y="0"/>
                  </a:moveTo>
                  <a:lnTo>
                    <a:pt x="0" y="123943"/>
                  </a:lnTo>
                  <a:lnTo>
                    <a:pt x="136069" y="148198"/>
                  </a:lnTo>
                  <a:lnTo>
                    <a:pt x="92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8596" y="4851529"/>
              <a:ext cx="215517" cy="215510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2372900" y="4323820"/>
            <a:ext cx="9017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r>
              <a:rPr sz="2150" spc="4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79" name="object 7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62131" y="4398158"/>
            <a:ext cx="255631" cy="25192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6330" y="390040"/>
              <a:ext cx="628253" cy="628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1600644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220" dirty="0">
                <a:solidFill>
                  <a:srgbClr val="FAFBFB"/>
                </a:solidFill>
                <a:latin typeface="Trebuchet MS"/>
                <a:cs typeface="Trebuchet MS"/>
              </a:rPr>
              <a:t>“HOW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JAVASCRIPT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WORKS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BEHIND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65" dirty="0">
                <a:solidFill>
                  <a:srgbClr val="FAFBFB"/>
                </a:solidFill>
                <a:latin typeface="Trebuchet MS"/>
                <a:cs typeface="Trebuchet MS"/>
              </a:rPr>
              <a:t>THE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SCENES”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85" dirty="0">
                <a:solidFill>
                  <a:srgbClr val="FAFBFB"/>
                </a:solidFill>
                <a:latin typeface="Trebuchet MS"/>
                <a:cs typeface="Trebuchet MS"/>
              </a:rPr>
              <a:t>TOPICS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100" dirty="0">
                <a:solidFill>
                  <a:srgbClr val="FAFBFB"/>
                </a:solidFill>
                <a:latin typeface="Trebuchet MS"/>
                <a:cs typeface="Trebuchet MS"/>
              </a:rPr>
              <a:t>FOR</a:t>
            </a:r>
            <a:r>
              <a:rPr sz="4950" b="1" spc="23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LATER...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spc="1995" dirty="0">
                <a:solidFill>
                  <a:srgbClr val="FAFBFB"/>
                </a:solidFill>
                <a:latin typeface="Segoe UI Symbol"/>
                <a:cs typeface="Segoe UI Symbol"/>
              </a:rPr>
              <a:t>⏳</a:t>
            </a:r>
            <a:endParaRPr sz="495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7297" y="3899188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1265" y="4085475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29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4602" y="4141594"/>
            <a:ext cx="356010" cy="356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49558" y="4087010"/>
            <a:ext cx="12701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3020" algn="l"/>
                <a:tab pos="4465320" algn="l"/>
              </a:tabLst>
            </a:pP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Prototypal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Inheritance	</a:t>
            </a:r>
            <a:r>
              <a:rPr sz="280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Object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Oriented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Programming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(OOP)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With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7297" y="5465871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1265" y="5652158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295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4081" y="5708277"/>
            <a:ext cx="356010" cy="3560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49558" y="5653694"/>
            <a:ext cx="120834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8035" algn="l"/>
                <a:tab pos="2679700" algn="l"/>
              </a:tabLst>
            </a:pP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Event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Loop	</a:t>
            </a:r>
            <a:r>
              <a:rPr sz="280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Asynchronous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JavaScript: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Promises,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Async/Await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AJAX</a:t>
            </a:r>
            <a:endParaRPr sz="2800">
              <a:latin typeface="Roboto Lt"/>
              <a:cs typeface="Roboto 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67297" y="7032554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71265" y="7218840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444444"/>
                </a:solidFill>
                <a:latin typeface="Roboto"/>
                <a:cs typeface="Roboto"/>
              </a:rPr>
              <a:t>3</a:t>
            </a:r>
            <a:endParaRPr sz="295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0389" y="7274959"/>
            <a:ext cx="356010" cy="35601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49558" y="7220376"/>
            <a:ext cx="94221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5025" algn="l"/>
                <a:tab pos="5178425" algn="l"/>
              </a:tabLst>
            </a:pP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How </a:t>
            </a:r>
            <a:r>
              <a:rPr sz="28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DOM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15" dirty="0">
                <a:solidFill>
                  <a:srgbClr val="444444"/>
                </a:solidFill>
                <a:latin typeface="Roboto Lt"/>
                <a:cs typeface="Roboto Lt"/>
              </a:rPr>
              <a:t>Really</a:t>
            </a:r>
            <a:r>
              <a:rPr sz="28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5" dirty="0">
                <a:solidFill>
                  <a:srgbClr val="444444"/>
                </a:solidFill>
                <a:latin typeface="Roboto Lt"/>
                <a:cs typeface="Roboto Lt"/>
              </a:rPr>
              <a:t>Works	</a:t>
            </a:r>
            <a:r>
              <a:rPr sz="2800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Advanced</a:t>
            </a:r>
            <a:r>
              <a:rPr sz="28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Roboto Lt"/>
                <a:cs typeface="Roboto Lt"/>
              </a:rPr>
              <a:t>DOM</a:t>
            </a:r>
            <a:r>
              <a:rPr sz="28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and</a:t>
            </a:r>
            <a:r>
              <a:rPr sz="28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800" dirty="0">
                <a:solidFill>
                  <a:srgbClr val="444444"/>
                </a:solidFill>
                <a:latin typeface="Roboto Lt"/>
                <a:cs typeface="Roboto Lt"/>
              </a:rPr>
              <a:t>Events</a:t>
            </a:r>
            <a:endParaRPr sz="28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895" y="2208600"/>
            <a:ext cx="18332450" cy="6653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3335" algn="ctr">
              <a:lnSpc>
                <a:spcPct val="109800"/>
              </a:lnSpc>
              <a:spcBef>
                <a:spcPts val="105"/>
              </a:spcBef>
            </a:pPr>
            <a:r>
              <a:rPr spc="280" dirty="0"/>
              <a:t>DATA</a:t>
            </a:r>
            <a:r>
              <a:rPr spc="1290" dirty="0"/>
              <a:t> </a:t>
            </a:r>
            <a:r>
              <a:rPr spc="675" dirty="0"/>
              <a:t>STRUCTURES, </a:t>
            </a:r>
            <a:r>
              <a:rPr spc="680" dirty="0"/>
              <a:t> </a:t>
            </a:r>
            <a:r>
              <a:rPr spc="665" dirty="0"/>
              <a:t>MODERN</a:t>
            </a:r>
            <a:r>
              <a:rPr spc="1250" dirty="0"/>
              <a:t> </a:t>
            </a:r>
            <a:r>
              <a:rPr spc="705" dirty="0"/>
              <a:t>OPERATORS </a:t>
            </a:r>
            <a:r>
              <a:rPr spc="-3265" dirty="0"/>
              <a:t> </a:t>
            </a:r>
            <a:r>
              <a:rPr spc="450" dirty="0"/>
              <a:t>AND</a:t>
            </a:r>
            <a:r>
              <a:rPr spc="1290" dirty="0"/>
              <a:t> </a:t>
            </a:r>
            <a:r>
              <a:rPr spc="650" dirty="0"/>
              <a:t>STRINGS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8712" y="2837202"/>
            <a:ext cx="4575810" cy="6681470"/>
            <a:chOff x="15128712" y="2837202"/>
            <a:chExt cx="4575810" cy="6681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8712" y="2837202"/>
              <a:ext cx="4575201" cy="66766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7225" y="8805236"/>
              <a:ext cx="698115" cy="6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5437" y="8825995"/>
              <a:ext cx="3949181" cy="69233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6671" y="9752825"/>
            <a:ext cx="251301" cy="2513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393971" y="9705571"/>
            <a:ext cx="280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02982" y="9695905"/>
            <a:ext cx="3463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30" dirty="0">
                <a:solidFill>
                  <a:srgbClr val="444444"/>
                </a:solidFill>
                <a:latin typeface="Roboto Lt"/>
                <a:cs typeface="Roboto Lt"/>
              </a:rPr>
              <a:t>JSON</a:t>
            </a:r>
            <a:r>
              <a:rPr sz="22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22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format</a:t>
            </a:r>
            <a:r>
              <a:rPr sz="220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example</a:t>
            </a:r>
            <a:endParaRPr sz="220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2179" y="1737413"/>
            <a:ext cx="13387069" cy="3529329"/>
            <a:chOff x="892179" y="1737413"/>
            <a:chExt cx="13387069" cy="3529329"/>
          </a:xfrm>
        </p:grpSpPr>
        <p:sp>
          <p:nvSpPr>
            <p:cNvPr id="10" name="object 10"/>
            <p:cNvSpPr/>
            <p:nvPr/>
          </p:nvSpPr>
          <p:spPr>
            <a:xfrm>
              <a:off x="892179" y="2327436"/>
              <a:ext cx="13387069" cy="2938780"/>
            </a:xfrm>
            <a:custGeom>
              <a:avLst/>
              <a:gdLst/>
              <a:ahLst/>
              <a:cxnLst/>
              <a:rect l="l" t="t" r="r" b="b"/>
              <a:pathLst>
                <a:path w="13387069" h="2938779">
                  <a:moveTo>
                    <a:pt x="13386733" y="0"/>
                  </a:moveTo>
                  <a:lnTo>
                    <a:pt x="0" y="0"/>
                  </a:lnTo>
                  <a:lnTo>
                    <a:pt x="0" y="2938707"/>
                  </a:lnTo>
                  <a:lnTo>
                    <a:pt x="13386733" y="2938707"/>
                  </a:lnTo>
                  <a:lnTo>
                    <a:pt x="1338673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8198" y="2752565"/>
              <a:ext cx="568325" cy="2088514"/>
            </a:xfrm>
            <a:custGeom>
              <a:avLst/>
              <a:gdLst/>
              <a:ahLst/>
              <a:cxnLst/>
              <a:rect l="l" t="t" r="r" b="b"/>
              <a:pathLst>
                <a:path w="568325" h="2088514">
                  <a:moveTo>
                    <a:pt x="568007" y="1804454"/>
                  </a:moveTo>
                  <a:lnTo>
                    <a:pt x="564680" y="1760994"/>
                  </a:lnTo>
                  <a:lnTo>
                    <a:pt x="554697" y="1718348"/>
                  </a:lnTo>
                  <a:lnTo>
                    <a:pt x="538060" y="1677352"/>
                  </a:lnTo>
                  <a:lnTo>
                    <a:pt x="514769" y="1638846"/>
                  </a:lnTo>
                  <a:lnTo>
                    <a:pt x="484822" y="1603641"/>
                  </a:lnTo>
                  <a:lnTo>
                    <a:pt x="449618" y="1573695"/>
                  </a:lnTo>
                  <a:lnTo>
                    <a:pt x="411111" y="1550403"/>
                  </a:lnTo>
                  <a:lnTo>
                    <a:pt x="370116" y="1533766"/>
                  </a:lnTo>
                  <a:lnTo>
                    <a:pt x="327482" y="1523784"/>
                  </a:lnTo>
                  <a:lnTo>
                    <a:pt x="284010" y="1520456"/>
                  </a:lnTo>
                  <a:lnTo>
                    <a:pt x="240538" y="1523784"/>
                  </a:lnTo>
                  <a:lnTo>
                    <a:pt x="197891" y="1533766"/>
                  </a:lnTo>
                  <a:lnTo>
                    <a:pt x="156895" y="1550403"/>
                  </a:lnTo>
                  <a:lnTo>
                    <a:pt x="118389" y="1573695"/>
                  </a:lnTo>
                  <a:lnTo>
                    <a:pt x="83185" y="1603641"/>
                  </a:lnTo>
                  <a:lnTo>
                    <a:pt x="53238" y="1638846"/>
                  </a:lnTo>
                  <a:lnTo>
                    <a:pt x="29946" y="1677352"/>
                  </a:lnTo>
                  <a:lnTo>
                    <a:pt x="13309" y="1718348"/>
                  </a:lnTo>
                  <a:lnTo>
                    <a:pt x="3327" y="1760994"/>
                  </a:lnTo>
                  <a:lnTo>
                    <a:pt x="0" y="1804454"/>
                  </a:lnTo>
                  <a:lnTo>
                    <a:pt x="3327" y="1847926"/>
                  </a:lnTo>
                  <a:lnTo>
                    <a:pt x="13309" y="1890572"/>
                  </a:lnTo>
                  <a:lnTo>
                    <a:pt x="29946" y="1931568"/>
                  </a:lnTo>
                  <a:lnTo>
                    <a:pt x="53238" y="1970074"/>
                  </a:lnTo>
                  <a:lnTo>
                    <a:pt x="83185" y="2005279"/>
                  </a:lnTo>
                  <a:lnTo>
                    <a:pt x="118389" y="2035225"/>
                  </a:lnTo>
                  <a:lnTo>
                    <a:pt x="156895" y="2058517"/>
                  </a:lnTo>
                  <a:lnTo>
                    <a:pt x="197891" y="2075154"/>
                  </a:lnTo>
                  <a:lnTo>
                    <a:pt x="240538" y="2085136"/>
                  </a:lnTo>
                  <a:lnTo>
                    <a:pt x="284010" y="2088464"/>
                  </a:lnTo>
                  <a:lnTo>
                    <a:pt x="327482" y="2085136"/>
                  </a:lnTo>
                  <a:lnTo>
                    <a:pt x="370116" y="2075154"/>
                  </a:lnTo>
                  <a:lnTo>
                    <a:pt x="411111" y="2058517"/>
                  </a:lnTo>
                  <a:lnTo>
                    <a:pt x="449618" y="2035225"/>
                  </a:lnTo>
                  <a:lnTo>
                    <a:pt x="484822" y="2005279"/>
                  </a:lnTo>
                  <a:lnTo>
                    <a:pt x="514769" y="1970074"/>
                  </a:lnTo>
                  <a:lnTo>
                    <a:pt x="538060" y="1931568"/>
                  </a:lnTo>
                  <a:lnTo>
                    <a:pt x="554697" y="1890572"/>
                  </a:lnTo>
                  <a:lnTo>
                    <a:pt x="564680" y="1847926"/>
                  </a:lnTo>
                  <a:lnTo>
                    <a:pt x="568007" y="1804454"/>
                  </a:lnTo>
                  <a:close/>
                </a:path>
                <a:path w="568325" h="2088514">
                  <a:moveTo>
                    <a:pt x="568007" y="1044232"/>
                  </a:moveTo>
                  <a:lnTo>
                    <a:pt x="564680" y="1000760"/>
                  </a:lnTo>
                  <a:lnTo>
                    <a:pt x="554697" y="958113"/>
                  </a:lnTo>
                  <a:lnTo>
                    <a:pt x="538060" y="917117"/>
                  </a:lnTo>
                  <a:lnTo>
                    <a:pt x="514769" y="878611"/>
                  </a:lnTo>
                  <a:lnTo>
                    <a:pt x="484822" y="843407"/>
                  </a:lnTo>
                  <a:lnTo>
                    <a:pt x="449618" y="813460"/>
                  </a:lnTo>
                  <a:lnTo>
                    <a:pt x="411111" y="790168"/>
                  </a:lnTo>
                  <a:lnTo>
                    <a:pt x="370116" y="773544"/>
                  </a:lnTo>
                  <a:lnTo>
                    <a:pt x="327482" y="763562"/>
                  </a:lnTo>
                  <a:lnTo>
                    <a:pt x="284010" y="760234"/>
                  </a:lnTo>
                  <a:lnTo>
                    <a:pt x="240538" y="763562"/>
                  </a:lnTo>
                  <a:lnTo>
                    <a:pt x="197891" y="773544"/>
                  </a:lnTo>
                  <a:lnTo>
                    <a:pt x="156895" y="790168"/>
                  </a:lnTo>
                  <a:lnTo>
                    <a:pt x="118389" y="813460"/>
                  </a:lnTo>
                  <a:lnTo>
                    <a:pt x="83185" y="843407"/>
                  </a:lnTo>
                  <a:lnTo>
                    <a:pt x="53238" y="878611"/>
                  </a:lnTo>
                  <a:lnTo>
                    <a:pt x="29946" y="917117"/>
                  </a:lnTo>
                  <a:lnTo>
                    <a:pt x="13309" y="958113"/>
                  </a:lnTo>
                  <a:lnTo>
                    <a:pt x="3327" y="1000760"/>
                  </a:lnTo>
                  <a:lnTo>
                    <a:pt x="0" y="1044232"/>
                  </a:lnTo>
                  <a:lnTo>
                    <a:pt x="3327" y="1087704"/>
                  </a:lnTo>
                  <a:lnTo>
                    <a:pt x="13309" y="1130350"/>
                  </a:lnTo>
                  <a:lnTo>
                    <a:pt x="29946" y="1171333"/>
                  </a:lnTo>
                  <a:lnTo>
                    <a:pt x="53238" y="1209840"/>
                  </a:lnTo>
                  <a:lnTo>
                    <a:pt x="83185" y="1245044"/>
                  </a:lnTo>
                  <a:lnTo>
                    <a:pt x="118389" y="1274991"/>
                  </a:lnTo>
                  <a:lnTo>
                    <a:pt x="156895" y="1298282"/>
                  </a:lnTo>
                  <a:lnTo>
                    <a:pt x="197891" y="1314919"/>
                  </a:lnTo>
                  <a:lnTo>
                    <a:pt x="240538" y="1324902"/>
                  </a:lnTo>
                  <a:lnTo>
                    <a:pt x="284010" y="1328229"/>
                  </a:lnTo>
                  <a:lnTo>
                    <a:pt x="327482" y="1324902"/>
                  </a:lnTo>
                  <a:lnTo>
                    <a:pt x="370116" y="1314919"/>
                  </a:lnTo>
                  <a:lnTo>
                    <a:pt x="411111" y="1298282"/>
                  </a:lnTo>
                  <a:lnTo>
                    <a:pt x="449618" y="1274991"/>
                  </a:lnTo>
                  <a:lnTo>
                    <a:pt x="484822" y="1245044"/>
                  </a:lnTo>
                  <a:lnTo>
                    <a:pt x="514769" y="1209840"/>
                  </a:lnTo>
                  <a:lnTo>
                    <a:pt x="538060" y="1171333"/>
                  </a:lnTo>
                  <a:lnTo>
                    <a:pt x="554697" y="1130350"/>
                  </a:lnTo>
                  <a:lnTo>
                    <a:pt x="564680" y="1087704"/>
                  </a:lnTo>
                  <a:lnTo>
                    <a:pt x="568007" y="1044232"/>
                  </a:lnTo>
                  <a:close/>
                </a:path>
                <a:path w="568325" h="2088514">
                  <a:moveTo>
                    <a:pt x="568007" y="283997"/>
                  </a:moveTo>
                  <a:lnTo>
                    <a:pt x="564680" y="240525"/>
                  </a:lnTo>
                  <a:lnTo>
                    <a:pt x="554697" y="197878"/>
                  </a:lnTo>
                  <a:lnTo>
                    <a:pt x="538060" y="156895"/>
                  </a:lnTo>
                  <a:lnTo>
                    <a:pt x="514769" y="118376"/>
                  </a:lnTo>
                  <a:lnTo>
                    <a:pt x="484822" y="83185"/>
                  </a:lnTo>
                  <a:lnTo>
                    <a:pt x="449618" y="53238"/>
                  </a:lnTo>
                  <a:lnTo>
                    <a:pt x="411111" y="29946"/>
                  </a:lnTo>
                  <a:lnTo>
                    <a:pt x="370116" y="13309"/>
                  </a:lnTo>
                  <a:lnTo>
                    <a:pt x="327482" y="3327"/>
                  </a:lnTo>
                  <a:lnTo>
                    <a:pt x="284010" y="0"/>
                  </a:lnTo>
                  <a:lnTo>
                    <a:pt x="240538" y="3327"/>
                  </a:lnTo>
                  <a:lnTo>
                    <a:pt x="197891" y="13309"/>
                  </a:lnTo>
                  <a:lnTo>
                    <a:pt x="156895" y="29946"/>
                  </a:lnTo>
                  <a:lnTo>
                    <a:pt x="118389" y="53238"/>
                  </a:lnTo>
                  <a:lnTo>
                    <a:pt x="83185" y="83185"/>
                  </a:lnTo>
                  <a:lnTo>
                    <a:pt x="53238" y="118376"/>
                  </a:lnTo>
                  <a:lnTo>
                    <a:pt x="29946" y="156895"/>
                  </a:lnTo>
                  <a:lnTo>
                    <a:pt x="13309" y="197878"/>
                  </a:lnTo>
                  <a:lnTo>
                    <a:pt x="3327" y="240525"/>
                  </a:lnTo>
                  <a:lnTo>
                    <a:pt x="0" y="283997"/>
                  </a:lnTo>
                  <a:lnTo>
                    <a:pt x="3327" y="327469"/>
                  </a:lnTo>
                  <a:lnTo>
                    <a:pt x="13309" y="370116"/>
                  </a:lnTo>
                  <a:lnTo>
                    <a:pt x="29946" y="411099"/>
                  </a:lnTo>
                  <a:lnTo>
                    <a:pt x="53238" y="449618"/>
                  </a:lnTo>
                  <a:lnTo>
                    <a:pt x="83185" y="484822"/>
                  </a:lnTo>
                  <a:lnTo>
                    <a:pt x="118389" y="514756"/>
                  </a:lnTo>
                  <a:lnTo>
                    <a:pt x="156895" y="538048"/>
                  </a:lnTo>
                  <a:lnTo>
                    <a:pt x="197891" y="554685"/>
                  </a:lnTo>
                  <a:lnTo>
                    <a:pt x="240538" y="564667"/>
                  </a:lnTo>
                  <a:lnTo>
                    <a:pt x="284010" y="567994"/>
                  </a:lnTo>
                  <a:lnTo>
                    <a:pt x="327482" y="564667"/>
                  </a:lnTo>
                  <a:lnTo>
                    <a:pt x="370116" y="554685"/>
                  </a:lnTo>
                  <a:lnTo>
                    <a:pt x="411111" y="538048"/>
                  </a:lnTo>
                  <a:lnTo>
                    <a:pt x="449618" y="514756"/>
                  </a:lnTo>
                  <a:lnTo>
                    <a:pt x="484822" y="484822"/>
                  </a:lnTo>
                  <a:lnTo>
                    <a:pt x="514769" y="449618"/>
                  </a:lnTo>
                  <a:lnTo>
                    <a:pt x="538060" y="411099"/>
                  </a:lnTo>
                  <a:lnTo>
                    <a:pt x="554697" y="370116"/>
                  </a:lnTo>
                  <a:lnTo>
                    <a:pt x="564680" y="327469"/>
                  </a:lnTo>
                  <a:lnTo>
                    <a:pt x="568007" y="283997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591" y="1737413"/>
              <a:ext cx="3754567" cy="72620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5836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DAT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STRUCTURE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OVERVIEW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487581" y="3147243"/>
            <a:ext cx="906144" cy="316865"/>
            <a:chOff x="16487581" y="3147243"/>
            <a:chExt cx="906144" cy="316865"/>
          </a:xfrm>
        </p:grpSpPr>
        <p:sp>
          <p:nvSpPr>
            <p:cNvPr id="16" name="object 16"/>
            <p:cNvSpPr/>
            <p:nvPr/>
          </p:nvSpPr>
          <p:spPr>
            <a:xfrm>
              <a:off x="16636225" y="3168185"/>
              <a:ext cx="736600" cy="217170"/>
            </a:xfrm>
            <a:custGeom>
              <a:avLst/>
              <a:gdLst/>
              <a:ahLst/>
              <a:cxnLst/>
              <a:rect l="l" t="t" r="r" b="b"/>
              <a:pathLst>
                <a:path w="736600" h="217170">
                  <a:moveTo>
                    <a:pt x="736163" y="0"/>
                  </a:moveTo>
                  <a:lnTo>
                    <a:pt x="20119" y="211086"/>
                  </a:lnTo>
                  <a:lnTo>
                    <a:pt x="0" y="21701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487581" y="3294915"/>
              <a:ext cx="193675" cy="168910"/>
            </a:xfrm>
            <a:custGeom>
              <a:avLst/>
              <a:gdLst/>
              <a:ahLst/>
              <a:cxnLst/>
              <a:rect l="l" t="t" r="r" b="b"/>
              <a:pathLst>
                <a:path w="193675" h="168910">
                  <a:moveTo>
                    <a:pt x="143859" y="0"/>
                  </a:moveTo>
                  <a:lnTo>
                    <a:pt x="0" y="134107"/>
                  </a:lnTo>
                  <a:lnTo>
                    <a:pt x="193596" y="168732"/>
                  </a:lnTo>
                  <a:lnTo>
                    <a:pt x="14385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508735" y="2972363"/>
            <a:ext cx="6242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Array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365626" y="2378492"/>
            <a:ext cx="815975" cy="614680"/>
            <a:chOff x="15365626" y="2378492"/>
            <a:chExt cx="815975" cy="614680"/>
          </a:xfrm>
        </p:grpSpPr>
        <p:sp>
          <p:nvSpPr>
            <p:cNvPr id="20" name="object 20"/>
            <p:cNvSpPr/>
            <p:nvPr/>
          </p:nvSpPr>
          <p:spPr>
            <a:xfrm>
              <a:off x="15489782" y="2399434"/>
              <a:ext cx="670560" cy="501015"/>
            </a:xfrm>
            <a:custGeom>
              <a:avLst/>
              <a:gdLst/>
              <a:ahLst/>
              <a:cxnLst/>
              <a:rect l="l" t="t" r="r" b="b"/>
              <a:pathLst>
                <a:path w="670559" h="501014">
                  <a:moveTo>
                    <a:pt x="670317" y="0"/>
                  </a:moveTo>
                  <a:lnTo>
                    <a:pt x="16795" y="488161"/>
                  </a:lnTo>
                  <a:lnTo>
                    <a:pt x="0" y="50070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65626" y="2817144"/>
              <a:ext cx="193675" cy="175895"/>
            </a:xfrm>
            <a:custGeom>
              <a:avLst/>
              <a:gdLst/>
              <a:ahLst/>
              <a:cxnLst/>
              <a:rect l="l" t="t" r="r" b="b"/>
              <a:pathLst>
                <a:path w="193675" h="175894">
                  <a:moveTo>
                    <a:pt x="88300" y="0"/>
                  </a:moveTo>
                  <a:lnTo>
                    <a:pt x="0" y="175739"/>
                  </a:lnTo>
                  <a:lnTo>
                    <a:pt x="193564" y="140932"/>
                  </a:lnTo>
                  <a:lnTo>
                    <a:pt x="883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356801" y="2197146"/>
            <a:ext cx="94106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F2425D"/>
                </a:solidFill>
                <a:latin typeface="Roboto Lt"/>
                <a:cs typeface="Roboto Lt"/>
              </a:rPr>
              <a:t>“Object”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756357" y="5328682"/>
            <a:ext cx="904875" cy="192405"/>
            <a:chOff x="15756357" y="5328682"/>
            <a:chExt cx="904875" cy="192405"/>
          </a:xfrm>
        </p:grpSpPr>
        <p:sp>
          <p:nvSpPr>
            <p:cNvPr id="24" name="object 24"/>
            <p:cNvSpPr/>
            <p:nvPr/>
          </p:nvSpPr>
          <p:spPr>
            <a:xfrm>
              <a:off x="15910250" y="5349624"/>
              <a:ext cx="730250" cy="86995"/>
            </a:xfrm>
            <a:custGeom>
              <a:avLst/>
              <a:gdLst/>
              <a:ahLst/>
              <a:cxnLst/>
              <a:rect l="l" t="t" r="r" b="b"/>
              <a:pathLst>
                <a:path w="730250" h="86995">
                  <a:moveTo>
                    <a:pt x="729836" y="0"/>
                  </a:moveTo>
                  <a:lnTo>
                    <a:pt x="20803" y="83999"/>
                  </a:lnTo>
                  <a:lnTo>
                    <a:pt x="0" y="8646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56357" y="5346281"/>
              <a:ext cx="185420" cy="175260"/>
            </a:xfrm>
            <a:custGeom>
              <a:avLst/>
              <a:gdLst/>
              <a:ahLst/>
              <a:cxnLst/>
              <a:rect l="l" t="t" r="r" b="b"/>
              <a:pathLst>
                <a:path w="185419" h="175260">
                  <a:moveTo>
                    <a:pt x="164340" y="0"/>
                  </a:moveTo>
                  <a:lnTo>
                    <a:pt x="0" y="108038"/>
                  </a:lnTo>
                  <a:lnTo>
                    <a:pt x="185041" y="174688"/>
                  </a:lnTo>
                  <a:lnTo>
                    <a:pt x="1643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793123" y="5189489"/>
            <a:ext cx="941069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F2425D"/>
                </a:solidFill>
                <a:latin typeface="Roboto Lt"/>
                <a:cs typeface="Roboto Lt"/>
              </a:rPr>
              <a:t>“Object”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04938" y="1786832"/>
            <a:ext cx="11971655" cy="2954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85" dirty="0">
                <a:solidFill>
                  <a:srgbClr val="FAFBFB"/>
                </a:solidFill>
                <a:latin typeface="Trebuchet MS"/>
                <a:cs typeface="Trebuchet MS"/>
              </a:rPr>
              <a:t>SOURCE</a:t>
            </a:r>
            <a:r>
              <a:rPr sz="3700" b="1" spc="-62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960" dirty="0">
                <a:solidFill>
                  <a:srgbClr val="FAFBFB"/>
                </a:solidFill>
                <a:latin typeface="Trebuchet MS"/>
                <a:cs typeface="Trebuchet MS"/>
              </a:rPr>
              <a:t>O</a:t>
            </a:r>
            <a:r>
              <a:rPr sz="3700" b="1" spc="-855" dirty="0">
                <a:solidFill>
                  <a:srgbClr val="FAFBFB"/>
                </a:solidFill>
                <a:latin typeface="Trebuchet MS"/>
                <a:cs typeface="Trebuchet MS"/>
              </a:rPr>
              <a:t>F</a:t>
            </a:r>
            <a:r>
              <a:rPr sz="3700" b="1" spc="17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3700" b="1" spc="-605" dirty="0">
                <a:solidFill>
                  <a:srgbClr val="FAFBFB"/>
                </a:solidFill>
                <a:latin typeface="Trebuchet MS"/>
                <a:cs typeface="Trebuchet MS"/>
              </a:rPr>
              <a:t>DATA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350">
              <a:latin typeface="Trebuchet MS"/>
              <a:cs typeface="Trebuchet MS"/>
            </a:endParaRPr>
          </a:p>
          <a:p>
            <a:pPr marL="1169035" indent="-636905">
              <a:lnSpc>
                <a:spcPct val="100000"/>
              </a:lnSpc>
              <a:buFont typeface="Roboto"/>
              <a:buAutoNum type="arabicPlain"/>
              <a:tabLst>
                <a:tab pos="1169035" algn="l"/>
                <a:tab pos="1169670" algn="l"/>
              </a:tabLst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From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program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itself: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Data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written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directly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source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code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(e.g.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status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messages)</a:t>
            </a:r>
            <a:endParaRPr sz="23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444"/>
              </a:buClr>
              <a:buFont typeface="Roboto"/>
              <a:buAutoNum type="arabicPlain"/>
            </a:pPr>
            <a:endParaRPr sz="2650">
              <a:latin typeface="Roboto Lt"/>
              <a:cs typeface="Roboto Lt"/>
            </a:endParaRPr>
          </a:p>
          <a:p>
            <a:pPr marL="1169035" indent="-636905">
              <a:lnSpc>
                <a:spcPct val="100000"/>
              </a:lnSpc>
              <a:buFont typeface="Roboto"/>
              <a:buAutoNum type="arabicPlain"/>
              <a:tabLst>
                <a:tab pos="1169035" algn="l"/>
                <a:tab pos="1169670" algn="l"/>
              </a:tabLst>
            </a:pP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UI: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input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from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user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or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data written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DOM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(e.g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tasks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in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todo app)</a:t>
            </a:r>
            <a:endParaRPr sz="23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444"/>
              </a:buClr>
              <a:buFont typeface="Roboto"/>
              <a:buAutoNum type="arabicPlain"/>
            </a:pPr>
            <a:endParaRPr sz="2650">
              <a:latin typeface="Roboto Lt"/>
              <a:cs typeface="Roboto Lt"/>
            </a:endParaRPr>
          </a:p>
          <a:p>
            <a:pPr marL="1169035" indent="-636905">
              <a:lnSpc>
                <a:spcPct val="100000"/>
              </a:lnSpc>
              <a:buFont typeface="Roboto"/>
              <a:buAutoNum type="arabicPlain"/>
              <a:tabLst>
                <a:tab pos="1169035" algn="l"/>
                <a:tab pos="1169670" algn="l"/>
              </a:tabLst>
            </a:pP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From external sources:</a:t>
            </a:r>
            <a:r>
              <a:rPr sz="3450" spc="-7" baseline="1207" dirty="0">
                <a:solidFill>
                  <a:srgbClr val="444444"/>
                </a:solidFill>
                <a:latin typeface="Roboto Lt"/>
                <a:cs typeface="Roboto Lt"/>
              </a:rPr>
              <a:t> Data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fetched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for</a:t>
            </a:r>
            <a:r>
              <a:rPr sz="3450" spc="15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example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3450" spc="15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web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spc="15" baseline="1207" dirty="0">
                <a:solidFill>
                  <a:srgbClr val="444444"/>
                </a:solidFill>
                <a:latin typeface="Roboto Lt"/>
                <a:cs typeface="Roboto Lt"/>
              </a:rPr>
              <a:t>API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(e.g.</a:t>
            </a:r>
            <a:r>
              <a:rPr sz="3450" spc="15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spc="-7" baseline="1207" dirty="0">
                <a:solidFill>
                  <a:srgbClr val="444444"/>
                </a:solidFill>
                <a:latin typeface="Roboto Lt"/>
                <a:cs typeface="Roboto Lt"/>
              </a:rPr>
              <a:t>recipe</a:t>
            </a:r>
            <a:r>
              <a:rPr sz="3450" spc="7" baseline="1207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3450" baseline="1207" dirty="0">
                <a:solidFill>
                  <a:srgbClr val="444444"/>
                </a:solidFill>
                <a:latin typeface="Roboto Lt"/>
                <a:cs typeface="Roboto Lt"/>
              </a:rPr>
              <a:t>objects)</a:t>
            </a:r>
            <a:endParaRPr sz="3450" baseline="1207">
              <a:latin typeface="Roboto Lt"/>
              <a:cs typeface="Roboto L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456333" y="4567458"/>
            <a:ext cx="4909820" cy="1179830"/>
            <a:chOff x="10456333" y="4567458"/>
            <a:chExt cx="4909820" cy="1179830"/>
          </a:xfrm>
        </p:grpSpPr>
        <p:sp>
          <p:nvSpPr>
            <p:cNvPr id="29" name="object 29"/>
            <p:cNvSpPr/>
            <p:nvPr/>
          </p:nvSpPr>
          <p:spPr>
            <a:xfrm>
              <a:off x="13529525" y="4588400"/>
              <a:ext cx="1682750" cy="279400"/>
            </a:xfrm>
            <a:custGeom>
              <a:avLst/>
              <a:gdLst/>
              <a:ahLst/>
              <a:cxnLst/>
              <a:rect l="l" t="t" r="r" b="b"/>
              <a:pathLst>
                <a:path w="1682750" h="279400">
                  <a:moveTo>
                    <a:pt x="0" y="0"/>
                  </a:moveTo>
                  <a:lnTo>
                    <a:pt x="36358" y="21801"/>
                  </a:lnTo>
                  <a:lnTo>
                    <a:pt x="73475" y="42716"/>
                  </a:lnTo>
                  <a:lnTo>
                    <a:pt x="111352" y="62746"/>
                  </a:lnTo>
                  <a:lnTo>
                    <a:pt x="149987" y="81890"/>
                  </a:lnTo>
                  <a:lnTo>
                    <a:pt x="189382" y="100148"/>
                  </a:lnTo>
                  <a:lnTo>
                    <a:pt x="229536" y="117519"/>
                  </a:lnTo>
                  <a:lnTo>
                    <a:pt x="270448" y="134006"/>
                  </a:lnTo>
                  <a:lnTo>
                    <a:pt x="312120" y="149606"/>
                  </a:lnTo>
                  <a:lnTo>
                    <a:pt x="354551" y="164320"/>
                  </a:lnTo>
                  <a:lnTo>
                    <a:pt x="397740" y="178149"/>
                  </a:lnTo>
                  <a:lnTo>
                    <a:pt x="441689" y="191091"/>
                  </a:lnTo>
                  <a:lnTo>
                    <a:pt x="486397" y="203148"/>
                  </a:lnTo>
                  <a:lnTo>
                    <a:pt x="531863" y="214319"/>
                  </a:lnTo>
                  <a:lnTo>
                    <a:pt x="578089" y="224604"/>
                  </a:lnTo>
                  <a:lnTo>
                    <a:pt x="625074" y="234003"/>
                  </a:lnTo>
                  <a:lnTo>
                    <a:pt x="672818" y="242516"/>
                  </a:lnTo>
                  <a:lnTo>
                    <a:pt x="721321" y="250144"/>
                  </a:lnTo>
                  <a:lnTo>
                    <a:pt x="770583" y="256885"/>
                  </a:lnTo>
                  <a:lnTo>
                    <a:pt x="820604" y="262741"/>
                  </a:lnTo>
                  <a:lnTo>
                    <a:pt x="871384" y="267711"/>
                  </a:lnTo>
                  <a:lnTo>
                    <a:pt x="922923" y="271795"/>
                  </a:lnTo>
                  <a:lnTo>
                    <a:pt x="975221" y="274993"/>
                  </a:lnTo>
                  <a:lnTo>
                    <a:pt x="1028278" y="277305"/>
                  </a:lnTo>
                  <a:lnTo>
                    <a:pt x="1082094" y="278731"/>
                  </a:lnTo>
                  <a:lnTo>
                    <a:pt x="1136669" y="279272"/>
                  </a:lnTo>
                  <a:lnTo>
                    <a:pt x="1192003" y="278926"/>
                  </a:lnTo>
                  <a:lnTo>
                    <a:pt x="1248096" y="277695"/>
                  </a:lnTo>
                  <a:lnTo>
                    <a:pt x="1304948" y="275578"/>
                  </a:lnTo>
                  <a:lnTo>
                    <a:pt x="1362560" y="272575"/>
                  </a:lnTo>
                  <a:lnTo>
                    <a:pt x="1420930" y="268686"/>
                  </a:lnTo>
                  <a:lnTo>
                    <a:pt x="1480059" y="263911"/>
                  </a:lnTo>
                  <a:lnTo>
                    <a:pt x="1539948" y="258250"/>
                  </a:lnTo>
                  <a:lnTo>
                    <a:pt x="1600595" y="251704"/>
                  </a:lnTo>
                  <a:lnTo>
                    <a:pt x="1662001" y="244271"/>
                  </a:lnTo>
                  <a:lnTo>
                    <a:pt x="1682737" y="2412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78920" y="4745624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0" y="0"/>
                  </a:moveTo>
                  <a:lnTo>
                    <a:pt x="25224" y="174093"/>
                  </a:lnTo>
                  <a:lnTo>
                    <a:pt x="186706" y="61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42158" y="4968408"/>
              <a:ext cx="798830" cy="757555"/>
            </a:xfrm>
            <a:custGeom>
              <a:avLst/>
              <a:gdLst/>
              <a:ahLst/>
              <a:cxnLst/>
              <a:rect l="l" t="t" r="r" b="b"/>
              <a:pathLst>
                <a:path w="798829" h="757554">
                  <a:moveTo>
                    <a:pt x="798380" y="757451"/>
                  </a:moveTo>
                  <a:lnTo>
                    <a:pt x="743489" y="751256"/>
                  </a:lnTo>
                  <a:lnTo>
                    <a:pt x="690517" y="743122"/>
                  </a:lnTo>
                  <a:lnTo>
                    <a:pt x="639464" y="733049"/>
                  </a:lnTo>
                  <a:lnTo>
                    <a:pt x="590331" y="721036"/>
                  </a:lnTo>
                  <a:lnTo>
                    <a:pt x="543116" y="707085"/>
                  </a:lnTo>
                  <a:lnTo>
                    <a:pt x="497820" y="691195"/>
                  </a:lnTo>
                  <a:lnTo>
                    <a:pt x="454443" y="673366"/>
                  </a:lnTo>
                  <a:lnTo>
                    <a:pt x="412985" y="653597"/>
                  </a:lnTo>
                  <a:lnTo>
                    <a:pt x="373446" y="631890"/>
                  </a:lnTo>
                  <a:lnTo>
                    <a:pt x="335826" y="608244"/>
                  </a:lnTo>
                  <a:lnTo>
                    <a:pt x="300125" y="582658"/>
                  </a:lnTo>
                  <a:lnTo>
                    <a:pt x="266343" y="555134"/>
                  </a:lnTo>
                  <a:lnTo>
                    <a:pt x="234480" y="525671"/>
                  </a:lnTo>
                  <a:lnTo>
                    <a:pt x="204536" y="494268"/>
                  </a:lnTo>
                  <a:lnTo>
                    <a:pt x="176511" y="460927"/>
                  </a:lnTo>
                  <a:lnTo>
                    <a:pt x="150405" y="425647"/>
                  </a:lnTo>
                  <a:lnTo>
                    <a:pt x="126218" y="388427"/>
                  </a:lnTo>
                  <a:lnTo>
                    <a:pt x="103950" y="349269"/>
                  </a:lnTo>
                  <a:lnTo>
                    <a:pt x="83602" y="308171"/>
                  </a:lnTo>
                  <a:lnTo>
                    <a:pt x="65172" y="265135"/>
                  </a:lnTo>
                  <a:lnTo>
                    <a:pt x="48661" y="220159"/>
                  </a:lnTo>
                  <a:lnTo>
                    <a:pt x="34069" y="173245"/>
                  </a:lnTo>
                  <a:lnTo>
                    <a:pt x="21396" y="124391"/>
                  </a:lnTo>
                  <a:lnTo>
                    <a:pt x="10642" y="73599"/>
                  </a:lnTo>
                  <a:lnTo>
                    <a:pt x="1807" y="2086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56333" y="4814016"/>
              <a:ext cx="175260" cy="182880"/>
            </a:xfrm>
            <a:custGeom>
              <a:avLst/>
              <a:gdLst/>
              <a:ahLst/>
              <a:cxnLst/>
              <a:rect l="l" t="t" r="r" b="b"/>
              <a:pathLst>
                <a:path w="175259" h="182879">
                  <a:moveTo>
                    <a:pt x="72455" y="0"/>
                  </a:moveTo>
                  <a:lnTo>
                    <a:pt x="0" y="182843"/>
                  </a:lnTo>
                  <a:lnTo>
                    <a:pt x="175258" y="167667"/>
                  </a:lnTo>
                  <a:lnTo>
                    <a:pt x="724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90937" y="7693342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2060"/>
              </a:spcBef>
            </a:pPr>
            <a:r>
              <a:rPr sz="2400" spc="-1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r>
              <a:rPr sz="24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 Lt"/>
                <a:cs typeface="Roboto Lt"/>
              </a:rPr>
              <a:t>structure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31913" y="7065045"/>
            <a:ext cx="289560" cy="505459"/>
            <a:chOff x="7531913" y="7065045"/>
            <a:chExt cx="289560" cy="505459"/>
          </a:xfrm>
        </p:grpSpPr>
        <p:sp>
          <p:nvSpPr>
            <p:cNvPr id="35" name="object 35"/>
            <p:cNvSpPr/>
            <p:nvPr/>
          </p:nvSpPr>
          <p:spPr>
            <a:xfrm>
              <a:off x="7676411" y="7065045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5">
                  <a:moveTo>
                    <a:pt x="0" y="0"/>
                  </a:move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31913" y="728126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90937" y="6048930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444444"/>
                </a:solidFill>
                <a:latin typeface="Roboto Lt"/>
                <a:cs typeface="Roboto Lt"/>
              </a:rPr>
              <a:t>Collection</a:t>
            </a:r>
            <a:r>
              <a:rPr sz="24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00" spc="10" dirty="0">
                <a:solidFill>
                  <a:srgbClr val="444444"/>
                </a:solidFill>
                <a:latin typeface="Roboto Lt"/>
                <a:cs typeface="Roboto Lt"/>
              </a:rPr>
              <a:t>of</a:t>
            </a:r>
            <a:r>
              <a:rPr sz="240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531913" y="5401667"/>
            <a:ext cx="289560" cy="505459"/>
            <a:chOff x="7531913" y="5401667"/>
            <a:chExt cx="289560" cy="505459"/>
          </a:xfrm>
        </p:grpSpPr>
        <p:sp>
          <p:nvSpPr>
            <p:cNvPr id="39" name="object 39"/>
            <p:cNvSpPr/>
            <p:nvPr/>
          </p:nvSpPr>
          <p:spPr>
            <a:xfrm>
              <a:off x="7676411" y="5401667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31913" y="561789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619625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2060"/>
              </a:spcBef>
            </a:pPr>
            <a:r>
              <a:rPr sz="2400" spc="-10" dirty="0">
                <a:solidFill>
                  <a:srgbClr val="FFFFFF"/>
                </a:solidFill>
                <a:latin typeface="Roboto Lt"/>
                <a:cs typeface="Roboto Lt"/>
              </a:rPr>
              <a:t>Arrays</a:t>
            </a:r>
            <a:r>
              <a:rPr sz="2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Roboto Lt"/>
                <a:cs typeface="Roboto Lt"/>
              </a:rPr>
              <a:t>or</a:t>
            </a:r>
            <a:r>
              <a:rPr sz="2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 Lt"/>
                <a:cs typeface="Roboto Lt"/>
              </a:rPr>
              <a:t>Sets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90937" y="8719260"/>
            <a:ext cx="1084580" cy="902969"/>
            <a:chOff x="6090937" y="8719260"/>
            <a:chExt cx="1084580" cy="902969"/>
          </a:xfrm>
        </p:grpSpPr>
        <p:sp>
          <p:nvSpPr>
            <p:cNvPr id="43" name="object 43"/>
            <p:cNvSpPr/>
            <p:nvPr/>
          </p:nvSpPr>
          <p:spPr>
            <a:xfrm>
              <a:off x="6285465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853135" y="0"/>
                  </a:moveTo>
                  <a:lnTo>
                    <a:pt x="28251" y="681617"/>
                  </a:lnTo>
                  <a:lnTo>
                    <a:pt x="0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90937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60" h="295909">
                  <a:moveTo>
                    <a:pt x="130736" y="0"/>
                  </a:moveTo>
                  <a:lnTo>
                    <a:pt x="0" y="295476"/>
                  </a:lnTo>
                  <a:lnTo>
                    <a:pt x="314822" y="222779"/>
                  </a:lnTo>
                  <a:lnTo>
                    <a:pt x="13073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145772" y="8888772"/>
            <a:ext cx="18891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5" dirty="0">
                <a:solidFill>
                  <a:srgbClr val="444444"/>
                </a:solidFill>
                <a:latin typeface="Roboto"/>
                <a:cs typeface="Roboto"/>
              </a:rPr>
              <a:t>SIMPLE</a:t>
            </a:r>
            <a:r>
              <a:rPr sz="2300" b="1" spc="-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LIST?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62247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Roboto Lt"/>
                <a:cs typeface="Roboto Lt"/>
              </a:rPr>
              <a:t>Objects</a:t>
            </a:r>
            <a:r>
              <a:rPr sz="2400" spc="-3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Roboto Lt"/>
                <a:cs typeface="Roboto Lt"/>
              </a:rPr>
              <a:t>or</a:t>
            </a:r>
            <a:r>
              <a:rPr sz="24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Roboto Lt"/>
                <a:cs typeface="Roboto Lt"/>
              </a:rPr>
              <a:t>Maps</a:t>
            </a:r>
            <a:endParaRPr sz="2400">
              <a:latin typeface="Roboto Lt"/>
              <a:cs typeface="Roboto L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177573" y="8719260"/>
            <a:ext cx="1084580" cy="902969"/>
            <a:chOff x="8177573" y="8719260"/>
            <a:chExt cx="1084580" cy="902969"/>
          </a:xfrm>
        </p:grpSpPr>
        <p:sp>
          <p:nvSpPr>
            <p:cNvPr id="48" name="object 48"/>
            <p:cNvSpPr/>
            <p:nvPr/>
          </p:nvSpPr>
          <p:spPr>
            <a:xfrm>
              <a:off x="8214221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0" y="0"/>
                  </a:moveTo>
                  <a:lnTo>
                    <a:pt x="824884" y="681617"/>
                  </a:lnTo>
                  <a:lnTo>
                    <a:pt x="853135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47061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59" h="295909">
                  <a:moveTo>
                    <a:pt x="184087" y="0"/>
                  </a:moveTo>
                  <a:lnTo>
                    <a:pt x="0" y="222779"/>
                  </a:lnTo>
                  <a:lnTo>
                    <a:pt x="314823" y="295476"/>
                  </a:lnTo>
                  <a:lnTo>
                    <a:pt x="184087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375853" y="8888772"/>
            <a:ext cx="2604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KEY/VALUE</a:t>
            </a:r>
            <a:r>
              <a:rPr sz="230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Roboto"/>
                <a:cs typeface="Roboto"/>
              </a:rPr>
              <a:t>PAIRS?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557638" y="5307978"/>
            <a:ext cx="1634489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Application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Programming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Interface</a:t>
            </a:r>
            <a:endParaRPr sz="2050">
              <a:latin typeface="Roboto Lt"/>
              <a:cs typeface="Roboto L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900569" y="10166908"/>
            <a:ext cx="1133475" cy="312420"/>
            <a:chOff x="11900569" y="10166908"/>
            <a:chExt cx="1133475" cy="312420"/>
          </a:xfrm>
        </p:grpSpPr>
        <p:sp>
          <p:nvSpPr>
            <p:cNvPr id="53" name="object 53"/>
            <p:cNvSpPr/>
            <p:nvPr/>
          </p:nvSpPr>
          <p:spPr>
            <a:xfrm>
              <a:off x="12053419" y="10187849"/>
              <a:ext cx="959485" cy="214629"/>
            </a:xfrm>
            <a:custGeom>
              <a:avLst/>
              <a:gdLst/>
              <a:ahLst/>
              <a:cxnLst/>
              <a:rect l="l" t="t" r="r" b="b"/>
              <a:pathLst>
                <a:path w="959484" h="214629">
                  <a:moveTo>
                    <a:pt x="959436" y="0"/>
                  </a:moveTo>
                  <a:lnTo>
                    <a:pt x="915208" y="25301"/>
                  </a:lnTo>
                  <a:lnTo>
                    <a:pt x="870696" y="49014"/>
                  </a:lnTo>
                  <a:lnTo>
                    <a:pt x="825898" y="71140"/>
                  </a:lnTo>
                  <a:lnTo>
                    <a:pt x="780814" y="91678"/>
                  </a:lnTo>
                  <a:lnTo>
                    <a:pt x="735445" y="110627"/>
                  </a:lnTo>
                  <a:lnTo>
                    <a:pt x="689791" y="127989"/>
                  </a:lnTo>
                  <a:lnTo>
                    <a:pt x="643852" y="143763"/>
                  </a:lnTo>
                  <a:lnTo>
                    <a:pt x="597627" y="157948"/>
                  </a:lnTo>
                  <a:lnTo>
                    <a:pt x="551117" y="170546"/>
                  </a:lnTo>
                  <a:lnTo>
                    <a:pt x="504321" y="181556"/>
                  </a:lnTo>
                  <a:lnTo>
                    <a:pt x="457240" y="190978"/>
                  </a:lnTo>
                  <a:lnTo>
                    <a:pt x="409873" y="198812"/>
                  </a:lnTo>
                  <a:lnTo>
                    <a:pt x="362222" y="205058"/>
                  </a:lnTo>
                  <a:lnTo>
                    <a:pt x="314284" y="209716"/>
                  </a:lnTo>
                  <a:lnTo>
                    <a:pt x="266062" y="212786"/>
                  </a:lnTo>
                  <a:lnTo>
                    <a:pt x="217554" y="214268"/>
                  </a:lnTo>
                  <a:lnTo>
                    <a:pt x="168761" y="214162"/>
                  </a:lnTo>
                  <a:lnTo>
                    <a:pt x="119682" y="212469"/>
                  </a:lnTo>
                  <a:lnTo>
                    <a:pt x="70318" y="209187"/>
                  </a:lnTo>
                  <a:lnTo>
                    <a:pt x="20668" y="204317"/>
                  </a:lnTo>
                  <a:lnTo>
                    <a:pt x="0" y="2008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900569" y="10305412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5" h="173990">
                  <a:moveTo>
                    <a:pt x="188004" y="0"/>
                  </a:moveTo>
                  <a:lnTo>
                    <a:pt x="0" y="57756"/>
                  </a:lnTo>
                  <a:lnTo>
                    <a:pt x="159010" y="173504"/>
                  </a:lnTo>
                  <a:lnTo>
                    <a:pt x="1880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3138878" y="9769054"/>
            <a:ext cx="1937385" cy="7169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Keys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allow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us</a:t>
            </a:r>
            <a:r>
              <a:rPr sz="2050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to</a:t>
            </a:r>
            <a:endParaRPr sz="20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b="1" i="1" spc="-50" dirty="0">
                <a:solidFill>
                  <a:srgbClr val="F2425D"/>
                </a:solidFill>
                <a:latin typeface="Roboto Lt"/>
                <a:cs typeface="Roboto Lt"/>
              </a:rPr>
              <a:t>describe</a:t>
            </a:r>
            <a:r>
              <a:rPr sz="2050" b="1" i="1" spc="-2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values</a:t>
            </a:r>
            <a:endParaRPr sz="2050">
              <a:latin typeface="Roboto Lt"/>
              <a:cs typeface="Roboto L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26621" y="6357189"/>
            <a:ext cx="2538730" cy="4333240"/>
            <a:chOff x="426621" y="6357189"/>
            <a:chExt cx="2538730" cy="4333240"/>
          </a:xfrm>
        </p:grpSpPr>
        <p:sp>
          <p:nvSpPr>
            <p:cNvPr id="57" name="object 57"/>
            <p:cNvSpPr/>
            <p:nvPr/>
          </p:nvSpPr>
          <p:spPr>
            <a:xfrm>
              <a:off x="426621" y="6357189"/>
              <a:ext cx="2538730" cy="4333240"/>
            </a:xfrm>
            <a:custGeom>
              <a:avLst/>
              <a:gdLst/>
              <a:ahLst/>
              <a:cxnLst/>
              <a:rect l="l" t="t" r="r" b="b"/>
              <a:pathLst>
                <a:path w="2538730" h="4333240">
                  <a:moveTo>
                    <a:pt x="2538379" y="0"/>
                  </a:moveTo>
                  <a:lnTo>
                    <a:pt x="0" y="0"/>
                  </a:lnTo>
                  <a:lnTo>
                    <a:pt x="0" y="4333174"/>
                  </a:lnTo>
                  <a:lnTo>
                    <a:pt x="2538379" y="4333174"/>
                  </a:lnTo>
                  <a:lnTo>
                    <a:pt x="253837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8633265"/>
              <a:ext cx="230359" cy="230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020688"/>
              <a:ext cx="230359" cy="2303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408111"/>
              <a:ext cx="230359" cy="2303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795534"/>
              <a:ext cx="230359" cy="230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10182957"/>
              <a:ext cx="230359" cy="2303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109666"/>
              <a:ext cx="230359" cy="23035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497088"/>
              <a:ext cx="230359" cy="23035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426621" y="6357189"/>
            <a:ext cx="2538730" cy="4333240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2155"/>
              </a:spcBef>
            </a:pPr>
            <a:r>
              <a:rPr sz="1950" b="1" spc="25" dirty="0">
                <a:solidFill>
                  <a:srgbClr val="444444"/>
                </a:solidFill>
                <a:latin typeface="Roboto"/>
                <a:cs typeface="Roboto"/>
              </a:rPr>
              <a:t>OTHER</a:t>
            </a:r>
            <a:r>
              <a:rPr sz="1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-45" dirty="0">
                <a:solidFill>
                  <a:srgbClr val="444444"/>
                </a:solidFill>
                <a:latin typeface="Roboto"/>
                <a:cs typeface="Roboto"/>
              </a:rPr>
              <a:t>BUILT-IN:</a:t>
            </a:r>
            <a:endParaRPr sz="195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120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dirty="0">
                <a:solidFill>
                  <a:srgbClr val="444444"/>
                </a:solidFill>
                <a:latin typeface="Roboto"/>
                <a:cs typeface="Roboto"/>
              </a:rPr>
              <a:t>WeakMap</a:t>
            </a:r>
            <a:endParaRPr sz="190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77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spc="5" dirty="0">
                <a:solidFill>
                  <a:srgbClr val="444444"/>
                </a:solidFill>
                <a:latin typeface="Roboto"/>
                <a:cs typeface="Roboto"/>
              </a:rPr>
              <a:t>WeakSet</a:t>
            </a:r>
            <a:endParaRPr sz="1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Roboto"/>
              <a:cs typeface="Roboto"/>
            </a:endParaRPr>
          </a:p>
          <a:p>
            <a:pPr marL="337185">
              <a:lnSpc>
                <a:spcPct val="100000"/>
              </a:lnSpc>
            </a:pPr>
            <a:r>
              <a:rPr sz="1950" b="1" spc="-20" dirty="0">
                <a:solidFill>
                  <a:srgbClr val="444444"/>
                </a:solidFill>
                <a:latin typeface="Roboto"/>
                <a:cs typeface="Roboto"/>
              </a:rPr>
              <a:t>NON-BUILT</a:t>
            </a:r>
            <a:r>
              <a:rPr sz="1950" b="1" spc="-3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444444"/>
                </a:solidFill>
                <a:latin typeface="Roboto"/>
                <a:cs typeface="Roboto"/>
              </a:rPr>
              <a:t>IN:</a:t>
            </a:r>
            <a:endParaRPr sz="195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1245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dirty="0">
                <a:solidFill>
                  <a:srgbClr val="444444"/>
                </a:solidFill>
                <a:latin typeface="Roboto"/>
                <a:cs typeface="Roboto"/>
              </a:rPr>
              <a:t>Stacks</a:t>
            </a:r>
            <a:endParaRPr sz="190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77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spc="-10" dirty="0">
                <a:solidFill>
                  <a:srgbClr val="444444"/>
                </a:solidFill>
                <a:latin typeface="Roboto"/>
                <a:cs typeface="Roboto"/>
              </a:rPr>
              <a:t>Queues</a:t>
            </a:r>
            <a:endParaRPr sz="190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77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spc="-10" dirty="0">
                <a:solidFill>
                  <a:srgbClr val="444444"/>
                </a:solidFill>
                <a:latin typeface="Roboto"/>
                <a:cs typeface="Roboto"/>
              </a:rPr>
              <a:t>Linked</a:t>
            </a:r>
            <a:r>
              <a:rPr sz="190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00" dirty="0">
                <a:solidFill>
                  <a:srgbClr val="444444"/>
                </a:solidFill>
                <a:latin typeface="Roboto"/>
                <a:cs typeface="Roboto"/>
              </a:rPr>
              <a:t>lists</a:t>
            </a:r>
            <a:endParaRPr sz="190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77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spc="-25" dirty="0">
                <a:solidFill>
                  <a:srgbClr val="444444"/>
                </a:solidFill>
                <a:latin typeface="Roboto"/>
                <a:cs typeface="Roboto"/>
              </a:rPr>
              <a:t>Trees</a:t>
            </a:r>
            <a:endParaRPr sz="1900">
              <a:latin typeface="Roboto"/>
              <a:cs typeface="Roboto"/>
            </a:endParaRPr>
          </a:p>
          <a:p>
            <a:pPr marL="339090">
              <a:lnSpc>
                <a:spcPct val="100000"/>
              </a:lnSpc>
              <a:spcBef>
                <a:spcPts val="770"/>
              </a:spcBef>
              <a:tabLst>
                <a:tab pos="778510" algn="l"/>
              </a:tabLst>
            </a:pPr>
            <a:r>
              <a:rPr sz="2550" spc="7" baseline="3267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1900" dirty="0">
                <a:solidFill>
                  <a:srgbClr val="444444"/>
                </a:solidFill>
                <a:latin typeface="Roboto"/>
                <a:cs typeface="Roboto"/>
              </a:rPr>
              <a:t>Hash</a:t>
            </a:r>
            <a:r>
              <a:rPr sz="1900" spc="-4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1900" dirty="0">
                <a:solidFill>
                  <a:srgbClr val="444444"/>
                </a:solidFill>
                <a:latin typeface="Roboto"/>
                <a:cs typeface="Roboto"/>
              </a:rPr>
              <a:t>tables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61215"/>
            <a:ext cx="9999980" cy="9947910"/>
            <a:chOff x="0" y="1361215"/>
            <a:chExt cx="9999980" cy="9947910"/>
          </a:xfrm>
        </p:grpSpPr>
        <p:sp>
          <p:nvSpPr>
            <p:cNvPr id="3" name="object 3"/>
            <p:cNvSpPr/>
            <p:nvPr/>
          </p:nvSpPr>
          <p:spPr>
            <a:xfrm>
              <a:off x="5026025" y="1361215"/>
              <a:ext cx="4973955" cy="9947910"/>
            </a:xfrm>
            <a:custGeom>
              <a:avLst/>
              <a:gdLst/>
              <a:ahLst/>
              <a:cxnLst/>
              <a:rect l="l" t="t" r="r" b="b"/>
              <a:pathLst>
                <a:path w="4973955" h="9947910">
                  <a:moveTo>
                    <a:pt x="0" y="9947341"/>
                  </a:moveTo>
                  <a:lnTo>
                    <a:pt x="4973670" y="9947341"/>
                  </a:lnTo>
                  <a:lnTo>
                    <a:pt x="4973670" y="0"/>
                  </a:lnTo>
                  <a:lnTo>
                    <a:pt x="0" y="0"/>
                  </a:lnTo>
                  <a:lnTo>
                    <a:pt x="0" y="994734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61215"/>
              <a:ext cx="5026025" cy="9947910"/>
            </a:xfrm>
            <a:custGeom>
              <a:avLst/>
              <a:gdLst/>
              <a:ahLst/>
              <a:cxnLst/>
              <a:rect l="l" t="t" r="r" b="b"/>
              <a:pathLst>
                <a:path w="5026025" h="9947910">
                  <a:moveTo>
                    <a:pt x="50260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026024" y="9947341"/>
                  </a:lnTo>
                  <a:lnTo>
                    <a:pt x="50260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368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43709" y="1969560"/>
            <a:ext cx="13481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00" dirty="0">
                <a:solidFill>
                  <a:srgbClr val="FAFBFB"/>
                </a:solidFill>
                <a:latin typeface="Trebuchet MS"/>
                <a:cs typeface="Trebuchet MS"/>
              </a:rPr>
              <a:t>ARRAYS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8280" y="1877534"/>
            <a:ext cx="8666480" cy="2238375"/>
            <a:chOff x="368280" y="1877534"/>
            <a:chExt cx="8666480" cy="22383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280" y="3228278"/>
              <a:ext cx="4289545" cy="8870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393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28888" y="1969560"/>
            <a:ext cx="82994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459" dirty="0">
                <a:solidFill>
                  <a:srgbClr val="FAFBFB"/>
                </a:solidFill>
                <a:latin typeface="Trebuchet MS"/>
                <a:cs typeface="Trebuchet MS"/>
              </a:rPr>
              <a:t>SETS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0104100" cy="4114165"/>
            <a:chOff x="0" y="0"/>
            <a:chExt cx="20104100" cy="41141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4306" y="3228278"/>
              <a:ext cx="4289545" cy="8857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77689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455" dirty="0">
                <a:solidFill>
                  <a:srgbClr val="444444"/>
                </a:solidFill>
                <a:latin typeface="Trebuchet MS"/>
                <a:cs typeface="Trebuchet MS"/>
              </a:rPr>
              <a:t>VS.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367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90" dirty="0">
                <a:solidFill>
                  <a:srgbClr val="FAFBFB"/>
                </a:solidFill>
                <a:latin typeface="Trebuchet MS"/>
                <a:cs typeface="Trebuchet MS"/>
              </a:rPr>
              <a:t>ARRAYS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VS.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45" dirty="0">
                <a:solidFill>
                  <a:srgbClr val="FAFBFB"/>
                </a:solidFill>
                <a:latin typeface="Trebuchet MS"/>
                <a:cs typeface="Trebuchet MS"/>
              </a:rPr>
              <a:t>SETS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25" dirty="0">
                <a:solidFill>
                  <a:srgbClr val="FAFBFB"/>
                </a:solidFill>
                <a:latin typeface="Trebuchet MS"/>
                <a:cs typeface="Trebuchet MS"/>
              </a:rPr>
              <a:t>AND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OBJECTS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695" dirty="0">
                <a:solidFill>
                  <a:srgbClr val="FAFBFB"/>
                </a:solidFill>
                <a:latin typeface="Trebuchet MS"/>
                <a:cs typeface="Trebuchet MS"/>
              </a:rPr>
              <a:t>VS.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MAPS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104404" y="1361215"/>
            <a:ext cx="9999980" cy="9947910"/>
            <a:chOff x="10104404" y="1361215"/>
            <a:chExt cx="9999980" cy="9947910"/>
          </a:xfrm>
        </p:grpSpPr>
        <p:sp>
          <p:nvSpPr>
            <p:cNvPr id="17" name="object 17"/>
            <p:cNvSpPr/>
            <p:nvPr/>
          </p:nvSpPr>
          <p:spPr>
            <a:xfrm>
              <a:off x="15078074" y="1361215"/>
              <a:ext cx="5026025" cy="9947910"/>
            </a:xfrm>
            <a:custGeom>
              <a:avLst/>
              <a:gdLst/>
              <a:ahLst/>
              <a:cxnLst/>
              <a:rect l="l" t="t" r="r" b="b"/>
              <a:pathLst>
                <a:path w="5026025" h="9947910">
                  <a:moveTo>
                    <a:pt x="50260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026024" y="9947341"/>
                  </a:lnTo>
                  <a:lnTo>
                    <a:pt x="502602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04404" y="1361215"/>
              <a:ext cx="4973955" cy="9947910"/>
            </a:xfrm>
            <a:custGeom>
              <a:avLst/>
              <a:gdLst/>
              <a:ahLst/>
              <a:cxnLst/>
              <a:rect l="l" t="t" r="r" b="b"/>
              <a:pathLst>
                <a:path w="4973955" h="9947910">
                  <a:moveTo>
                    <a:pt x="0" y="9947341"/>
                  </a:moveTo>
                  <a:lnTo>
                    <a:pt x="4973670" y="9947341"/>
                  </a:lnTo>
                  <a:lnTo>
                    <a:pt x="4973670" y="0"/>
                  </a:lnTo>
                  <a:lnTo>
                    <a:pt x="0" y="0"/>
                  </a:lnTo>
                  <a:lnTo>
                    <a:pt x="0" y="9947341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421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58540" y="1969560"/>
            <a:ext cx="142303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20" dirty="0">
                <a:solidFill>
                  <a:srgbClr val="FAFBFB"/>
                </a:solidFill>
                <a:latin typeface="Trebuchet MS"/>
                <a:cs typeface="Trebuchet MS"/>
              </a:rPr>
              <a:t>OBJECTS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5447" y="1877534"/>
            <a:ext cx="2991287" cy="8344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7143007" y="1969560"/>
            <a:ext cx="90614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65" dirty="0">
                <a:solidFill>
                  <a:srgbClr val="FAFBFB"/>
                </a:solidFill>
                <a:latin typeface="Trebuchet MS"/>
                <a:cs typeface="Trebuchet MS"/>
              </a:rPr>
              <a:t>MAPS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2442" y="3227952"/>
            <a:ext cx="18726150" cy="1914525"/>
            <a:chOff x="582442" y="3227952"/>
            <a:chExt cx="18726150" cy="191452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7837" y="3228278"/>
              <a:ext cx="3434450" cy="17748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3861" y="3227952"/>
              <a:ext cx="3434450" cy="17748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42" y="4890885"/>
              <a:ext cx="251301" cy="25130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482894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455" dirty="0">
                <a:solidFill>
                  <a:srgbClr val="444444"/>
                </a:solidFill>
                <a:latin typeface="Trebuchet MS"/>
                <a:cs typeface="Trebuchet MS"/>
              </a:rPr>
              <a:t>VS.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9742" y="4853055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442" y="6381939"/>
            <a:ext cx="251301" cy="25130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69742" y="6344109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9520" y="4744789"/>
            <a:ext cx="3358515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4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 when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 ordered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list of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values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(might contain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duplicates)</a:t>
            </a:r>
            <a:endParaRPr sz="2150">
              <a:latin typeface="Roboto Lt"/>
              <a:cs typeface="Roboto Lt"/>
            </a:endParaRPr>
          </a:p>
          <a:p>
            <a:pPr marL="12700" algn="just">
              <a:lnSpc>
                <a:spcPct val="100000"/>
              </a:lnSpc>
              <a:spcBef>
                <a:spcPts val="243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when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you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endParaRPr sz="2150">
              <a:latin typeface="Roboto Lt"/>
              <a:cs typeface="Roboto Lt"/>
            </a:endParaRPr>
          </a:p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manipulate</a:t>
            </a:r>
            <a:r>
              <a:rPr sz="2150" spc="-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data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8468" y="4890885"/>
            <a:ext cx="251301" cy="25130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595768" y="4853055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8468" y="5954727"/>
            <a:ext cx="251301" cy="2513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595768" y="5916897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8468" y="7018569"/>
            <a:ext cx="251301" cy="25130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595768" y="6980739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35545" y="4744789"/>
            <a:ext cx="3456304" cy="300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130">
              <a:lnSpc>
                <a:spcPct val="1304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when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you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work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with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unique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values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when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high-performance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is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i="1" spc="-55" dirty="0">
                <a:solidFill>
                  <a:srgbClr val="444444"/>
                </a:solidFill>
                <a:latin typeface="Roboto Lt"/>
                <a:cs typeface="Roboto Lt"/>
              </a:rPr>
              <a:t>really</a:t>
            </a:r>
            <a:r>
              <a:rPr sz="2150" i="1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important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remove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duplicates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215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arrays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5620522"/>
            <a:ext cx="251301" cy="25130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5647818" y="5582691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6257151"/>
            <a:ext cx="251301" cy="25130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5647818" y="6219321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6893781"/>
            <a:ext cx="251301" cy="25130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5647818" y="6855952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7530412"/>
            <a:ext cx="251301" cy="25130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5647818" y="7492582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087594" y="5574947"/>
            <a:ext cx="3434079" cy="2262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Better</a:t>
            </a:r>
            <a:r>
              <a:rPr sz="2150" spc="-3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performance</a:t>
            </a:r>
            <a:endParaRPr sz="2150">
              <a:latin typeface="Roboto Lt"/>
              <a:cs typeface="Roboto Lt"/>
            </a:endParaRPr>
          </a:p>
          <a:p>
            <a:pPr marL="12700" marR="5080">
              <a:lnSpc>
                <a:spcPct val="194300"/>
              </a:lnSpc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Keys can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have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any data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type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 Lt"/>
                <a:cs typeface="Roboto Lt"/>
              </a:rPr>
              <a:t>Easy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iterate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10" dirty="0">
                <a:solidFill>
                  <a:srgbClr val="444444"/>
                </a:solidFill>
                <a:latin typeface="Roboto Lt"/>
                <a:cs typeface="Roboto Lt"/>
              </a:rPr>
              <a:t>Easy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compute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size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4492" y="5672876"/>
            <a:ext cx="251301" cy="25130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621792" y="5635046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4492" y="6736718"/>
            <a:ext cx="251301" cy="25130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621792" y="669888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061570" y="5526782"/>
            <a:ext cx="3288029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More 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“traditional”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key/value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store </a:t>
            </a:r>
            <a:r>
              <a:rPr sz="2150" spc="-40" dirty="0">
                <a:solidFill>
                  <a:srgbClr val="444444"/>
                </a:solidFill>
                <a:latin typeface="Roboto Lt"/>
                <a:cs typeface="Roboto Lt"/>
              </a:rPr>
              <a:t>(“abused”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objects)</a:t>
            </a:r>
            <a:endParaRPr sz="2150">
              <a:latin typeface="Roboto Lt"/>
              <a:cs typeface="Roboto Lt"/>
            </a:endParaRPr>
          </a:p>
          <a:p>
            <a:pPr marL="12700" marR="139700">
              <a:lnSpc>
                <a:spcPct val="130400"/>
              </a:lnSpc>
              <a:spcBef>
                <a:spcPts val="1650"/>
              </a:spcBef>
            </a:pP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Easier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 write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and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access </a:t>
            </a:r>
            <a:r>
              <a:rPr sz="2150" spc="-5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v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al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ue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s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w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</a:t>
            </a:r>
            <a:r>
              <a:rPr sz="2150" spc="10" dirty="0">
                <a:solidFill>
                  <a:srgbClr val="444444"/>
                </a:solidFill>
                <a:latin typeface="Roboto Lt"/>
                <a:cs typeface="Roboto Lt"/>
              </a:rPr>
              <a:t>h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.</a:t>
            </a:r>
            <a:r>
              <a:rPr sz="2150" spc="-7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an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d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Courier New"/>
                <a:cs typeface="Courier New"/>
              </a:rPr>
              <a:t>[]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8783646"/>
            <a:ext cx="251301" cy="25130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5647818" y="8745816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60518" y="9847488"/>
            <a:ext cx="251301" cy="251301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5647818" y="980965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087594" y="8637551"/>
            <a:ext cx="320738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 when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simply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map 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key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values</a:t>
            </a:r>
            <a:endParaRPr sz="2150">
              <a:latin typeface="Roboto Lt"/>
              <a:cs typeface="Roboto Lt"/>
            </a:endParaRPr>
          </a:p>
          <a:p>
            <a:pPr marL="12700" marR="250825">
              <a:lnSpc>
                <a:spcPct val="130400"/>
              </a:lnSpc>
              <a:spcBef>
                <a:spcPts val="165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 when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 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keys </a:t>
            </a:r>
            <a:r>
              <a:rPr sz="2150" spc="-509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are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not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strings</a:t>
            </a:r>
            <a:endParaRPr sz="2150">
              <a:latin typeface="Roboto Lt"/>
              <a:cs typeface="Roboto Lt"/>
            </a:endParaRPr>
          </a:p>
        </p:txBody>
      </p:sp>
      <p:pic>
        <p:nvPicPr>
          <p:cNvPr id="58" name="object 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4492" y="8783646"/>
            <a:ext cx="251301" cy="251301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0621792" y="8745816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4492" y="9847488"/>
            <a:ext cx="251301" cy="251301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10621792" y="9809658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061570" y="8637551"/>
            <a:ext cx="3416300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 when 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you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need to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include</a:t>
            </a:r>
            <a:r>
              <a:rPr sz="2150" spc="-2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150" spc="-4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(methods)</a:t>
            </a:r>
            <a:endParaRPr sz="2150">
              <a:latin typeface="Roboto Lt"/>
              <a:cs typeface="Roboto Lt"/>
            </a:endParaRPr>
          </a:p>
          <a:p>
            <a:pPr marL="12700" marR="148590">
              <a:lnSpc>
                <a:spcPct val="130400"/>
              </a:lnSpc>
              <a:spcBef>
                <a:spcPts val="165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Use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when working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with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JSON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(can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convert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map)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052050" y="1361215"/>
            <a:ext cx="0" cy="9947910"/>
          </a:xfrm>
          <a:custGeom>
            <a:avLst/>
            <a:gdLst/>
            <a:ahLst/>
            <a:cxnLst/>
            <a:rect l="l" t="t" r="r" b="b"/>
            <a:pathLst>
              <a:path h="9947910">
                <a:moveTo>
                  <a:pt x="0" y="0"/>
                </a:moveTo>
                <a:lnTo>
                  <a:pt x="0" y="9947342"/>
                </a:lnTo>
              </a:path>
            </a:pathLst>
          </a:custGeom>
          <a:ln w="104708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93235" marR="5080" indent="-3137535">
              <a:lnSpc>
                <a:spcPct val="109800"/>
              </a:lnSpc>
              <a:spcBef>
                <a:spcPts val="105"/>
              </a:spcBef>
            </a:pPr>
            <a:r>
              <a:rPr spc="190" dirty="0"/>
              <a:t>A</a:t>
            </a:r>
            <a:r>
              <a:rPr spc="1285" dirty="0"/>
              <a:t> </a:t>
            </a:r>
            <a:r>
              <a:rPr spc="645" dirty="0"/>
              <a:t>CLOSER</a:t>
            </a:r>
            <a:r>
              <a:rPr spc="1280" dirty="0"/>
              <a:t> </a:t>
            </a:r>
            <a:r>
              <a:rPr spc="434" dirty="0"/>
              <a:t>LOOK</a:t>
            </a:r>
            <a:r>
              <a:rPr spc="1300" dirty="0"/>
              <a:t> </a:t>
            </a:r>
            <a:r>
              <a:rPr spc="335" dirty="0"/>
              <a:t>AT </a:t>
            </a:r>
            <a:r>
              <a:rPr spc="-3265" dirty="0"/>
              <a:t> </a:t>
            </a:r>
            <a:r>
              <a:rPr spc="630" dirty="0"/>
              <a:t>FUNCTIONS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0052050" y="1361215"/>
              <a:ext cx="10052050" cy="9947910"/>
            </a:xfrm>
            <a:custGeom>
              <a:avLst/>
              <a:gdLst/>
              <a:ahLst/>
              <a:cxnLst/>
              <a:rect l="l" t="t" r="r" b="b"/>
              <a:pathLst>
                <a:path w="10052050" h="9947910">
                  <a:moveTo>
                    <a:pt x="10052049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10052049" y="9947341"/>
                  </a:lnTo>
                  <a:lnTo>
                    <a:pt x="1005204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5015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600" dirty="0">
                <a:solidFill>
                  <a:srgbClr val="FAFBFB"/>
                </a:solidFill>
                <a:latin typeface="Trebuchet MS"/>
                <a:cs typeface="Trebuchet MS"/>
              </a:rPr>
              <a:t>FIRST-CLAS</a:t>
            </a:r>
            <a:r>
              <a:rPr sz="4950" b="1" spc="-675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60" dirty="0">
                <a:solidFill>
                  <a:srgbClr val="FAFBFB"/>
                </a:solidFill>
                <a:latin typeface="Trebuchet MS"/>
                <a:cs typeface="Trebuchet MS"/>
              </a:rPr>
              <a:t>VS</a:t>
            </a:r>
            <a:r>
              <a:rPr sz="4950" b="1" spc="-555" dirty="0">
                <a:solidFill>
                  <a:srgbClr val="FAFBFB"/>
                </a:solidFill>
                <a:latin typeface="Trebuchet MS"/>
                <a:cs typeface="Trebuchet MS"/>
              </a:rPr>
              <a:t>.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4" dirty="0">
                <a:solidFill>
                  <a:srgbClr val="FAFBFB"/>
                </a:solidFill>
                <a:latin typeface="Trebuchet MS"/>
                <a:cs typeface="Trebuchet MS"/>
              </a:rPr>
              <a:t>HIGHER-ORDE</a:t>
            </a:r>
            <a:r>
              <a:rPr sz="4950" b="1" spc="-104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05" dirty="0">
                <a:solidFill>
                  <a:srgbClr val="FAFBFB"/>
                </a:solidFill>
                <a:latin typeface="Trebuchet MS"/>
                <a:cs typeface="Trebuchet MS"/>
              </a:rPr>
              <a:t>FUNCTIONS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5836" y="2342997"/>
            <a:ext cx="8200390" cy="2287905"/>
            <a:chOff x="925836" y="2342997"/>
            <a:chExt cx="8200390" cy="2287905"/>
          </a:xfrm>
        </p:grpSpPr>
        <p:sp>
          <p:nvSpPr>
            <p:cNvPr id="7" name="object 7"/>
            <p:cNvSpPr/>
            <p:nvPr/>
          </p:nvSpPr>
          <p:spPr>
            <a:xfrm>
              <a:off x="925836" y="2342997"/>
              <a:ext cx="8200390" cy="2287905"/>
            </a:xfrm>
            <a:custGeom>
              <a:avLst/>
              <a:gdLst/>
              <a:ahLst/>
              <a:cxnLst/>
              <a:rect l="l" t="t" r="r" b="b"/>
              <a:pathLst>
                <a:path w="8200390" h="2287904">
                  <a:moveTo>
                    <a:pt x="8200377" y="0"/>
                  </a:moveTo>
                  <a:lnTo>
                    <a:pt x="0" y="0"/>
                  </a:lnTo>
                  <a:lnTo>
                    <a:pt x="0" y="2287561"/>
                  </a:lnTo>
                  <a:lnTo>
                    <a:pt x="8200377" y="22875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2866735"/>
              <a:ext cx="251301" cy="251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3442634"/>
              <a:ext cx="251301" cy="251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45" y="4018533"/>
              <a:ext cx="251301" cy="25130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08045" y="2819481"/>
            <a:ext cx="28003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7046" y="2809815"/>
            <a:ext cx="6171565" cy="1517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JavaScript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treats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dirty="0">
                <a:solidFill>
                  <a:srgbClr val="444444"/>
                </a:solidFill>
                <a:latin typeface="Roboto"/>
                <a:cs typeface="Roboto"/>
              </a:rPr>
              <a:t>first-class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citizens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This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means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simply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values</a:t>
            </a:r>
            <a:endParaRPr sz="22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are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just another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spc="-45" dirty="0">
                <a:solidFill>
                  <a:srgbClr val="444444"/>
                </a:solidFill>
                <a:latin typeface="Roboto"/>
                <a:cs typeface="Roboto"/>
              </a:rPr>
              <a:t>“type”</a:t>
            </a:r>
            <a:r>
              <a:rPr sz="22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b="1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 object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928" y="1619623"/>
            <a:ext cx="6220194" cy="9004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798209" y="1742068"/>
            <a:ext cx="44665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484" dirty="0">
                <a:solidFill>
                  <a:srgbClr val="FAFBFB"/>
                </a:solidFill>
                <a:latin typeface="Trebuchet MS"/>
                <a:cs typeface="Trebuchet MS"/>
              </a:rPr>
              <a:t>FIRST-CLAS</a:t>
            </a:r>
            <a:r>
              <a:rPr sz="4100" b="1" spc="-55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40" dirty="0">
                <a:solidFill>
                  <a:srgbClr val="FAFBFB"/>
                </a:solidFill>
                <a:latin typeface="Trebuchet MS"/>
                <a:cs typeface="Trebuchet MS"/>
              </a:rPr>
              <a:t>FUNCTIONS</a:t>
            </a:r>
            <a:endParaRPr sz="41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658" y="9183961"/>
            <a:ext cx="251301" cy="2513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30958" y="9146130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77885" y="2342998"/>
            <a:ext cx="8200390" cy="2275205"/>
            <a:chOff x="10977885" y="2342998"/>
            <a:chExt cx="8200390" cy="2275205"/>
          </a:xfrm>
        </p:grpSpPr>
        <p:sp>
          <p:nvSpPr>
            <p:cNvPr id="18" name="object 18"/>
            <p:cNvSpPr/>
            <p:nvPr/>
          </p:nvSpPr>
          <p:spPr>
            <a:xfrm>
              <a:off x="10977885" y="2342998"/>
              <a:ext cx="8200390" cy="2275205"/>
            </a:xfrm>
            <a:custGeom>
              <a:avLst/>
              <a:gdLst/>
              <a:ahLst/>
              <a:cxnLst/>
              <a:rect l="l" t="t" r="r" b="b"/>
              <a:pathLst>
                <a:path w="8200390" h="2275204">
                  <a:moveTo>
                    <a:pt x="8200377" y="0"/>
                  </a:moveTo>
                  <a:lnTo>
                    <a:pt x="0" y="0"/>
                  </a:lnTo>
                  <a:lnTo>
                    <a:pt x="0" y="2274661"/>
                  </a:lnTo>
                  <a:lnTo>
                    <a:pt x="8200377" y="22746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5598" y="2876678"/>
              <a:ext cx="251301" cy="25130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452898" y="2829424"/>
            <a:ext cx="280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61898" y="2719239"/>
            <a:ext cx="5857240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0"/>
              </a:spcBef>
            </a:pPr>
            <a:r>
              <a:rPr sz="2200" spc="4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2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receives</a:t>
            </a:r>
            <a:r>
              <a:rPr sz="22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another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as</a:t>
            </a:r>
            <a:r>
              <a:rPr sz="22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an </a:t>
            </a:r>
            <a:r>
              <a:rPr sz="2200" spc="-5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argument, </a:t>
            </a:r>
            <a:r>
              <a:rPr sz="2200" spc="2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returns</a:t>
            </a:r>
            <a:r>
              <a:rPr sz="2200" b="1" spc="-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a new function,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 or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b="1" spc="10" dirty="0">
                <a:solidFill>
                  <a:srgbClr val="444444"/>
                </a:solidFill>
                <a:latin typeface="Roboto"/>
                <a:cs typeface="Roboto"/>
              </a:rPr>
              <a:t>both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5598" y="3986592"/>
            <a:ext cx="251301" cy="25130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452898" y="3939338"/>
            <a:ext cx="280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1898" y="3929673"/>
            <a:ext cx="64865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This is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Roboto Lt"/>
                <a:cs typeface="Roboto Lt"/>
              </a:rPr>
              <a:t>only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 possible because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of </a:t>
            </a:r>
            <a:r>
              <a:rPr sz="2200" spc="-20" dirty="0">
                <a:solidFill>
                  <a:srgbClr val="444444"/>
                </a:solidFill>
                <a:latin typeface="Roboto Lt"/>
                <a:cs typeface="Roboto Lt"/>
              </a:rPr>
              <a:t>first-class</a:t>
            </a: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 functions</a:t>
            </a:r>
            <a:endParaRPr sz="2200">
              <a:latin typeface="Roboto Lt"/>
              <a:cs typeface="Roboto L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7981" y="1619623"/>
            <a:ext cx="6220194" cy="90049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2753926" y="1742068"/>
            <a:ext cx="4658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730" dirty="0">
                <a:solidFill>
                  <a:srgbClr val="FAFBFB"/>
                </a:solidFill>
                <a:latin typeface="Trebuchet MS"/>
                <a:cs typeface="Trebuchet MS"/>
              </a:rPr>
              <a:t>HIGHER-ORDE</a:t>
            </a:r>
            <a:r>
              <a:rPr sz="4100" b="1" spc="-850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100" b="1" spc="195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100" b="1" spc="-740" dirty="0">
                <a:solidFill>
                  <a:srgbClr val="FAFBFB"/>
                </a:solidFill>
                <a:latin typeface="Trebuchet MS"/>
                <a:cs typeface="Trebuchet MS"/>
              </a:rPr>
              <a:t>FUNCTIONS</a:t>
            </a:r>
            <a:endParaRPr sz="41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658" y="5008035"/>
            <a:ext cx="251301" cy="2513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930958" y="4970204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9959" y="4962459"/>
            <a:ext cx="50876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Store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in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variables or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properties: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84759" y="5411491"/>
            <a:ext cx="6282690" cy="3434715"/>
            <a:chOff x="1884759" y="5411491"/>
            <a:chExt cx="6282690" cy="343471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759" y="5411491"/>
              <a:ext cx="6282531" cy="5556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" y="6018149"/>
              <a:ext cx="6282531" cy="11355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58978" y="5466689"/>
              <a:ext cx="2273300" cy="444500"/>
            </a:xfrm>
            <a:custGeom>
              <a:avLst/>
              <a:gdLst/>
              <a:ahLst/>
              <a:cxnLst/>
              <a:rect l="l" t="t" r="r" b="b"/>
              <a:pathLst>
                <a:path w="2273300" h="444500">
                  <a:moveTo>
                    <a:pt x="0" y="0"/>
                  </a:moveTo>
                  <a:lnTo>
                    <a:pt x="2272843" y="0"/>
                  </a:lnTo>
                  <a:lnTo>
                    <a:pt x="2272843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99097" y="6727663"/>
              <a:ext cx="3874135" cy="444500"/>
            </a:xfrm>
            <a:custGeom>
              <a:avLst/>
              <a:gdLst/>
              <a:ahLst/>
              <a:cxnLst/>
              <a:rect l="l" t="t" r="r" b="b"/>
              <a:pathLst>
                <a:path w="3874134" h="444500">
                  <a:moveTo>
                    <a:pt x="0" y="0"/>
                  </a:moveTo>
                  <a:lnTo>
                    <a:pt x="3873764" y="0"/>
                  </a:lnTo>
                  <a:lnTo>
                    <a:pt x="3873764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4759" y="7941516"/>
              <a:ext cx="6282531" cy="9045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658" y="7538060"/>
              <a:ext cx="251301" cy="25130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30958" y="7500230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39959" y="7492485"/>
            <a:ext cx="61664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Pass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as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arguments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to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OTHER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functions: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84759" y="8297303"/>
            <a:ext cx="6282690" cy="2529840"/>
            <a:chOff x="1884759" y="8297303"/>
            <a:chExt cx="6282690" cy="2529840"/>
          </a:xfrm>
        </p:grpSpPr>
        <p:sp>
          <p:nvSpPr>
            <p:cNvPr id="40" name="object 40"/>
            <p:cNvSpPr/>
            <p:nvPr/>
          </p:nvSpPr>
          <p:spPr>
            <a:xfrm>
              <a:off x="6531259" y="8328736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20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759" y="10196635"/>
              <a:ext cx="6282531" cy="6301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658" y="9793179"/>
              <a:ext cx="251301" cy="25130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930958" y="9755349"/>
            <a:ext cx="27051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39959" y="9138385"/>
            <a:ext cx="4137660" cy="961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5" dirty="0">
                <a:solidFill>
                  <a:srgbClr val="444444"/>
                </a:solidFill>
                <a:latin typeface="Roboto Lt"/>
                <a:cs typeface="Roboto Lt"/>
              </a:rPr>
              <a:t>Return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Roboto Lt"/>
                <a:cs typeface="Roboto Lt"/>
              </a:rPr>
              <a:t>FROM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</a:t>
            </a:r>
            <a:endParaRPr sz="215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Call</a:t>
            </a:r>
            <a:r>
              <a:rPr sz="2150" spc="-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methods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on</a:t>
            </a:r>
            <a:r>
              <a:rPr sz="2150" spc="-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functions:</a:t>
            </a:r>
            <a:endParaRPr sz="2150">
              <a:latin typeface="Roboto Lt"/>
              <a:cs typeface="Roboto L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454250" y="7803233"/>
            <a:ext cx="14796769" cy="3007995"/>
            <a:chOff x="3454250" y="7803233"/>
            <a:chExt cx="14796769" cy="3007995"/>
          </a:xfrm>
        </p:grpSpPr>
        <p:sp>
          <p:nvSpPr>
            <p:cNvPr id="46" name="object 46"/>
            <p:cNvSpPr/>
            <p:nvPr/>
          </p:nvSpPr>
          <p:spPr>
            <a:xfrm>
              <a:off x="3485682" y="10284759"/>
              <a:ext cx="810895" cy="444500"/>
            </a:xfrm>
            <a:custGeom>
              <a:avLst/>
              <a:gdLst/>
              <a:ahLst/>
              <a:cxnLst/>
              <a:rect l="l" t="t" r="r" b="b"/>
              <a:pathLst>
                <a:path w="810895" h="444500">
                  <a:moveTo>
                    <a:pt x="0" y="0"/>
                  </a:moveTo>
                  <a:lnTo>
                    <a:pt x="810862" y="0"/>
                  </a:lnTo>
                  <a:lnTo>
                    <a:pt x="810862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7981" y="8523301"/>
              <a:ext cx="6282531" cy="22875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039" y="7904541"/>
              <a:ext cx="251301" cy="25130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967978" y="7803233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473075" h="473075">
                  <a:moveTo>
                    <a:pt x="236446" y="0"/>
                  </a:moveTo>
                  <a:lnTo>
                    <a:pt x="191286" y="4328"/>
                  </a:lnTo>
                  <a:lnTo>
                    <a:pt x="147472" y="17313"/>
                  </a:lnTo>
                  <a:lnTo>
                    <a:pt x="106347" y="38954"/>
                  </a:lnTo>
                  <a:lnTo>
                    <a:pt x="69257" y="69253"/>
                  </a:lnTo>
                  <a:lnTo>
                    <a:pt x="38957" y="106345"/>
                  </a:lnTo>
                  <a:lnTo>
                    <a:pt x="17314" y="147471"/>
                  </a:lnTo>
                  <a:lnTo>
                    <a:pt x="4328" y="191286"/>
                  </a:lnTo>
                  <a:lnTo>
                    <a:pt x="0" y="236446"/>
                  </a:lnTo>
                  <a:lnTo>
                    <a:pt x="4328" y="281607"/>
                  </a:lnTo>
                  <a:lnTo>
                    <a:pt x="17314" y="325422"/>
                  </a:lnTo>
                  <a:lnTo>
                    <a:pt x="38957" y="366548"/>
                  </a:lnTo>
                  <a:lnTo>
                    <a:pt x="69257" y="403640"/>
                  </a:lnTo>
                  <a:lnTo>
                    <a:pt x="106347" y="433939"/>
                  </a:lnTo>
                  <a:lnTo>
                    <a:pt x="147472" y="455581"/>
                  </a:lnTo>
                  <a:lnTo>
                    <a:pt x="191286" y="468566"/>
                  </a:lnTo>
                  <a:lnTo>
                    <a:pt x="236446" y="472894"/>
                  </a:lnTo>
                  <a:lnTo>
                    <a:pt x="281607" y="468566"/>
                  </a:lnTo>
                  <a:lnTo>
                    <a:pt x="325423" y="455581"/>
                  </a:lnTo>
                  <a:lnTo>
                    <a:pt x="366551" y="433939"/>
                  </a:lnTo>
                  <a:lnTo>
                    <a:pt x="403644" y="403640"/>
                  </a:lnTo>
                  <a:lnTo>
                    <a:pt x="433941" y="366548"/>
                  </a:lnTo>
                  <a:lnTo>
                    <a:pt x="455581" y="325422"/>
                  </a:lnTo>
                  <a:lnTo>
                    <a:pt x="468565" y="281607"/>
                  </a:lnTo>
                  <a:lnTo>
                    <a:pt x="472893" y="236446"/>
                  </a:lnTo>
                  <a:lnTo>
                    <a:pt x="468565" y="191286"/>
                  </a:lnTo>
                  <a:lnTo>
                    <a:pt x="455581" y="147471"/>
                  </a:lnTo>
                  <a:lnTo>
                    <a:pt x="433941" y="106345"/>
                  </a:lnTo>
                  <a:lnTo>
                    <a:pt x="403644" y="69253"/>
                  </a:lnTo>
                  <a:lnTo>
                    <a:pt x="366551" y="38954"/>
                  </a:lnTo>
                  <a:lnTo>
                    <a:pt x="325423" y="17313"/>
                  </a:lnTo>
                  <a:lnTo>
                    <a:pt x="281607" y="4328"/>
                  </a:lnTo>
                  <a:lnTo>
                    <a:pt x="236446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598340" y="7858966"/>
            <a:ext cx="426783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that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returns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new</a:t>
            </a:r>
            <a:r>
              <a:rPr sz="2150" spc="-1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9339" y="7869351"/>
            <a:ext cx="2000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spc="-2504" baseline="1461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2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936807" y="4923741"/>
            <a:ext cx="6282690" cy="1644014"/>
            <a:chOff x="11936807" y="4923741"/>
            <a:chExt cx="6282690" cy="1644014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6809" y="5662785"/>
              <a:ext cx="6282531" cy="9045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868" y="5025050"/>
              <a:ext cx="251301" cy="25130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936807" y="4923741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473075" h="473075">
                  <a:moveTo>
                    <a:pt x="236450" y="0"/>
                  </a:moveTo>
                  <a:lnTo>
                    <a:pt x="191291" y="4328"/>
                  </a:lnTo>
                  <a:lnTo>
                    <a:pt x="147476" y="17313"/>
                  </a:lnTo>
                  <a:lnTo>
                    <a:pt x="106350" y="38955"/>
                  </a:lnTo>
                  <a:lnTo>
                    <a:pt x="69257" y="69253"/>
                  </a:lnTo>
                  <a:lnTo>
                    <a:pt x="38957" y="106346"/>
                  </a:lnTo>
                  <a:lnTo>
                    <a:pt x="17314" y="147472"/>
                  </a:lnTo>
                  <a:lnTo>
                    <a:pt x="4328" y="191287"/>
                  </a:lnTo>
                  <a:lnTo>
                    <a:pt x="0" y="236447"/>
                  </a:lnTo>
                  <a:lnTo>
                    <a:pt x="4328" y="281607"/>
                  </a:lnTo>
                  <a:lnTo>
                    <a:pt x="17314" y="325423"/>
                  </a:lnTo>
                  <a:lnTo>
                    <a:pt x="38957" y="366549"/>
                  </a:lnTo>
                  <a:lnTo>
                    <a:pt x="69257" y="403641"/>
                  </a:lnTo>
                  <a:lnTo>
                    <a:pt x="106350" y="433939"/>
                  </a:lnTo>
                  <a:lnTo>
                    <a:pt x="147476" y="455581"/>
                  </a:lnTo>
                  <a:lnTo>
                    <a:pt x="191291" y="468566"/>
                  </a:lnTo>
                  <a:lnTo>
                    <a:pt x="236450" y="472894"/>
                  </a:lnTo>
                  <a:lnTo>
                    <a:pt x="281610" y="468566"/>
                  </a:lnTo>
                  <a:lnTo>
                    <a:pt x="325425" y="455581"/>
                  </a:lnTo>
                  <a:lnTo>
                    <a:pt x="366551" y="433939"/>
                  </a:lnTo>
                  <a:lnTo>
                    <a:pt x="403644" y="403641"/>
                  </a:lnTo>
                  <a:lnTo>
                    <a:pt x="433941" y="366549"/>
                  </a:lnTo>
                  <a:lnTo>
                    <a:pt x="455581" y="325423"/>
                  </a:lnTo>
                  <a:lnTo>
                    <a:pt x="468565" y="281607"/>
                  </a:lnTo>
                  <a:lnTo>
                    <a:pt x="472893" y="236447"/>
                  </a:lnTo>
                  <a:lnTo>
                    <a:pt x="468565" y="191287"/>
                  </a:lnTo>
                  <a:lnTo>
                    <a:pt x="455581" y="147472"/>
                  </a:lnTo>
                  <a:lnTo>
                    <a:pt x="433941" y="106346"/>
                  </a:lnTo>
                  <a:lnTo>
                    <a:pt x="403644" y="69253"/>
                  </a:lnTo>
                  <a:lnTo>
                    <a:pt x="366551" y="38955"/>
                  </a:lnTo>
                  <a:lnTo>
                    <a:pt x="325425" y="17313"/>
                  </a:lnTo>
                  <a:lnTo>
                    <a:pt x="281610" y="4328"/>
                  </a:lnTo>
                  <a:lnTo>
                    <a:pt x="236450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567168" y="4979474"/>
            <a:ext cx="485013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that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receives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 Lt"/>
                <a:cs typeface="Roboto Lt"/>
              </a:rPr>
              <a:t>another </a:t>
            </a:r>
            <a:r>
              <a:rPr sz="2150" dirty="0">
                <a:solidFill>
                  <a:srgbClr val="444444"/>
                </a:solidFill>
                <a:latin typeface="Roboto Lt"/>
                <a:cs typeface="Roboto Lt"/>
              </a:rPr>
              <a:t>function</a:t>
            </a:r>
            <a:endParaRPr sz="2150">
              <a:latin typeface="Roboto Lt"/>
              <a:cs typeface="Roboto L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058167" y="4989859"/>
            <a:ext cx="2000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spc="-2504" baseline="1461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r>
              <a:rPr sz="1950" b="1" spc="15" dirty="0">
                <a:solidFill>
                  <a:srgbClr val="444444"/>
                </a:solidFill>
                <a:latin typeface="Roboto"/>
                <a:cs typeface="Roboto"/>
              </a:rPr>
              <a:t>1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2020335" y="6011511"/>
            <a:ext cx="6744970" cy="4168775"/>
            <a:chOff x="12020335" y="6011511"/>
            <a:chExt cx="6744970" cy="4168775"/>
          </a:xfrm>
        </p:grpSpPr>
        <p:sp>
          <p:nvSpPr>
            <p:cNvPr id="59" name="object 59"/>
            <p:cNvSpPr/>
            <p:nvPr/>
          </p:nvSpPr>
          <p:spPr>
            <a:xfrm>
              <a:off x="16585128" y="6042924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19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366726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960467" y="6601511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19" y="0"/>
                  </a:moveTo>
                  <a:lnTo>
                    <a:pt x="0" y="161163"/>
                  </a:lnTo>
                  <a:lnTo>
                    <a:pt x="174015" y="186878"/>
                  </a:lnTo>
                  <a:lnTo>
                    <a:pt x="11271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198372" y="6042924"/>
              <a:ext cx="2288540" cy="444500"/>
            </a:xfrm>
            <a:custGeom>
              <a:avLst/>
              <a:gdLst/>
              <a:ahLst/>
              <a:cxnLst/>
              <a:rect l="l" t="t" r="r" b="b"/>
              <a:pathLst>
                <a:path w="2288540" h="444500">
                  <a:moveTo>
                    <a:pt x="0" y="0"/>
                  </a:moveTo>
                  <a:lnTo>
                    <a:pt x="2288525" y="0"/>
                  </a:lnTo>
                  <a:lnTo>
                    <a:pt x="2288525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648599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242340" y="6601511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29" y="0"/>
                  </a:moveTo>
                  <a:lnTo>
                    <a:pt x="0" y="161163"/>
                  </a:lnTo>
                  <a:lnTo>
                    <a:pt x="174026" y="186878"/>
                  </a:lnTo>
                  <a:lnTo>
                    <a:pt x="1127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051747" y="8624079"/>
              <a:ext cx="2600960" cy="444500"/>
            </a:xfrm>
            <a:custGeom>
              <a:avLst/>
              <a:gdLst/>
              <a:ahLst/>
              <a:cxnLst/>
              <a:rect l="l" t="t" r="r" b="b"/>
              <a:pathLst>
                <a:path w="2600959" h="444500">
                  <a:moveTo>
                    <a:pt x="0" y="0"/>
                  </a:moveTo>
                  <a:lnTo>
                    <a:pt x="2600779" y="0"/>
                  </a:lnTo>
                  <a:lnTo>
                    <a:pt x="2600779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997831" y="8779512"/>
              <a:ext cx="1247775" cy="273685"/>
            </a:xfrm>
            <a:custGeom>
              <a:avLst/>
              <a:gdLst/>
              <a:ahLst/>
              <a:cxnLst/>
              <a:rect l="l" t="t" r="r" b="b"/>
              <a:pathLst>
                <a:path w="1247775" h="273684">
                  <a:moveTo>
                    <a:pt x="1247325" y="273090"/>
                  </a:moveTo>
                  <a:lnTo>
                    <a:pt x="1216092" y="247306"/>
                  </a:lnTo>
                  <a:lnTo>
                    <a:pt x="1183584" y="222800"/>
                  </a:lnTo>
                  <a:lnTo>
                    <a:pt x="1149800" y="199571"/>
                  </a:lnTo>
                  <a:lnTo>
                    <a:pt x="1114741" y="177621"/>
                  </a:lnTo>
                  <a:lnTo>
                    <a:pt x="1078406" y="156949"/>
                  </a:lnTo>
                  <a:lnTo>
                    <a:pt x="1040796" y="137555"/>
                  </a:lnTo>
                  <a:lnTo>
                    <a:pt x="1001911" y="119439"/>
                  </a:lnTo>
                  <a:lnTo>
                    <a:pt x="961751" y="102601"/>
                  </a:lnTo>
                  <a:lnTo>
                    <a:pt x="920315" y="87040"/>
                  </a:lnTo>
                  <a:lnTo>
                    <a:pt x="877603" y="72758"/>
                  </a:lnTo>
                  <a:lnTo>
                    <a:pt x="833617" y="59754"/>
                  </a:lnTo>
                  <a:lnTo>
                    <a:pt x="788355" y="48028"/>
                  </a:lnTo>
                  <a:lnTo>
                    <a:pt x="741817" y="37579"/>
                  </a:lnTo>
                  <a:lnTo>
                    <a:pt x="694005" y="28409"/>
                  </a:lnTo>
                  <a:lnTo>
                    <a:pt x="644917" y="20516"/>
                  </a:lnTo>
                  <a:lnTo>
                    <a:pt x="594553" y="13902"/>
                  </a:lnTo>
                  <a:lnTo>
                    <a:pt x="542915" y="8566"/>
                  </a:lnTo>
                  <a:lnTo>
                    <a:pt x="490001" y="4507"/>
                  </a:lnTo>
                  <a:lnTo>
                    <a:pt x="435811" y="1727"/>
                  </a:lnTo>
                  <a:lnTo>
                    <a:pt x="380346" y="224"/>
                  </a:lnTo>
                  <a:lnTo>
                    <a:pt x="323606" y="0"/>
                  </a:lnTo>
                  <a:lnTo>
                    <a:pt x="265591" y="1053"/>
                  </a:lnTo>
                  <a:lnTo>
                    <a:pt x="206300" y="3384"/>
                  </a:lnTo>
                  <a:lnTo>
                    <a:pt x="145734" y="6994"/>
                  </a:lnTo>
                  <a:lnTo>
                    <a:pt x="83892" y="11881"/>
                  </a:lnTo>
                  <a:lnTo>
                    <a:pt x="20775" y="18046"/>
                  </a:lnTo>
                  <a:lnTo>
                    <a:pt x="0" y="207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844154" y="8710338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163104" y="0"/>
                  </a:moveTo>
                  <a:lnTo>
                    <a:pt x="0" y="109895"/>
                  </a:lnTo>
                  <a:lnTo>
                    <a:pt x="185784" y="174443"/>
                  </a:lnTo>
                  <a:lnTo>
                    <a:pt x="1631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242434" y="9296470"/>
              <a:ext cx="1804670" cy="444500"/>
            </a:xfrm>
            <a:custGeom>
              <a:avLst/>
              <a:gdLst/>
              <a:ahLst/>
              <a:cxnLst/>
              <a:rect l="l" t="t" r="r" b="b"/>
              <a:pathLst>
                <a:path w="1804669" h="444500">
                  <a:moveTo>
                    <a:pt x="0" y="0"/>
                  </a:moveTo>
                  <a:lnTo>
                    <a:pt x="1804226" y="0"/>
                  </a:lnTo>
                  <a:lnTo>
                    <a:pt x="1804226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347876" y="9809111"/>
              <a:ext cx="1087120" cy="349885"/>
            </a:xfrm>
            <a:custGeom>
              <a:avLst/>
              <a:gdLst/>
              <a:ahLst/>
              <a:cxnLst/>
              <a:rect l="l" t="t" r="r" b="b"/>
              <a:pathLst>
                <a:path w="1087119" h="349884">
                  <a:moveTo>
                    <a:pt x="1086869" y="322847"/>
                  </a:moveTo>
                  <a:lnTo>
                    <a:pt x="1042226" y="332417"/>
                  </a:lnTo>
                  <a:lnTo>
                    <a:pt x="997410" y="339893"/>
                  </a:lnTo>
                  <a:lnTo>
                    <a:pt x="952420" y="345276"/>
                  </a:lnTo>
                  <a:lnTo>
                    <a:pt x="907257" y="348566"/>
                  </a:lnTo>
                  <a:lnTo>
                    <a:pt x="861919" y="349763"/>
                  </a:lnTo>
                  <a:lnTo>
                    <a:pt x="816408" y="348867"/>
                  </a:lnTo>
                  <a:lnTo>
                    <a:pt x="770723" y="345877"/>
                  </a:lnTo>
                  <a:lnTo>
                    <a:pt x="724865" y="340795"/>
                  </a:lnTo>
                  <a:lnTo>
                    <a:pt x="678832" y="333619"/>
                  </a:lnTo>
                  <a:lnTo>
                    <a:pt x="632626" y="324350"/>
                  </a:lnTo>
                  <a:lnTo>
                    <a:pt x="586246" y="312987"/>
                  </a:lnTo>
                  <a:lnTo>
                    <a:pt x="539693" y="299532"/>
                  </a:lnTo>
                  <a:lnTo>
                    <a:pt x="492965" y="283983"/>
                  </a:lnTo>
                  <a:lnTo>
                    <a:pt x="446064" y="266341"/>
                  </a:lnTo>
                  <a:lnTo>
                    <a:pt x="398989" y="246606"/>
                  </a:lnTo>
                  <a:lnTo>
                    <a:pt x="351740" y="224777"/>
                  </a:lnTo>
                  <a:lnTo>
                    <a:pt x="304318" y="200856"/>
                  </a:lnTo>
                  <a:lnTo>
                    <a:pt x="256721" y="174841"/>
                  </a:lnTo>
                  <a:lnTo>
                    <a:pt x="208951" y="146733"/>
                  </a:lnTo>
                  <a:lnTo>
                    <a:pt x="161007" y="116532"/>
                  </a:lnTo>
                  <a:lnTo>
                    <a:pt x="112890" y="84237"/>
                  </a:lnTo>
                  <a:lnTo>
                    <a:pt x="64599" y="49850"/>
                  </a:lnTo>
                  <a:lnTo>
                    <a:pt x="16133" y="1336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228551" y="9710232"/>
              <a:ext cx="191770" cy="180340"/>
            </a:xfrm>
            <a:custGeom>
              <a:avLst/>
              <a:gdLst/>
              <a:ahLst/>
              <a:cxnLst/>
              <a:rect l="l" t="t" r="r" b="b"/>
              <a:pathLst>
                <a:path w="191769" h="180340">
                  <a:moveTo>
                    <a:pt x="0" y="0"/>
                  </a:moveTo>
                  <a:lnTo>
                    <a:pt x="79327" y="179966"/>
                  </a:lnTo>
                  <a:lnTo>
                    <a:pt x="191564" y="44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18681" y="6885871"/>
              <a:ext cx="356010" cy="3560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8458" y="6885871"/>
              <a:ext cx="356010" cy="3560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08706" y="6885871"/>
              <a:ext cx="356010" cy="35601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5184690" y="6724106"/>
            <a:ext cx="99504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Callback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977814" y="6724106"/>
            <a:ext cx="1448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Higher-order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416904" y="8768678"/>
            <a:ext cx="1448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10" dirty="0">
                <a:solidFill>
                  <a:srgbClr val="F2425D"/>
                </a:solidFill>
                <a:latin typeface="Roboto Lt"/>
                <a:cs typeface="Roboto Lt"/>
              </a:rPr>
              <a:t>Higher-order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591328" y="9772935"/>
            <a:ext cx="10591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Returned </a:t>
            </a:r>
            <a:r>
              <a:rPr sz="1950" spc="-459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505981" y="6831287"/>
            <a:ext cx="1271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2425D"/>
                </a:solidFill>
                <a:latin typeface="Segoe UI Symbol"/>
                <a:cs typeface="Segoe UI Symbol"/>
              </a:rPr>
              <a:t>✅</a:t>
            </a:r>
            <a:r>
              <a:rPr sz="2800" spc="-114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2425D"/>
                </a:solidFill>
                <a:latin typeface="Segoe UI Symbol"/>
                <a:cs typeface="Segoe UI Symbol"/>
              </a:rPr>
              <a:t>📞</a:t>
            </a:r>
            <a:r>
              <a:rPr sz="2800" spc="-110" dirty="0">
                <a:solidFill>
                  <a:srgbClr val="F2425D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2425D"/>
                </a:solidFill>
                <a:latin typeface="Segoe UI Symbol"/>
                <a:cs typeface="Segoe UI Symbol"/>
              </a:rPr>
              <a:t>💬</a:t>
            </a:r>
            <a:endParaRPr sz="2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0393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44" dirty="0">
                <a:solidFill>
                  <a:srgbClr val="FAFBFB"/>
                </a:solidFill>
                <a:latin typeface="Trebuchet MS"/>
                <a:cs typeface="Trebuchet MS"/>
              </a:rPr>
              <a:t>“CREATING</a:t>
            </a:r>
            <a:r>
              <a:rPr sz="4950" b="1" spc="-1045" dirty="0">
                <a:solidFill>
                  <a:srgbClr val="FAFBFB"/>
                </a:solidFill>
                <a:latin typeface="Trebuchet MS"/>
                <a:cs typeface="Trebuchet MS"/>
              </a:rPr>
              <a:t>”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15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50" dirty="0">
                <a:solidFill>
                  <a:srgbClr val="FAFBFB"/>
                </a:solidFill>
                <a:latin typeface="Trebuchet MS"/>
                <a:cs typeface="Trebuchet MS"/>
              </a:rPr>
              <a:t>CLOSURE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1479" y="3486208"/>
            <a:ext cx="4166235" cy="6121400"/>
            <a:chOff x="821479" y="3486208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528119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528118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7496853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043" y="9926808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95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-5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539" y="7538736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3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Roboto Lt"/>
                <a:cs typeface="Roboto Lt"/>
              </a:rPr>
              <a:t>EC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539" y="8056584"/>
            <a:ext cx="3438525" cy="11480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5209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98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5777" y="8651916"/>
            <a:ext cx="1734185" cy="351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98546" y="3961934"/>
            <a:ext cx="289560" cy="496570"/>
            <a:chOff x="18498546" y="3961934"/>
            <a:chExt cx="289560" cy="496570"/>
          </a:xfrm>
        </p:grpSpPr>
        <p:sp>
          <p:nvSpPr>
            <p:cNvPr id="13" name="object 13"/>
            <p:cNvSpPr/>
            <p:nvPr/>
          </p:nvSpPr>
          <p:spPr>
            <a:xfrm>
              <a:off x="18643045" y="4214282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0"/>
                  </a:moveTo>
                  <a:lnTo>
                    <a:pt x="0" y="2440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98546" y="396193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5213945" y="2245819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255828" y="2287703"/>
            <a:ext cx="3608070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52069" rIns="0" bIns="0" rtlCol="0">
            <a:spAutoFit/>
          </a:bodyPr>
          <a:lstStyle/>
          <a:p>
            <a:pPr marL="995680">
              <a:lnSpc>
                <a:spcPct val="100000"/>
              </a:lnSpc>
              <a:spcBef>
                <a:spcPts val="409"/>
              </a:spcBef>
            </a:pP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2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200">
              <a:latin typeface="Roboto Lt"/>
              <a:cs typeface="Roboto L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06009" y="10301713"/>
            <a:ext cx="1016635" cy="283845"/>
            <a:chOff x="4106009" y="10301713"/>
            <a:chExt cx="1016635" cy="283845"/>
          </a:xfrm>
        </p:grpSpPr>
        <p:sp>
          <p:nvSpPr>
            <p:cNvPr id="18" name="object 18"/>
            <p:cNvSpPr/>
            <p:nvPr/>
          </p:nvSpPr>
          <p:spPr>
            <a:xfrm>
              <a:off x="4217013" y="10409850"/>
              <a:ext cx="884555" cy="154940"/>
            </a:xfrm>
            <a:custGeom>
              <a:avLst/>
              <a:gdLst/>
              <a:ahLst/>
              <a:cxnLst/>
              <a:rect l="l" t="t" r="r" b="b"/>
              <a:pathLst>
                <a:path w="884554" h="154940">
                  <a:moveTo>
                    <a:pt x="884180" y="27017"/>
                  </a:moveTo>
                  <a:lnTo>
                    <a:pt x="829874" y="52999"/>
                  </a:lnTo>
                  <a:lnTo>
                    <a:pt x="776519" y="76022"/>
                  </a:lnTo>
                  <a:lnTo>
                    <a:pt x="724115" y="96085"/>
                  </a:lnTo>
                  <a:lnTo>
                    <a:pt x="672662" y="113188"/>
                  </a:lnTo>
                  <a:lnTo>
                    <a:pt x="622160" y="127333"/>
                  </a:lnTo>
                  <a:lnTo>
                    <a:pt x="572609" y="138517"/>
                  </a:lnTo>
                  <a:lnTo>
                    <a:pt x="524010" y="146743"/>
                  </a:lnTo>
                  <a:lnTo>
                    <a:pt x="476361" y="152009"/>
                  </a:lnTo>
                  <a:lnTo>
                    <a:pt x="429664" y="154315"/>
                  </a:lnTo>
                  <a:lnTo>
                    <a:pt x="383918" y="153662"/>
                  </a:lnTo>
                  <a:lnTo>
                    <a:pt x="339122" y="150050"/>
                  </a:lnTo>
                  <a:lnTo>
                    <a:pt x="295278" y="143479"/>
                  </a:lnTo>
                  <a:lnTo>
                    <a:pt x="252385" y="133947"/>
                  </a:lnTo>
                  <a:lnTo>
                    <a:pt x="210443" y="121457"/>
                  </a:lnTo>
                  <a:lnTo>
                    <a:pt x="169453" y="106007"/>
                  </a:lnTo>
                  <a:lnTo>
                    <a:pt x="129413" y="87597"/>
                  </a:lnTo>
                  <a:lnTo>
                    <a:pt x="90324" y="66229"/>
                  </a:lnTo>
                  <a:lnTo>
                    <a:pt x="52187" y="41900"/>
                  </a:lnTo>
                  <a:lnTo>
                    <a:pt x="15000" y="1461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06009" y="10301713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4">
                  <a:moveTo>
                    <a:pt x="0" y="0"/>
                  </a:moveTo>
                  <a:lnTo>
                    <a:pt x="64630" y="185752"/>
                  </a:lnTo>
                  <a:lnTo>
                    <a:pt x="187379" y="59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204646" y="3486236"/>
            <a:ext cx="6482080" cy="5042535"/>
            <a:chOff x="6204646" y="3486236"/>
            <a:chExt cx="6482080" cy="504253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486236"/>
              <a:ext cx="6481478" cy="504238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40711" y="7880480"/>
              <a:ext cx="2922270" cy="511809"/>
            </a:xfrm>
            <a:custGeom>
              <a:avLst/>
              <a:gdLst/>
              <a:ahLst/>
              <a:cxnLst/>
              <a:rect l="l" t="t" r="r" b="b"/>
              <a:pathLst>
                <a:path w="2922270" h="511809">
                  <a:moveTo>
                    <a:pt x="2921918" y="0"/>
                  </a:moveTo>
                  <a:lnTo>
                    <a:pt x="0" y="0"/>
                  </a:lnTo>
                  <a:lnTo>
                    <a:pt x="0" y="511730"/>
                  </a:lnTo>
                  <a:lnTo>
                    <a:pt x="2921918" y="511730"/>
                  </a:lnTo>
                  <a:lnTo>
                    <a:pt x="2921918" y="0"/>
                  </a:lnTo>
                  <a:close/>
                </a:path>
              </a:pathLst>
            </a:custGeom>
            <a:solidFill>
              <a:srgbClr val="F0415D">
                <a:alpha val="24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40711" y="7880480"/>
              <a:ext cx="2922270" cy="511809"/>
            </a:xfrm>
            <a:custGeom>
              <a:avLst/>
              <a:gdLst/>
              <a:ahLst/>
              <a:cxnLst/>
              <a:rect l="l" t="t" r="r" b="b"/>
              <a:pathLst>
                <a:path w="2922270" h="511809">
                  <a:moveTo>
                    <a:pt x="0" y="0"/>
                  </a:moveTo>
                  <a:lnTo>
                    <a:pt x="2921918" y="0"/>
                  </a:lnTo>
                  <a:lnTo>
                    <a:pt x="2921918" y="511730"/>
                  </a:lnTo>
                  <a:lnTo>
                    <a:pt x="0" y="51173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90750" y="4026898"/>
              <a:ext cx="3387725" cy="431165"/>
            </a:xfrm>
            <a:custGeom>
              <a:avLst/>
              <a:gdLst/>
              <a:ahLst/>
              <a:cxnLst/>
              <a:rect l="l" t="t" r="r" b="b"/>
              <a:pathLst>
                <a:path w="3387725" h="431164">
                  <a:moveTo>
                    <a:pt x="0" y="0"/>
                  </a:moveTo>
                  <a:lnTo>
                    <a:pt x="3387670" y="0"/>
                  </a:lnTo>
                  <a:lnTo>
                    <a:pt x="3387670" y="430536"/>
                  </a:lnTo>
                  <a:lnTo>
                    <a:pt x="0" y="43053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93049" y="4907460"/>
              <a:ext cx="5697220" cy="2133600"/>
            </a:xfrm>
            <a:custGeom>
              <a:avLst/>
              <a:gdLst/>
              <a:ahLst/>
              <a:cxnLst/>
              <a:rect l="l" t="t" r="r" b="b"/>
              <a:pathLst>
                <a:path w="5697220" h="2133600">
                  <a:moveTo>
                    <a:pt x="0" y="0"/>
                  </a:moveTo>
                  <a:lnTo>
                    <a:pt x="5696645" y="0"/>
                  </a:lnTo>
                  <a:lnTo>
                    <a:pt x="5696645" y="2133112"/>
                  </a:lnTo>
                  <a:lnTo>
                    <a:pt x="0" y="213311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28337" y="7186202"/>
              <a:ext cx="224154" cy="563245"/>
            </a:xfrm>
            <a:custGeom>
              <a:avLst/>
              <a:gdLst/>
              <a:ahLst/>
              <a:cxnLst/>
              <a:rect l="l" t="t" r="r" b="b"/>
              <a:pathLst>
                <a:path w="224154" h="563245">
                  <a:moveTo>
                    <a:pt x="223702" y="0"/>
                  </a:moveTo>
                  <a:lnTo>
                    <a:pt x="11629" y="533416"/>
                  </a:lnTo>
                  <a:lnTo>
                    <a:pt x="0" y="562666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180" y="7673256"/>
              <a:ext cx="233679" cy="280035"/>
            </a:xfrm>
            <a:custGeom>
              <a:avLst/>
              <a:gdLst/>
              <a:ahLst/>
              <a:cxnLst/>
              <a:rect l="l" t="t" r="r" b="b"/>
              <a:pathLst>
                <a:path w="233679" h="280034">
                  <a:moveTo>
                    <a:pt x="0" y="0"/>
                  </a:moveTo>
                  <a:lnTo>
                    <a:pt x="23918" y="279943"/>
                  </a:lnTo>
                  <a:lnTo>
                    <a:pt x="233521" y="92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57781" y="10099529"/>
            <a:ext cx="230251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Order in which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 functions</a:t>
            </a:r>
            <a:r>
              <a:rPr sz="190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were</a:t>
            </a:r>
            <a:r>
              <a:rPr sz="1900" spc="-2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b="1" i="1" spc="-110" dirty="0">
                <a:solidFill>
                  <a:srgbClr val="F2425D"/>
                </a:solidFill>
                <a:latin typeface="Trebuchet MS"/>
                <a:cs typeface="Trebuchet MS"/>
              </a:rPr>
              <a:t>called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118107" y="9921007"/>
            <a:ext cx="24460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3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295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151580" y="10367482"/>
            <a:ext cx="953769" cy="286385"/>
            <a:chOff x="15151580" y="10367482"/>
            <a:chExt cx="953769" cy="286385"/>
          </a:xfrm>
        </p:grpSpPr>
        <p:sp>
          <p:nvSpPr>
            <p:cNvPr id="31" name="object 31"/>
            <p:cNvSpPr/>
            <p:nvPr/>
          </p:nvSpPr>
          <p:spPr>
            <a:xfrm>
              <a:off x="15172522" y="10469694"/>
              <a:ext cx="816610" cy="163195"/>
            </a:xfrm>
            <a:custGeom>
              <a:avLst/>
              <a:gdLst/>
              <a:ahLst/>
              <a:cxnLst/>
              <a:rect l="l" t="t" r="r" b="b"/>
              <a:pathLst>
                <a:path w="816609" h="163195">
                  <a:moveTo>
                    <a:pt x="0" y="116918"/>
                  </a:moveTo>
                  <a:lnTo>
                    <a:pt x="55470" y="130799"/>
                  </a:lnTo>
                  <a:lnTo>
                    <a:pt x="109891" y="142186"/>
                  </a:lnTo>
                  <a:lnTo>
                    <a:pt x="163262" y="151080"/>
                  </a:lnTo>
                  <a:lnTo>
                    <a:pt x="215585" y="157481"/>
                  </a:lnTo>
                  <a:lnTo>
                    <a:pt x="266858" y="161389"/>
                  </a:lnTo>
                  <a:lnTo>
                    <a:pt x="317083" y="162803"/>
                  </a:lnTo>
                  <a:lnTo>
                    <a:pt x="366258" y="161725"/>
                  </a:lnTo>
                  <a:lnTo>
                    <a:pt x="414384" y="158153"/>
                  </a:lnTo>
                  <a:lnTo>
                    <a:pt x="461461" y="152088"/>
                  </a:lnTo>
                  <a:lnTo>
                    <a:pt x="507488" y="143530"/>
                  </a:lnTo>
                  <a:lnTo>
                    <a:pt x="552467" y="132479"/>
                  </a:lnTo>
                  <a:lnTo>
                    <a:pt x="596396" y="118935"/>
                  </a:lnTo>
                  <a:lnTo>
                    <a:pt x="639276" y="102897"/>
                  </a:lnTo>
                  <a:lnTo>
                    <a:pt x="681107" y="84367"/>
                  </a:lnTo>
                  <a:lnTo>
                    <a:pt x="721889" y="63343"/>
                  </a:lnTo>
                  <a:lnTo>
                    <a:pt x="761621" y="39826"/>
                  </a:lnTo>
                  <a:lnTo>
                    <a:pt x="800304" y="13816"/>
                  </a:lnTo>
                  <a:lnTo>
                    <a:pt x="81605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14813" y="10367482"/>
              <a:ext cx="190500" cy="182245"/>
            </a:xfrm>
            <a:custGeom>
              <a:avLst/>
              <a:gdLst/>
              <a:ahLst/>
              <a:cxnLst/>
              <a:rect l="l" t="t" r="r" b="b"/>
              <a:pathLst>
                <a:path w="190500" h="182245">
                  <a:moveTo>
                    <a:pt x="190235" y="0"/>
                  </a:moveTo>
                  <a:lnTo>
                    <a:pt x="0" y="49912"/>
                  </a:lnTo>
                  <a:lnTo>
                    <a:pt x="116027" y="182135"/>
                  </a:lnTo>
                  <a:lnTo>
                    <a:pt x="1902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422240" y="10099529"/>
            <a:ext cx="26689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Order in which </a:t>
            </a:r>
            <a:r>
              <a:rPr sz="1900" dirty="0">
                <a:solidFill>
                  <a:srgbClr val="F2425D"/>
                </a:solidFill>
                <a:latin typeface="Roboto Lt"/>
                <a:cs typeface="Roboto Lt"/>
              </a:rPr>
              <a:t>functions </a:t>
            </a:r>
            <a:r>
              <a:rPr sz="1900" spc="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00" spc="-5" dirty="0">
                <a:solidFill>
                  <a:srgbClr val="F2425D"/>
                </a:solidFill>
                <a:latin typeface="Roboto Lt"/>
                <a:cs typeface="Roboto Lt"/>
              </a:rPr>
              <a:t>are </a:t>
            </a:r>
            <a:r>
              <a:rPr sz="1900" b="1" i="1" spc="-229" dirty="0">
                <a:solidFill>
                  <a:srgbClr val="F2425D"/>
                </a:solidFill>
                <a:latin typeface="Trebuchet MS"/>
                <a:cs typeface="Trebuchet MS"/>
              </a:rPr>
              <a:t>w</a:t>
            </a:r>
            <a:r>
              <a:rPr sz="1900" b="1" i="1" spc="-140" dirty="0">
                <a:solidFill>
                  <a:srgbClr val="F2425D"/>
                </a:solidFill>
                <a:latin typeface="Trebuchet MS"/>
                <a:cs typeface="Trebuchet MS"/>
              </a:rPr>
              <a:t>r</a:t>
            </a:r>
            <a:r>
              <a:rPr sz="1900" b="1" i="1" spc="-135" dirty="0">
                <a:solidFill>
                  <a:srgbClr val="F2425D"/>
                </a:solidFill>
                <a:latin typeface="Trebuchet MS"/>
                <a:cs typeface="Trebuchet MS"/>
              </a:rPr>
              <a:t>i</a:t>
            </a:r>
            <a:r>
              <a:rPr sz="1900" b="1" i="1" spc="-185" dirty="0">
                <a:solidFill>
                  <a:srgbClr val="F2425D"/>
                </a:solidFill>
                <a:latin typeface="Trebuchet MS"/>
                <a:cs typeface="Trebuchet MS"/>
              </a:rPr>
              <a:t>tt</a:t>
            </a:r>
            <a:r>
              <a:rPr sz="1900" b="1" i="1" spc="-85" dirty="0">
                <a:solidFill>
                  <a:srgbClr val="F2425D"/>
                </a:solidFill>
                <a:latin typeface="Trebuchet MS"/>
                <a:cs typeface="Trebuchet MS"/>
              </a:rPr>
              <a:t>en</a:t>
            </a:r>
            <a:r>
              <a:rPr sz="1900" b="1" i="1" spc="-125" dirty="0">
                <a:solidFill>
                  <a:srgbClr val="F2425D"/>
                </a:solidFill>
                <a:latin typeface="Trebuchet MS"/>
                <a:cs typeface="Trebuchet MS"/>
              </a:rPr>
              <a:t> </a:t>
            </a:r>
            <a:r>
              <a:rPr sz="1900" b="1" i="1" spc="-135" dirty="0">
                <a:solidFill>
                  <a:srgbClr val="F2425D"/>
                </a:solidFill>
                <a:latin typeface="Trebuchet MS"/>
                <a:cs typeface="Trebuchet MS"/>
              </a:rPr>
              <a:t>i</a:t>
            </a:r>
            <a:r>
              <a:rPr sz="1900" b="1" i="1" spc="-65" dirty="0">
                <a:solidFill>
                  <a:srgbClr val="F2425D"/>
                </a:solidFill>
                <a:latin typeface="Trebuchet MS"/>
                <a:cs typeface="Trebuchet MS"/>
              </a:rPr>
              <a:t>n</a:t>
            </a:r>
            <a:r>
              <a:rPr sz="1900" b="1" i="1" spc="-125" dirty="0">
                <a:solidFill>
                  <a:srgbClr val="F2425D"/>
                </a:solidFill>
                <a:latin typeface="Trebuchet MS"/>
                <a:cs typeface="Trebuchet MS"/>
              </a:rPr>
              <a:t> </a:t>
            </a:r>
            <a:r>
              <a:rPr sz="1900" b="1" i="1" spc="-185" dirty="0">
                <a:solidFill>
                  <a:srgbClr val="F2425D"/>
                </a:solidFill>
                <a:latin typeface="Trebuchet MS"/>
                <a:cs typeface="Trebuchet MS"/>
              </a:rPr>
              <a:t>t</a:t>
            </a:r>
            <a:r>
              <a:rPr sz="1900" b="1" i="1" spc="-65" dirty="0">
                <a:solidFill>
                  <a:srgbClr val="F2425D"/>
                </a:solidFill>
                <a:latin typeface="Trebuchet MS"/>
                <a:cs typeface="Trebuchet MS"/>
              </a:rPr>
              <a:t>h</a:t>
            </a:r>
            <a:r>
              <a:rPr sz="1900" b="1" i="1" spc="-105" dirty="0">
                <a:solidFill>
                  <a:srgbClr val="F2425D"/>
                </a:solidFill>
                <a:latin typeface="Trebuchet MS"/>
                <a:cs typeface="Trebuchet MS"/>
              </a:rPr>
              <a:t>e</a:t>
            </a:r>
            <a:r>
              <a:rPr sz="1900" b="1" i="1" spc="-125" dirty="0">
                <a:solidFill>
                  <a:srgbClr val="F2425D"/>
                </a:solidFill>
                <a:latin typeface="Trebuchet MS"/>
                <a:cs typeface="Trebuchet MS"/>
              </a:rPr>
              <a:t> </a:t>
            </a:r>
            <a:r>
              <a:rPr sz="1900" b="1" i="1" spc="-15" dirty="0">
                <a:solidFill>
                  <a:srgbClr val="F2425D"/>
                </a:solidFill>
                <a:latin typeface="Trebuchet MS"/>
                <a:cs typeface="Trebuchet MS"/>
              </a:rPr>
              <a:t>c</a:t>
            </a:r>
            <a:r>
              <a:rPr sz="1900" b="1" i="1" spc="-80" dirty="0">
                <a:solidFill>
                  <a:srgbClr val="F2425D"/>
                </a:solidFill>
                <a:latin typeface="Trebuchet MS"/>
                <a:cs typeface="Trebuchet MS"/>
              </a:rPr>
              <a:t>o</a:t>
            </a:r>
            <a:r>
              <a:rPr sz="1900" b="1" i="1" spc="-120" dirty="0">
                <a:solidFill>
                  <a:srgbClr val="F2425D"/>
                </a:solidFill>
                <a:latin typeface="Trebuchet MS"/>
                <a:cs typeface="Trebuchet MS"/>
              </a:rPr>
              <a:t>d</a:t>
            </a:r>
            <a:r>
              <a:rPr sz="1900" b="1" i="1" spc="-105" dirty="0">
                <a:solidFill>
                  <a:srgbClr val="F2425D"/>
                </a:solidFill>
                <a:latin typeface="Trebuchet MS"/>
                <a:cs typeface="Trebuchet MS"/>
              </a:rPr>
              <a:t>e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55828" y="2805551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5767667" y="4582592"/>
          <a:ext cx="3698240" cy="2204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/>
              </a:tblGrid>
              <a:tr h="559731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7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200">
                        <a:latin typeface="Roboto Lt"/>
                        <a:cs typeface="Roboto Lt"/>
                      </a:endParaRPr>
                    </a:p>
                  </a:txBody>
                  <a:tcPr marL="0" marR="0" marT="83820" marB="0">
                    <a:solidFill>
                      <a:srgbClr val="38464D"/>
                    </a:solidFill>
                  </a:tcPr>
                </a:tc>
              </a:tr>
              <a:tr h="647043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97698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1101746" y="5691629"/>
            <a:ext cx="3606165" cy="1567180"/>
            <a:chOff x="1101746" y="5691629"/>
            <a:chExt cx="3606165" cy="1567180"/>
          </a:xfrm>
        </p:grpSpPr>
        <p:sp>
          <p:nvSpPr>
            <p:cNvPr id="37" name="object 37"/>
            <p:cNvSpPr/>
            <p:nvPr/>
          </p:nvSpPr>
          <p:spPr>
            <a:xfrm>
              <a:off x="1143647" y="5733548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59">
                  <a:moveTo>
                    <a:pt x="3521748" y="0"/>
                  </a:moveTo>
                  <a:lnTo>
                    <a:pt x="0" y="0"/>
                  </a:lnTo>
                  <a:lnTo>
                    <a:pt x="0" y="559727"/>
                  </a:lnTo>
                  <a:lnTo>
                    <a:pt x="0" y="1482826"/>
                  </a:lnTo>
                  <a:lnTo>
                    <a:pt x="3521748" y="1482826"/>
                  </a:lnTo>
                  <a:lnTo>
                    <a:pt x="3521748" y="559727"/>
                  </a:lnTo>
                  <a:lnTo>
                    <a:pt x="35217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3656" y="5733539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59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72718" y="5702126"/>
              <a:ext cx="3463925" cy="591185"/>
            </a:xfrm>
            <a:custGeom>
              <a:avLst/>
              <a:gdLst/>
              <a:ahLst/>
              <a:cxnLst/>
              <a:rect l="l" t="t" r="r" b="b"/>
              <a:pathLst>
                <a:path w="3463925" h="591185">
                  <a:moveTo>
                    <a:pt x="3463619" y="0"/>
                  </a:moveTo>
                  <a:lnTo>
                    <a:pt x="0" y="0"/>
                  </a:lnTo>
                  <a:lnTo>
                    <a:pt x="0" y="591144"/>
                  </a:lnTo>
                  <a:lnTo>
                    <a:pt x="3463619" y="591144"/>
                  </a:lnTo>
                  <a:lnTo>
                    <a:pt x="3463619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185539" y="5808921"/>
            <a:ext cx="3438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secureBooking()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85539" y="6552666"/>
            <a:ext cx="34385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51761" y="4228228"/>
            <a:ext cx="1142365" cy="2298065"/>
            <a:chOff x="1651761" y="4228228"/>
            <a:chExt cx="1142365" cy="2298065"/>
          </a:xfrm>
        </p:grpSpPr>
        <p:sp>
          <p:nvSpPr>
            <p:cNvPr id="43" name="object 43"/>
            <p:cNvSpPr/>
            <p:nvPr/>
          </p:nvSpPr>
          <p:spPr>
            <a:xfrm>
              <a:off x="1735701" y="4249170"/>
              <a:ext cx="1037590" cy="2122170"/>
            </a:xfrm>
            <a:custGeom>
              <a:avLst/>
              <a:gdLst/>
              <a:ahLst/>
              <a:cxnLst/>
              <a:rect l="l" t="t" r="r" b="b"/>
              <a:pathLst>
                <a:path w="1037589" h="2122170">
                  <a:moveTo>
                    <a:pt x="1037246" y="0"/>
                  </a:moveTo>
                  <a:lnTo>
                    <a:pt x="994555" y="26602"/>
                  </a:lnTo>
                  <a:lnTo>
                    <a:pt x="952761" y="53788"/>
                  </a:lnTo>
                  <a:lnTo>
                    <a:pt x="911864" y="81558"/>
                  </a:lnTo>
                  <a:lnTo>
                    <a:pt x="871864" y="109912"/>
                  </a:lnTo>
                  <a:lnTo>
                    <a:pt x="832762" y="138850"/>
                  </a:lnTo>
                  <a:lnTo>
                    <a:pt x="794556" y="168372"/>
                  </a:lnTo>
                  <a:lnTo>
                    <a:pt x="757248" y="198478"/>
                  </a:lnTo>
                  <a:lnTo>
                    <a:pt x="720836" y="229168"/>
                  </a:lnTo>
                  <a:lnTo>
                    <a:pt x="685322" y="260442"/>
                  </a:lnTo>
                  <a:lnTo>
                    <a:pt x="650705" y="292299"/>
                  </a:lnTo>
                  <a:lnTo>
                    <a:pt x="616985" y="324741"/>
                  </a:lnTo>
                  <a:lnTo>
                    <a:pt x="584162" y="357767"/>
                  </a:lnTo>
                  <a:lnTo>
                    <a:pt x="552236" y="391377"/>
                  </a:lnTo>
                  <a:lnTo>
                    <a:pt x="521207" y="425571"/>
                  </a:lnTo>
                  <a:lnTo>
                    <a:pt x="491076" y="460348"/>
                  </a:lnTo>
                  <a:lnTo>
                    <a:pt x="461841" y="495710"/>
                  </a:lnTo>
                  <a:lnTo>
                    <a:pt x="433504" y="531655"/>
                  </a:lnTo>
                  <a:lnTo>
                    <a:pt x="406063" y="568185"/>
                  </a:lnTo>
                  <a:lnTo>
                    <a:pt x="379520" y="605299"/>
                  </a:lnTo>
                  <a:lnTo>
                    <a:pt x="353874" y="642996"/>
                  </a:lnTo>
                  <a:lnTo>
                    <a:pt x="329125" y="681278"/>
                  </a:lnTo>
                  <a:lnTo>
                    <a:pt x="305273" y="720143"/>
                  </a:lnTo>
                  <a:lnTo>
                    <a:pt x="282318" y="759592"/>
                  </a:lnTo>
                  <a:lnTo>
                    <a:pt x="260260" y="799626"/>
                  </a:lnTo>
                  <a:lnTo>
                    <a:pt x="239099" y="840243"/>
                  </a:lnTo>
                  <a:lnTo>
                    <a:pt x="218835" y="881445"/>
                  </a:lnTo>
                  <a:lnTo>
                    <a:pt x="199469" y="923230"/>
                  </a:lnTo>
                  <a:lnTo>
                    <a:pt x="180999" y="965599"/>
                  </a:lnTo>
                  <a:lnTo>
                    <a:pt x="163427" y="1008552"/>
                  </a:lnTo>
                  <a:lnTo>
                    <a:pt x="146752" y="1052090"/>
                  </a:lnTo>
                  <a:lnTo>
                    <a:pt x="130973" y="1096211"/>
                  </a:lnTo>
                  <a:lnTo>
                    <a:pt x="116092" y="1140916"/>
                  </a:lnTo>
                  <a:lnTo>
                    <a:pt x="102108" y="1186205"/>
                  </a:lnTo>
                  <a:lnTo>
                    <a:pt x="89021" y="1232078"/>
                  </a:lnTo>
                  <a:lnTo>
                    <a:pt x="76832" y="1278535"/>
                  </a:lnTo>
                  <a:lnTo>
                    <a:pt x="65539" y="1325576"/>
                  </a:lnTo>
                  <a:lnTo>
                    <a:pt x="55143" y="1373201"/>
                  </a:lnTo>
                  <a:lnTo>
                    <a:pt x="45645" y="1421410"/>
                  </a:lnTo>
                  <a:lnTo>
                    <a:pt x="37043" y="1470203"/>
                  </a:lnTo>
                  <a:lnTo>
                    <a:pt x="29339" y="1519580"/>
                  </a:lnTo>
                  <a:lnTo>
                    <a:pt x="22532" y="1569541"/>
                  </a:lnTo>
                  <a:lnTo>
                    <a:pt x="16622" y="1620085"/>
                  </a:lnTo>
                  <a:lnTo>
                    <a:pt x="11608" y="1671214"/>
                  </a:lnTo>
                  <a:lnTo>
                    <a:pt x="7492" y="1722927"/>
                  </a:lnTo>
                  <a:lnTo>
                    <a:pt x="4274" y="1775224"/>
                  </a:lnTo>
                  <a:lnTo>
                    <a:pt x="1952" y="1828104"/>
                  </a:lnTo>
                  <a:lnTo>
                    <a:pt x="527" y="1881569"/>
                  </a:lnTo>
                  <a:lnTo>
                    <a:pt x="0" y="1935618"/>
                  </a:lnTo>
                  <a:lnTo>
                    <a:pt x="369" y="1990250"/>
                  </a:lnTo>
                  <a:lnTo>
                    <a:pt x="1636" y="2045467"/>
                  </a:lnTo>
                  <a:lnTo>
                    <a:pt x="3799" y="2101267"/>
                  </a:lnTo>
                  <a:lnTo>
                    <a:pt x="5263" y="21221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51761" y="6344292"/>
              <a:ext cx="175895" cy="182245"/>
            </a:xfrm>
            <a:custGeom>
              <a:avLst/>
              <a:gdLst/>
              <a:ahLst/>
              <a:cxnLst/>
              <a:rect l="l" t="t" r="r" b="b"/>
              <a:pathLst>
                <a:path w="175894" h="182245">
                  <a:moveTo>
                    <a:pt x="175480" y="0"/>
                  </a:moveTo>
                  <a:lnTo>
                    <a:pt x="0" y="12295"/>
                  </a:lnTo>
                  <a:lnTo>
                    <a:pt x="100035" y="181627"/>
                  </a:lnTo>
                  <a:lnTo>
                    <a:pt x="1754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930865" y="3890724"/>
            <a:ext cx="14592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b="1" dirty="0">
                <a:solidFill>
                  <a:srgbClr val="F2425D"/>
                </a:solidFill>
                <a:latin typeface="Roboto"/>
                <a:cs typeface="Roboto"/>
              </a:rPr>
              <a:t>Variable 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25" dirty="0">
                <a:solidFill>
                  <a:srgbClr val="F2425D"/>
                </a:solidFill>
                <a:latin typeface="Roboto"/>
                <a:cs typeface="Roboto"/>
              </a:rPr>
              <a:t>En</a:t>
            </a: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v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ironment</a:t>
            </a:r>
            <a:endParaRPr sz="1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743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UNDERSTANDIN</a:t>
            </a:r>
            <a:r>
              <a:rPr sz="4950" b="1" spc="-1130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CLOSURES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1479" y="3905044"/>
            <a:ext cx="4166235" cy="6121400"/>
            <a:chOff x="821479" y="3905044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946955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946954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7915688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043" y="10345643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95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-5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539" y="7957572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3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Roboto Lt"/>
                <a:cs typeface="Roboto Lt"/>
              </a:rPr>
              <a:t>EC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539" y="8475420"/>
            <a:ext cx="3438525" cy="11480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5209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98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98546" y="4380770"/>
            <a:ext cx="289560" cy="496570"/>
            <a:chOff x="18498546" y="4380770"/>
            <a:chExt cx="289560" cy="496570"/>
          </a:xfrm>
        </p:grpSpPr>
        <p:sp>
          <p:nvSpPr>
            <p:cNvPr id="12" name="object 12"/>
            <p:cNvSpPr/>
            <p:nvPr/>
          </p:nvSpPr>
          <p:spPr>
            <a:xfrm>
              <a:off x="18643045" y="4633118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0"/>
                  </a:moveTo>
                  <a:lnTo>
                    <a:pt x="0" y="2440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98546" y="438077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213945" y="2664654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255828" y="2706538"/>
            <a:ext cx="3608070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52069" rIns="0" bIns="0" rtlCol="0">
            <a:spAutoFit/>
          </a:bodyPr>
          <a:lstStyle/>
          <a:p>
            <a:pPr marL="995680">
              <a:lnSpc>
                <a:spcPct val="100000"/>
              </a:lnSpc>
              <a:spcBef>
                <a:spcPts val="409"/>
              </a:spcBef>
            </a:pP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2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200">
              <a:latin typeface="Roboto Lt"/>
              <a:cs typeface="Roboto L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4646" y="3905071"/>
            <a:ext cx="6482080" cy="6232525"/>
            <a:chOff x="6204646" y="3905071"/>
            <a:chExt cx="6482080" cy="62325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905071"/>
              <a:ext cx="6481478" cy="6232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87226" y="9161524"/>
              <a:ext cx="1742439" cy="511175"/>
            </a:xfrm>
            <a:custGeom>
              <a:avLst/>
              <a:gdLst/>
              <a:ahLst/>
              <a:cxnLst/>
              <a:rect l="l" t="t" r="r" b="b"/>
              <a:pathLst>
                <a:path w="1742440" h="511175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2595" y="8290058"/>
              <a:ext cx="1572895" cy="511175"/>
            </a:xfrm>
            <a:custGeom>
              <a:avLst/>
              <a:gdLst/>
              <a:ahLst/>
              <a:cxnLst/>
              <a:rect l="l" t="t" r="r" b="b"/>
              <a:pathLst>
                <a:path w="1572895" h="51117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61375" y="7657161"/>
              <a:ext cx="681990" cy="343535"/>
            </a:xfrm>
            <a:custGeom>
              <a:avLst/>
              <a:gdLst/>
              <a:ahLst/>
              <a:cxnLst/>
              <a:rect l="l" t="t" r="r" b="b"/>
              <a:pathLst>
                <a:path w="681990" h="343534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84601" y="7952374"/>
              <a:ext cx="167005" cy="194945"/>
            </a:xfrm>
            <a:custGeom>
              <a:avLst/>
              <a:gdLst/>
              <a:ahLst/>
              <a:cxnLst/>
              <a:rect l="l" t="t" r="r" b="b"/>
              <a:pathLst>
                <a:path w="167004" h="194945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118107" y="10339842"/>
            <a:ext cx="24460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3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3656" y="6152374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85539" y="6194258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0010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booker()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5539" y="6712106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711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13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&lt;empty&gt;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57219" y="2682642"/>
            <a:ext cx="1219835" cy="325755"/>
            <a:chOff x="9257219" y="2682642"/>
            <a:chExt cx="1219835" cy="325755"/>
          </a:xfrm>
        </p:grpSpPr>
        <p:sp>
          <p:nvSpPr>
            <p:cNvPr id="28" name="object 28"/>
            <p:cNvSpPr/>
            <p:nvPr/>
          </p:nvSpPr>
          <p:spPr>
            <a:xfrm>
              <a:off x="9376092" y="2703584"/>
              <a:ext cx="1080135" cy="205104"/>
            </a:xfrm>
            <a:custGeom>
              <a:avLst/>
              <a:gdLst/>
              <a:ahLst/>
              <a:cxnLst/>
              <a:rect l="l" t="t" r="r" b="b"/>
              <a:pathLst>
                <a:path w="1080134" h="205105">
                  <a:moveTo>
                    <a:pt x="1079771" y="35876"/>
                  </a:moveTo>
                  <a:lnTo>
                    <a:pt x="1019625" y="25871"/>
                  </a:lnTo>
                  <a:lnTo>
                    <a:pt x="960602" y="17492"/>
                  </a:lnTo>
                  <a:lnTo>
                    <a:pt x="902703" y="10739"/>
                  </a:lnTo>
                  <a:lnTo>
                    <a:pt x="845928" y="5614"/>
                  </a:lnTo>
                  <a:lnTo>
                    <a:pt x="790276" y="2116"/>
                  </a:lnTo>
                  <a:lnTo>
                    <a:pt x="735747" y="244"/>
                  </a:lnTo>
                  <a:lnTo>
                    <a:pt x="682342" y="0"/>
                  </a:lnTo>
                  <a:lnTo>
                    <a:pt x="630060" y="1382"/>
                  </a:lnTo>
                  <a:lnTo>
                    <a:pt x="578901" y="4391"/>
                  </a:lnTo>
                  <a:lnTo>
                    <a:pt x="528866" y="9027"/>
                  </a:lnTo>
                  <a:lnTo>
                    <a:pt x="479954" y="15289"/>
                  </a:lnTo>
                  <a:lnTo>
                    <a:pt x="432166" y="23179"/>
                  </a:lnTo>
                  <a:lnTo>
                    <a:pt x="385501" y="32695"/>
                  </a:lnTo>
                  <a:lnTo>
                    <a:pt x="339960" y="43839"/>
                  </a:lnTo>
                  <a:lnTo>
                    <a:pt x="295542" y="56609"/>
                  </a:lnTo>
                  <a:lnTo>
                    <a:pt x="252247" y="71006"/>
                  </a:lnTo>
                  <a:lnTo>
                    <a:pt x="210076" y="87030"/>
                  </a:lnTo>
                  <a:lnTo>
                    <a:pt x="169028" y="104680"/>
                  </a:lnTo>
                  <a:lnTo>
                    <a:pt x="129104" y="123958"/>
                  </a:lnTo>
                  <a:lnTo>
                    <a:pt x="90303" y="144862"/>
                  </a:lnTo>
                  <a:lnTo>
                    <a:pt x="52626" y="167394"/>
                  </a:lnTo>
                  <a:lnTo>
                    <a:pt x="16072" y="191552"/>
                  </a:lnTo>
                  <a:lnTo>
                    <a:pt x="0" y="20499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57219" y="2827676"/>
              <a:ext cx="191770" cy="180340"/>
            </a:xfrm>
            <a:custGeom>
              <a:avLst/>
              <a:gdLst/>
              <a:ahLst/>
              <a:cxnLst/>
              <a:rect l="l" t="t" r="r" b="b"/>
              <a:pathLst>
                <a:path w="191770" h="180339">
                  <a:moveTo>
                    <a:pt x="78508" y="0"/>
                  </a:moveTo>
                  <a:lnTo>
                    <a:pt x="0" y="180325"/>
                  </a:lnTo>
                  <a:lnTo>
                    <a:pt x="191364" y="134936"/>
                  </a:lnTo>
                  <a:lnTo>
                    <a:pt x="7850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640033" y="2206288"/>
            <a:ext cx="30829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Variable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Environment </a:t>
            </a: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of </a:t>
            </a:r>
            <a:r>
              <a:rPr sz="1950" b="1" spc="2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Execution</a:t>
            </a:r>
            <a:r>
              <a:rPr sz="19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Context</a:t>
            </a:r>
            <a:r>
              <a:rPr sz="19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in</a:t>
            </a:r>
            <a:r>
              <a:rPr sz="19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which </a:t>
            </a:r>
            <a:r>
              <a:rPr sz="1950" b="1" spc="-47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booker</a:t>
            </a:r>
            <a:r>
              <a:rPr sz="1950" b="1" spc="-6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was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c</a:t>
            </a:r>
            <a:r>
              <a:rPr sz="1950" b="1" spc="5" dirty="0">
                <a:solidFill>
                  <a:srgbClr val="F2425D"/>
                </a:solidFill>
                <a:latin typeface="Roboto"/>
                <a:cs typeface="Roboto"/>
              </a:rPr>
              <a:t>r</a:t>
            </a:r>
            <a:r>
              <a:rPr sz="1950" b="1" spc="2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a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t</a:t>
            </a:r>
            <a:r>
              <a:rPr sz="1950" b="1" spc="25" dirty="0">
                <a:solidFill>
                  <a:srgbClr val="F2425D"/>
                </a:solidFill>
                <a:latin typeface="Roboto"/>
                <a:cs typeface="Roboto"/>
              </a:rPr>
              <a:t>e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d</a:t>
            </a:r>
            <a:endParaRPr sz="195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345898" y="4375792"/>
            <a:ext cx="289560" cy="3042285"/>
            <a:chOff x="15345898" y="4375792"/>
            <a:chExt cx="289560" cy="3042285"/>
          </a:xfrm>
        </p:grpSpPr>
        <p:sp>
          <p:nvSpPr>
            <p:cNvPr id="32" name="object 32"/>
            <p:cNvSpPr/>
            <p:nvPr/>
          </p:nvSpPr>
          <p:spPr>
            <a:xfrm>
              <a:off x="15490397" y="4628139"/>
              <a:ext cx="0" cy="2789555"/>
            </a:xfrm>
            <a:custGeom>
              <a:avLst/>
              <a:gdLst/>
              <a:ahLst/>
              <a:cxnLst/>
              <a:rect l="l" t="t" r="r" b="b"/>
              <a:pathLst>
                <a:path h="2789554">
                  <a:moveTo>
                    <a:pt x="0" y="0"/>
                  </a:moveTo>
                  <a:lnTo>
                    <a:pt x="0" y="278953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345898" y="437579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4600707" y="7567810"/>
          <a:ext cx="3700779" cy="2204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779"/>
              </a:tblGrid>
              <a:tr h="559732"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booker()</a:t>
                      </a:r>
                      <a:r>
                        <a:rPr sz="2200" spc="-7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200">
                        <a:latin typeface="Roboto Lt"/>
                        <a:cs typeface="Roboto Lt"/>
                      </a:endParaRPr>
                    </a:p>
                  </a:txBody>
                  <a:tcPr marL="0" marR="0" marT="83820" marB="0">
                    <a:solidFill>
                      <a:srgbClr val="38464D"/>
                    </a:solidFill>
                  </a:tcPr>
                </a:tc>
              </a:tr>
              <a:tr h="647043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&lt;empty&gt;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541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97697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914973" y="7465735"/>
            <a:ext cx="22866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This</a:t>
            </a:r>
            <a:r>
              <a:rPr sz="20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2050">
              <a:latin typeface="Roboto Lt"/>
              <a:cs typeface="Roboto L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55828" y="3224386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5767667" y="5001427"/>
          <a:ext cx="3698240" cy="2204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/>
              </a:tblGrid>
              <a:tr h="559731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7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200">
                        <a:latin typeface="Roboto Lt"/>
                        <a:cs typeface="Roboto Lt"/>
                      </a:endParaRPr>
                    </a:p>
                  </a:txBody>
                  <a:tcPr marL="0" marR="0" marT="83820" marB="0">
                    <a:solidFill>
                      <a:srgbClr val="38464D"/>
                    </a:solidFill>
                  </a:tcPr>
                </a:tc>
              </a:tr>
              <a:tr h="647043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97698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12189450" y="8375621"/>
            <a:ext cx="2312035" cy="1833880"/>
            <a:chOff x="12189450" y="8375621"/>
            <a:chExt cx="2312035" cy="1833880"/>
          </a:xfrm>
        </p:grpSpPr>
        <p:sp>
          <p:nvSpPr>
            <p:cNvPr id="39" name="object 39"/>
            <p:cNvSpPr/>
            <p:nvPr/>
          </p:nvSpPr>
          <p:spPr>
            <a:xfrm>
              <a:off x="12189450" y="8520119"/>
              <a:ext cx="2059939" cy="0"/>
            </a:xfrm>
            <a:custGeom>
              <a:avLst/>
              <a:gdLst/>
              <a:ahLst/>
              <a:cxnLst/>
              <a:rect l="l" t="t" r="r" b="b"/>
              <a:pathLst>
                <a:path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212132" y="83756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663311" y="9428952"/>
              <a:ext cx="630555" cy="759460"/>
            </a:xfrm>
            <a:custGeom>
              <a:avLst/>
              <a:gdLst/>
              <a:ahLst/>
              <a:cxnLst/>
              <a:rect l="l" t="t" r="r" b="b"/>
              <a:pathLst>
                <a:path w="630555" h="759459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61303" y="9344492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138878" y="10250020"/>
            <a:ext cx="2258695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How</a:t>
            </a:r>
            <a:r>
              <a:rPr sz="19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to</a:t>
            </a:r>
            <a:r>
              <a:rPr sz="19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access</a:t>
            </a:r>
            <a:endParaRPr sz="19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passengerCount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?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23661" y="2587987"/>
            <a:ext cx="3522345" cy="945515"/>
          </a:xfrm>
          <a:custGeom>
            <a:avLst/>
            <a:gdLst/>
            <a:ahLst/>
            <a:cxnLst/>
            <a:rect l="l" t="t" r="r" b="b"/>
            <a:pathLst>
              <a:path w="3522345" h="945514">
                <a:moveTo>
                  <a:pt x="0" y="0"/>
                </a:moveTo>
                <a:lnTo>
                  <a:pt x="3521743" y="0"/>
                </a:lnTo>
                <a:lnTo>
                  <a:pt x="3521743" y="945115"/>
                </a:lnTo>
                <a:lnTo>
                  <a:pt x="0" y="945115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05783" y="2867647"/>
            <a:ext cx="2601595" cy="351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382035" y="2010410"/>
            <a:ext cx="3605529" cy="1567180"/>
            <a:chOff x="5382035" y="2010410"/>
            <a:chExt cx="3605529" cy="1567180"/>
          </a:xfrm>
        </p:grpSpPr>
        <p:sp>
          <p:nvSpPr>
            <p:cNvPr id="47" name="object 47"/>
            <p:cNvSpPr/>
            <p:nvPr/>
          </p:nvSpPr>
          <p:spPr>
            <a:xfrm>
              <a:off x="5423916" y="2052300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60">
                  <a:moveTo>
                    <a:pt x="3521735" y="0"/>
                  </a:moveTo>
                  <a:lnTo>
                    <a:pt x="0" y="0"/>
                  </a:lnTo>
                  <a:lnTo>
                    <a:pt x="0" y="559727"/>
                  </a:lnTo>
                  <a:lnTo>
                    <a:pt x="0" y="1482826"/>
                  </a:lnTo>
                  <a:lnTo>
                    <a:pt x="3521735" y="1482826"/>
                  </a:lnTo>
                  <a:lnTo>
                    <a:pt x="3521735" y="559727"/>
                  </a:lnTo>
                  <a:lnTo>
                    <a:pt x="352173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23918" y="2052293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60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52980" y="2020880"/>
              <a:ext cx="3463925" cy="591185"/>
            </a:xfrm>
            <a:custGeom>
              <a:avLst/>
              <a:gdLst/>
              <a:ahLst/>
              <a:cxnLst/>
              <a:rect l="l" t="t" r="r" b="b"/>
              <a:pathLst>
                <a:path w="3463925" h="591185">
                  <a:moveTo>
                    <a:pt x="3463619" y="0"/>
                  </a:moveTo>
                  <a:lnTo>
                    <a:pt x="0" y="0"/>
                  </a:lnTo>
                  <a:lnTo>
                    <a:pt x="0" y="591144"/>
                  </a:lnTo>
                  <a:lnTo>
                    <a:pt x="3463619" y="591144"/>
                  </a:lnTo>
                  <a:lnTo>
                    <a:pt x="3463619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23918" y="2052293"/>
            <a:ext cx="3522345" cy="1483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70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secureBooking()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Roboto Lt"/>
              <a:cs typeface="Roboto Lt"/>
            </a:endParaRPr>
          </a:p>
          <a:p>
            <a:pPr marL="381635">
              <a:lnSpc>
                <a:spcPct val="100000"/>
              </a:lnSpc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743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UNDERSTANDIN</a:t>
            </a:r>
            <a:r>
              <a:rPr sz="4950" b="1" spc="-1130" dirty="0">
                <a:solidFill>
                  <a:srgbClr val="FAFBFB"/>
                </a:solidFill>
                <a:latin typeface="Trebuchet MS"/>
                <a:cs typeface="Trebuchet MS"/>
              </a:rPr>
              <a:t>G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90" dirty="0">
                <a:solidFill>
                  <a:srgbClr val="FAFBFB"/>
                </a:solidFill>
                <a:latin typeface="Trebuchet MS"/>
                <a:cs typeface="Trebuchet MS"/>
              </a:rPr>
              <a:t>CLOSURES</a:t>
            </a:r>
            <a:endParaRPr sz="4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1479" y="3905044"/>
            <a:ext cx="4166235" cy="6121400"/>
            <a:chOff x="821479" y="3905044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946955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946954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7915688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043" y="10345643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444444"/>
                </a:solidFill>
                <a:latin typeface="Roboto"/>
                <a:cs typeface="Roboto"/>
              </a:rPr>
              <a:t>CALL</a:t>
            </a:r>
            <a:r>
              <a:rPr sz="2950" b="1" spc="-7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-5" dirty="0">
                <a:solidFill>
                  <a:srgbClr val="444444"/>
                </a:solidFill>
                <a:latin typeface="Roboto"/>
                <a:cs typeface="Roboto"/>
              </a:rPr>
              <a:t>STACK</a:t>
            </a:r>
            <a:endParaRPr sz="29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539" y="7957572"/>
            <a:ext cx="3438525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3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Roboto Lt"/>
                <a:cs typeface="Roboto Lt"/>
              </a:rPr>
              <a:t>EC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539" y="8475420"/>
            <a:ext cx="3438525" cy="11480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5209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98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3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04646" y="3905071"/>
            <a:ext cx="8296909" cy="6229350"/>
            <a:chOff x="6204646" y="3905071"/>
            <a:chExt cx="8296909" cy="6229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905071"/>
              <a:ext cx="6481478" cy="6229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87226" y="9161524"/>
              <a:ext cx="1742439" cy="511175"/>
            </a:xfrm>
            <a:custGeom>
              <a:avLst/>
              <a:gdLst/>
              <a:ahLst/>
              <a:cxnLst/>
              <a:rect l="l" t="t" r="r" b="b"/>
              <a:pathLst>
                <a:path w="1742440" h="511175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0723" y="8052110"/>
              <a:ext cx="3522345" cy="945515"/>
            </a:xfrm>
            <a:custGeom>
              <a:avLst/>
              <a:gdLst/>
              <a:ahLst/>
              <a:cxnLst/>
              <a:rect l="l" t="t" r="r" b="b"/>
              <a:pathLst>
                <a:path w="3522345" h="945515">
                  <a:moveTo>
                    <a:pt x="3521743" y="0"/>
                  </a:moveTo>
                  <a:lnTo>
                    <a:pt x="0" y="0"/>
                  </a:lnTo>
                  <a:lnTo>
                    <a:pt x="0" y="945115"/>
                  </a:lnTo>
                  <a:lnTo>
                    <a:pt x="3521743" y="945115"/>
                  </a:lnTo>
                  <a:lnTo>
                    <a:pt x="35217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0723" y="8052111"/>
              <a:ext cx="3522345" cy="945515"/>
            </a:xfrm>
            <a:custGeom>
              <a:avLst/>
              <a:gdLst/>
              <a:ahLst/>
              <a:cxnLst/>
              <a:rect l="l" t="t" r="r" b="b"/>
              <a:pathLst>
                <a:path w="3522345" h="945515">
                  <a:moveTo>
                    <a:pt x="0" y="0"/>
                  </a:moveTo>
                  <a:lnTo>
                    <a:pt x="3521743" y="0"/>
                  </a:lnTo>
                  <a:lnTo>
                    <a:pt x="3521743" y="945115"/>
                  </a:lnTo>
                  <a:lnTo>
                    <a:pt x="0" y="94511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89450" y="8520119"/>
              <a:ext cx="2059939" cy="0"/>
            </a:xfrm>
            <a:custGeom>
              <a:avLst/>
              <a:gdLst/>
              <a:ahLst/>
              <a:cxnLst/>
              <a:rect l="l" t="t" r="r" b="b"/>
              <a:pathLst>
                <a:path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12132" y="83756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52595" y="8290058"/>
              <a:ext cx="1572895" cy="511175"/>
            </a:xfrm>
            <a:custGeom>
              <a:avLst/>
              <a:gdLst/>
              <a:ahLst/>
              <a:cxnLst/>
              <a:rect l="l" t="t" r="r" b="b"/>
              <a:pathLst>
                <a:path w="1572895" h="51117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61375" y="7657162"/>
              <a:ext cx="681990" cy="343535"/>
            </a:xfrm>
            <a:custGeom>
              <a:avLst/>
              <a:gdLst/>
              <a:ahLst/>
              <a:cxnLst/>
              <a:rect l="l" t="t" r="r" b="b"/>
              <a:pathLst>
                <a:path w="681990" h="343534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84601" y="7952374"/>
              <a:ext cx="167005" cy="194945"/>
            </a:xfrm>
            <a:custGeom>
              <a:avLst/>
              <a:gdLst/>
              <a:ahLst/>
              <a:cxnLst/>
              <a:rect l="l" t="t" r="r" b="b"/>
              <a:pathLst>
                <a:path w="167004" h="194945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118107" y="10339842"/>
            <a:ext cx="24460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35" dirty="0">
                <a:solidFill>
                  <a:srgbClr val="444444"/>
                </a:solidFill>
                <a:latin typeface="Roboto"/>
                <a:cs typeface="Roboto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950" b="1" spc="1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endParaRPr sz="295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45898" y="4375792"/>
            <a:ext cx="289560" cy="3042285"/>
            <a:chOff x="15345898" y="4375792"/>
            <a:chExt cx="289560" cy="3042285"/>
          </a:xfrm>
        </p:grpSpPr>
        <p:sp>
          <p:nvSpPr>
            <p:cNvPr id="24" name="object 24"/>
            <p:cNvSpPr/>
            <p:nvPr/>
          </p:nvSpPr>
          <p:spPr>
            <a:xfrm>
              <a:off x="15490397" y="4628139"/>
              <a:ext cx="0" cy="2789555"/>
            </a:xfrm>
            <a:custGeom>
              <a:avLst/>
              <a:gdLst/>
              <a:ahLst/>
              <a:cxnLst/>
              <a:rect l="l" t="t" r="r" b="b"/>
              <a:pathLst>
                <a:path h="2789554">
                  <a:moveTo>
                    <a:pt x="0" y="0"/>
                  </a:moveTo>
                  <a:lnTo>
                    <a:pt x="0" y="2789534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345898" y="437579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4600707" y="7567810"/>
          <a:ext cx="3700779" cy="2204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779"/>
              </a:tblGrid>
              <a:tr h="559732"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booker()</a:t>
                      </a:r>
                      <a:r>
                        <a:rPr sz="2200" spc="-7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200">
                        <a:latin typeface="Roboto Lt"/>
                        <a:cs typeface="Roboto Lt"/>
                      </a:endParaRPr>
                    </a:p>
                  </a:txBody>
                  <a:tcPr marL="0" marR="0" marT="83820" marB="0">
                    <a:solidFill>
                      <a:srgbClr val="38464D"/>
                    </a:solidFill>
                  </a:tcPr>
                </a:tc>
              </a:tr>
              <a:tr h="647043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&lt;empty&gt;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541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97697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13328798" y="7368182"/>
            <a:ext cx="347345" cy="902969"/>
            <a:chOff x="13328798" y="7368182"/>
            <a:chExt cx="347345" cy="902969"/>
          </a:xfrm>
        </p:grpSpPr>
        <p:sp>
          <p:nvSpPr>
            <p:cNvPr id="28" name="object 28"/>
            <p:cNvSpPr/>
            <p:nvPr/>
          </p:nvSpPr>
          <p:spPr>
            <a:xfrm>
              <a:off x="13439540" y="7399595"/>
              <a:ext cx="205104" cy="661670"/>
            </a:xfrm>
            <a:custGeom>
              <a:avLst/>
              <a:gdLst/>
              <a:ahLst/>
              <a:cxnLst/>
              <a:rect l="l" t="t" r="r" b="b"/>
              <a:pathLst>
                <a:path w="205105" h="661670">
                  <a:moveTo>
                    <a:pt x="204813" y="0"/>
                  </a:moveTo>
                  <a:lnTo>
                    <a:pt x="9305" y="631443"/>
                  </a:lnTo>
                  <a:lnTo>
                    <a:pt x="0" y="661498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328798" y="7993923"/>
              <a:ext cx="240665" cy="277495"/>
            </a:xfrm>
            <a:custGeom>
              <a:avLst/>
              <a:gdLst/>
              <a:ahLst/>
              <a:cxnLst/>
              <a:rect l="l" t="t" r="r" b="b"/>
              <a:pathLst>
                <a:path w="240665" h="277495">
                  <a:moveTo>
                    <a:pt x="0" y="0"/>
                  </a:moveTo>
                  <a:lnTo>
                    <a:pt x="45705" y="277220"/>
                  </a:lnTo>
                  <a:lnTo>
                    <a:pt x="240055" y="74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9772" y="1833480"/>
            <a:ext cx="13731240" cy="1518285"/>
            <a:chOff x="589772" y="1833480"/>
            <a:chExt cx="13731240" cy="1518285"/>
          </a:xfrm>
        </p:grpSpPr>
        <p:sp>
          <p:nvSpPr>
            <p:cNvPr id="31" name="object 31"/>
            <p:cNvSpPr/>
            <p:nvPr/>
          </p:nvSpPr>
          <p:spPr>
            <a:xfrm>
              <a:off x="589772" y="1833480"/>
              <a:ext cx="13731240" cy="1518285"/>
            </a:xfrm>
            <a:custGeom>
              <a:avLst/>
              <a:gdLst/>
              <a:ahLst/>
              <a:cxnLst/>
              <a:rect l="l" t="t" r="r" b="b"/>
              <a:pathLst>
                <a:path w="13731240" h="1518285">
                  <a:moveTo>
                    <a:pt x="13731068" y="0"/>
                  </a:moveTo>
                  <a:lnTo>
                    <a:pt x="0" y="0"/>
                  </a:lnTo>
                  <a:lnTo>
                    <a:pt x="0" y="1518278"/>
                  </a:lnTo>
                  <a:lnTo>
                    <a:pt x="13731068" y="1518278"/>
                  </a:lnTo>
                  <a:lnTo>
                    <a:pt x="1373106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957" y="2169529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957" y="2745428"/>
              <a:ext cx="251301" cy="25130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82957" y="2131699"/>
            <a:ext cx="257810" cy="895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90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190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06501" y="2123955"/>
            <a:ext cx="12622530" cy="9283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has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access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environment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5" dirty="0">
                <a:solidFill>
                  <a:srgbClr val="444444"/>
                </a:solidFill>
                <a:latin typeface="Roboto"/>
                <a:cs typeface="Roboto"/>
              </a:rPr>
              <a:t>(VE)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execution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in which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created</a:t>
            </a:r>
            <a:endParaRPr sz="2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955"/>
              </a:spcBef>
            </a:pP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Closure: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Roboto"/>
                <a:cs typeface="Roboto"/>
              </a:rPr>
              <a:t>VE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attached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function,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exactly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it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time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and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place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created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213945" y="2664654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255828" y="2706538"/>
            <a:ext cx="3608070" cy="518159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52069" rIns="0" bIns="0" rtlCol="0">
            <a:spAutoFit/>
          </a:bodyPr>
          <a:lstStyle/>
          <a:p>
            <a:pPr marL="995680">
              <a:lnSpc>
                <a:spcPct val="100000"/>
              </a:lnSpc>
              <a:spcBef>
                <a:spcPts val="409"/>
              </a:spcBef>
            </a:pPr>
            <a:r>
              <a:rPr sz="2200" spc="10" dirty="0">
                <a:solidFill>
                  <a:srgbClr val="444444"/>
                </a:solidFill>
                <a:latin typeface="Roboto Lt"/>
                <a:cs typeface="Roboto Lt"/>
              </a:rPr>
              <a:t>Global</a:t>
            </a:r>
            <a:r>
              <a:rPr sz="2200" spc="-3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Roboto Lt"/>
                <a:cs typeface="Roboto Lt"/>
              </a:rPr>
              <a:t>scope</a:t>
            </a:r>
            <a:endParaRPr sz="2200">
              <a:latin typeface="Roboto Lt"/>
              <a:cs typeface="Roboto 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255828" y="3224386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14973" y="7465735"/>
            <a:ext cx="22866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solidFill>
                  <a:srgbClr val="F2425D"/>
                </a:solidFill>
                <a:latin typeface="Roboto"/>
                <a:cs typeface="Roboto"/>
              </a:rPr>
              <a:t>This</a:t>
            </a:r>
            <a:r>
              <a:rPr sz="20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2050" dirty="0">
                <a:solidFill>
                  <a:srgbClr val="F2425D"/>
                </a:solidFill>
                <a:latin typeface="Roboto Lt"/>
                <a:cs typeface="Roboto Lt"/>
              </a:rPr>
              <a:t>is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the</a:t>
            </a:r>
            <a:r>
              <a:rPr sz="20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1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2050">
              <a:latin typeface="Roboto Lt"/>
              <a:cs typeface="Roboto L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26584" y="4009278"/>
            <a:ext cx="8121015" cy="6200140"/>
            <a:chOff x="6326584" y="4009278"/>
            <a:chExt cx="8121015" cy="6200140"/>
          </a:xfrm>
        </p:grpSpPr>
        <p:sp>
          <p:nvSpPr>
            <p:cNvPr id="41" name="object 41"/>
            <p:cNvSpPr/>
            <p:nvPr/>
          </p:nvSpPr>
          <p:spPr>
            <a:xfrm>
              <a:off x="13663311" y="9428952"/>
              <a:ext cx="630555" cy="759460"/>
            </a:xfrm>
            <a:custGeom>
              <a:avLst/>
              <a:gdLst/>
              <a:ahLst/>
              <a:cxnLst/>
              <a:rect l="l" t="t" r="r" b="b"/>
              <a:pathLst>
                <a:path w="630555" h="759459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61303" y="9344492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26584" y="4009278"/>
              <a:ext cx="6237605" cy="3456940"/>
            </a:xfrm>
            <a:custGeom>
              <a:avLst/>
              <a:gdLst/>
              <a:ahLst/>
              <a:cxnLst/>
              <a:rect l="l" t="t" r="r" b="b"/>
              <a:pathLst>
                <a:path w="6237605" h="3456940">
                  <a:moveTo>
                    <a:pt x="6237603" y="0"/>
                  </a:moveTo>
                  <a:lnTo>
                    <a:pt x="0" y="0"/>
                  </a:lnTo>
                  <a:lnTo>
                    <a:pt x="0" y="3456413"/>
                  </a:lnTo>
                  <a:lnTo>
                    <a:pt x="6237603" y="3456413"/>
                  </a:lnTo>
                  <a:lnTo>
                    <a:pt x="6237603" y="0"/>
                  </a:lnTo>
                  <a:close/>
                </a:path>
              </a:pathLst>
            </a:custGeom>
            <a:solidFill>
              <a:srgbClr val="F0415D">
                <a:alpha val="29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3138878" y="10250020"/>
            <a:ext cx="2628172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b="1" spc="20" dirty="0">
                <a:solidFill>
                  <a:srgbClr val="F2425D"/>
                </a:solidFill>
                <a:latin typeface="Roboto"/>
                <a:cs typeface="Roboto"/>
              </a:rPr>
              <a:t>How</a:t>
            </a:r>
            <a:r>
              <a:rPr sz="1950" b="1" spc="-20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0" dirty="0">
                <a:solidFill>
                  <a:srgbClr val="F2425D"/>
                </a:solidFill>
                <a:latin typeface="Roboto"/>
                <a:cs typeface="Roboto"/>
              </a:rPr>
              <a:t>to</a:t>
            </a:r>
            <a:r>
              <a:rPr sz="1950" b="1" spc="-15" dirty="0">
                <a:solidFill>
                  <a:srgbClr val="F2425D"/>
                </a:solidFill>
                <a:latin typeface="Roboto"/>
                <a:cs typeface="Roboto"/>
              </a:rPr>
              <a:t> </a:t>
            </a:r>
            <a:r>
              <a:rPr sz="1950" b="1" spc="15" dirty="0">
                <a:solidFill>
                  <a:srgbClr val="F2425D"/>
                </a:solidFill>
                <a:latin typeface="Roboto"/>
                <a:cs typeface="Roboto"/>
              </a:rPr>
              <a:t>access</a:t>
            </a:r>
            <a:endParaRPr sz="19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spc="15" dirty="0">
                <a:solidFill>
                  <a:srgbClr val="F2425D"/>
                </a:solidFill>
                <a:latin typeface="Courier New"/>
                <a:cs typeface="Courier New"/>
              </a:rPr>
              <a:t>passengerCount</a:t>
            </a: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?</a:t>
            </a:r>
            <a:endParaRPr sz="1950" dirty="0">
              <a:latin typeface="Roboto Lt"/>
              <a:cs typeface="Roboto L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49314" y="8277689"/>
            <a:ext cx="198120" cy="4286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900" spc="-975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r>
              <a:rPr sz="2300" b="1" dirty="0">
                <a:solidFill>
                  <a:srgbClr val="F0435D"/>
                </a:solidFill>
                <a:latin typeface="Courier New"/>
                <a:cs typeface="Courier New"/>
              </a:rPr>
              <a:t>1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12177" y="8232654"/>
            <a:ext cx="355600" cy="495300"/>
          </a:xfrm>
          <a:custGeom>
            <a:avLst/>
            <a:gdLst/>
            <a:ahLst/>
            <a:cxnLst/>
            <a:rect l="l" t="t" r="r" b="b"/>
            <a:pathLst>
              <a:path w="355600" h="495300">
                <a:moveTo>
                  <a:pt x="355422" y="0"/>
                </a:moveTo>
                <a:lnTo>
                  <a:pt x="0" y="0"/>
                </a:lnTo>
                <a:lnTo>
                  <a:pt x="0" y="494749"/>
                </a:lnTo>
                <a:lnTo>
                  <a:pt x="355422" y="494749"/>
                </a:lnTo>
                <a:lnTo>
                  <a:pt x="35542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280145" y="8282580"/>
            <a:ext cx="26797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13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F0435D"/>
                </a:solidFill>
                <a:latin typeface="Courier New"/>
                <a:cs typeface="Courier New"/>
              </a:rPr>
              <a:t>2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890729" y="5931332"/>
            <a:ext cx="1552575" cy="1321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10600"/>
              </a:lnSpc>
              <a:spcBef>
                <a:spcPts val="95"/>
              </a:spcBef>
            </a:pP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(</a:t>
            </a:r>
            <a:r>
              <a:rPr sz="2050" b="1" spc="5" dirty="0">
                <a:solidFill>
                  <a:srgbClr val="F2425D"/>
                </a:solidFill>
                <a:latin typeface="Roboto"/>
                <a:cs typeface="Roboto"/>
              </a:rPr>
              <a:t>Priority </a:t>
            </a:r>
            <a:r>
              <a:rPr sz="2050" spc="-5" dirty="0">
                <a:solidFill>
                  <a:srgbClr val="F2425D"/>
                </a:solidFill>
                <a:latin typeface="Roboto Lt"/>
                <a:cs typeface="Roboto Lt"/>
              </a:rPr>
              <a:t>over </a:t>
            </a:r>
            <a:r>
              <a:rPr sz="2050" spc="-484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scope</a:t>
            </a:r>
            <a:r>
              <a:rPr sz="2050" spc="-4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2050" spc="5" dirty="0">
                <a:solidFill>
                  <a:srgbClr val="F2425D"/>
                </a:solidFill>
                <a:latin typeface="Roboto Lt"/>
                <a:cs typeface="Roboto Lt"/>
              </a:rPr>
              <a:t>chain)</a:t>
            </a:r>
            <a:endParaRPr sz="2050" dirty="0">
              <a:latin typeface="Roboto Lt"/>
              <a:cs typeface="Roboto Lt"/>
            </a:endParaRPr>
          </a:p>
          <a:p>
            <a:pPr marL="37465">
              <a:lnSpc>
                <a:spcPct val="100000"/>
              </a:lnSpc>
              <a:spcBef>
                <a:spcPts val="1635"/>
              </a:spcBef>
            </a:pPr>
            <a:r>
              <a:rPr sz="2600" b="1" spc="25" dirty="0">
                <a:solidFill>
                  <a:srgbClr val="F2425D"/>
                </a:solidFill>
                <a:latin typeface="Roboto"/>
                <a:cs typeface="Roboto"/>
              </a:rPr>
              <a:t>CLOSURE</a:t>
            </a:r>
            <a:endParaRPr sz="2600" dirty="0">
              <a:latin typeface="Roboto"/>
              <a:cs typeface="Roboto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5767667" y="5001427"/>
          <a:ext cx="3698240" cy="2204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/>
              </a:tblGrid>
              <a:tr h="559731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7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s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Roboto Lt"/>
                          <a:cs typeface="Roboto Lt"/>
                        </a:rPr>
                        <a:t>ope</a:t>
                      </a:r>
                      <a:endParaRPr sz="2200">
                        <a:latin typeface="Roboto Lt"/>
                        <a:cs typeface="Roboto Lt"/>
                      </a:endParaRPr>
                    </a:p>
                  </a:txBody>
                  <a:tcPr marL="0" marR="0" marT="83820" marB="0">
                    <a:solidFill>
                      <a:srgbClr val="38464D"/>
                    </a:solidFill>
                  </a:tcPr>
                </a:tc>
              </a:tr>
              <a:tr h="647043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997698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3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3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olid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18498546" y="4380769"/>
            <a:ext cx="289560" cy="496570"/>
            <a:chOff x="18498546" y="4380769"/>
            <a:chExt cx="289560" cy="496570"/>
          </a:xfrm>
        </p:grpSpPr>
        <p:sp>
          <p:nvSpPr>
            <p:cNvPr id="51" name="object 51"/>
            <p:cNvSpPr/>
            <p:nvPr/>
          </p:nvSpPr>
          <p:spPr>
            <a:xfrm>
              <a:off x="18643045" y="4633118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0"/>
                  </a:moveTo>
                  <a:lnTo>
                    <a:pt x="0" y="2440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98546" y="438076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1143656" y="6152374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185539" y="6194258"/>
            <a:ext cx="3438525" cy="518159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800100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booker()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Roboto Lt"/>
                <a:cs typeface="Roboto Lt"/>
              </a:rPr>
              <a:t>E</a:t>
            </a:r>
            <a:r>
              <a:rPr sz="2300" spc="5" dirty="0">
                <a:solidFill>
                  <a:srgbClr val="FFFFFF"/>
                </a:solidFill>
                <a:latin typeface="Roboto Lt"/>
                <a:cs typeface="Roboto Lt"/>
              </a:rPr>
              <a:t>C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85539" y="6712106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711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135"/>
              </a:spcBef>
            </a:pPr>
            <a:r>
              <a:rPr sz="1900" b="1" spc="-5" dirty="0">
                <a:solidFill>
                  <a:srgbClr val="444444"/>
                </a:solidFill>
                <a:latin typeface="Courier New"/>
                <a:cs typeface="Courier New"/>
              </a:rPr>
              <a:t>&lt;empty&gt;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362" y="1792016"/>
            <a:ext cx="18475960" cy="7847330"/>
            <a:chOff x="814362" y="1792016"/>
            <a:chExt cx="18475960" cy="7847330"/>
          </a:xfrm>
        </p:grpSpPr>
        <p:sp>
          <p:nvSpPr>
            <p:cNvPr id="3" name="object 3"/>
            <p:cNvSpPr/>
            <p:nvPr/>
          </p:nvSpPr>
          <p:spPr>
            <a:xfrm>
              <a:off x="814362" y="1792016"/>
              <a:ext cx="18475960" cy="7847330"/>
            </a:xfrm>
            <a:custGeom>
              <a:avLst/>
              <a:gdLst/>
              <a:ahLst/>
              <a:cxnLst/>
              <a:rect l="l" t="t" r="r" b="b"/>
              <a:pathLst>
                <a:path w="18475960" h="7847330">
                  <a:moveTo>
                    <a:pt x="18475374" y="0"/>
                  </a:moveTo>
                  <a:lnTo>
                    <a:pt x="0" y="0"/>
                  </a:lnTo>
                  <a:lnTo>
                    <a:pt x="0" y="7846702"/>
                  </a:lnTo>
                  <a:lnTo>
                    <a:pt x="18475374" y="7846702"/>
                  </a:lnTo>
                  <a:lnTo>
                    <a:pt x="1847537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2207806"/>
              <a:ext cx="293184" cy="2931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3688389"/>
              <a:ext cx="293184" cy="293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5168972"/>
              <a:ext cx="293184" cy="2931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7375188"/>
              <a:ext cx="293184" cy="2931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0165" y="5585292"/>
              <a:ext cx="3325562" cy="926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93784" y="6605916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6790" y="6488623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533" y="0"/>
                  </a:moveTo>
                  <a:lnTo>
                    <a:pt x="0" y="75660"/>
                  </a:lnTo>
                  <a:lnTo>
                    <a:pt x="133137" y="190627"/>
                  </a:lnTo>
                  <a:lnTo>
                    <a:pt x="18153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56344" y="6602133"/>
              <a:ext cx="3175" cy="100330"/>
            </a:xfrm>
            <a:custGeom>
              <a:avLst/>
              <a:gdLst/>
              <a:ahLst/>
              <a:cxnLst/>
              <a:rect l="l" t="t" r="r" b="b"/>
              <a:pathLst>
                <a:path w="3175" h="100329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69082" y="6447239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50244" y="6602096"/>
              <a:ext cx="4445" cy="100330"/>
            </a:xfrm>
            <a:custGeom>
              <a:avLst/>
              <a:gdLst/>
              <a:ahLst/>
              <a:cxnLst/>
              <a:rect l="l" t="t" r="r" b="b"/>
              <a:pathLst>
                <a:path w="4444" h="100329">
                  <a:moveTo>
                    <a:pt x="3816" y="100239"/>
                  </a:moveTo>
                  <a:lnTo>
                    <a:pt x="796" y="2092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63146" y="6447239"/>
              <a:ext cx="175895" cy="179705"/>
            </a:xfrm>
            <a:custGeom>
              <a:avLst/>
              <a:gdLst/>
              <a:ahLst/>
              <a:cxnLst/>
              <a:rect l="l" t="t" r="r" b="b"/>
              <a:pathLst>
                <a:path w="175894" h="179704">
                  <a:moveTo>
                    <a:pt x="81201" y="0"/>
                  </a:moveTo>
                  <a:lnTo>
                    <a:pt x="0" y="179129"/>
                  </a:lnTo>
                  <a:lnTo>
                    <a:pt x="175785" y="172436"/>
                  </a:lnTo>
                  <a:lnTo>
                    <a:pt x="812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53289" y="6605916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52008" y="6488623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0" y="0"/>
                  </a:moveTo>
                  <a:lnTo>
                    <a:pt x="48396" y="190627"/>
                  </a:lnTo>
                  <a:lnTo>
                    <a:pt x="181544" y="75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7055" y="7795355"/>
              <a:ext cx="3325562" cy="9888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51240" y="8859610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54234" y="8742317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544" y="0"/>
                  </a:moveTo>
                  <a:lnTo>
                    <a:pt x="0" y="75659"/>
                  </a:lnTo>
                  <a:lnTo>
                    <a:pt x="133147" y="190626"/>
                  </a:lnTo>
                  <a:lnTo>
                    <a:pt x="18154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0" y="0"/>
            <a:ext cx="20104100" cy="1361440"/>
            <a:chOff x="0" y="0"/>
            <a:chExt cx="20104100" cy="136144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5082" y="397893"/>
              <a:ext cx="575898" cy="575898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2482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CLOSURE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05" dirty="0">
                <a:solidFill>
                  <a:srgbClr val="FAFBFB"/>
                </a:solidFill>
                <a:latin typeface="Trebuchet MS"/>
                <a:cs typeface="Trebuchet MS"/>
              </a:rPr>
              <a:t>SUMMAR</a:t>
            </a:r>
            <a:r>
              <a:rPr sz="4950" b="1" spc="-844" dirty="0">
                <a:solidFill>
                  <a:srgbClr val="FAFBFB"/>
                </a:solidFill>
                <a:latin typeface="Trebuchet MS"/>
                <a:cs typeface="Trebuchet MS"/>
              </a:rPr>
              <a:t>Y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500" spc="2520" dirty="0">
                <a:solidFill>
                  <a:srgbClr val="FAFBFB"/>
                </a:solidFill>
                <a:latin typeface="Segoe UI Symbol"/>
                <a:cs typeface="Segoe UI Symbol"/>
              </a:rPr>
              <a:t>🥳</a:t>
            </a:r>
            <a:endParaRPr sz="4500">
              <a:latin typeface="Segoe UI Symbol"/>
              <a:cs typeface="Segoe UI Symbo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0856" y="10025871"/>
            <a:ext cx="272243" cy="27224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728156" y="9928138"/>
            <a:ext cx="14568169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 marR="5080" indent="-471805">
              <a:lnSpc>
                <a:spcPct val="119500"/>
              </a:lnSpc>
              <a:spcBef>
                <a:spcPts val="100"/>
              </a:spcBef>
              <a:tabLst>
                <a:tab pos="483234" algn="l"/>
              </a:tabLst>
            </a:pPr>
            <a:r>
              <a:rPr sz="3225" spc="1597" baseline="2583" dirty="0">
                <a:solidFill>
                  <a:srgbClr val="444444"/>
                </a:solidFill>
                <a:latin typeface="Segoe UI Symbol"/>
                <a:cs typeface="Segoe UI Symbol"/>
              </a:rPr>
              <a:t>☝	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do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b="1" spc="-20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15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have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manually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create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closures,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this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JavaScript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feature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 that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happens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444444"/>
                </a:solidFill>
                <a:latin typeface="Roboto"/>
                <a:cs typeface="Roboto"/>
              </a:rPr>
              <a:t>automatically.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5" dirty="0">
                <a:solidFill>
                  <a:srgbClr val="444444"/>
                </a:solidFill>
                <a:latin typeface="Roboto"/>
                <a:cs typeface="Roboto"/>
              </a:rPr>
              <a:t>We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Roboto"/>
                <a:cs typeface="Roboto"/>
              </a:rPr>
              <a:t>can’t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even </a:t>
            </a:r>
            <a:r>
              <a:rPr sz="2150" spc="-52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access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40" dirty="0">
                <a:solidFill>
                  <a:srgbClr val="444444"/>
                </a:solidFill>
                <a:latin typeface="Roboto"/>
                <a:cs typeface="Roboto"/>
              </a:rPr>
              <a:t>closed-over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Roboto"/>
                <a:cs typeface="Roboto"/>
              </a:rPr>
              <a:t>explicitly.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2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closure is </a:t>
            </a:r>
            <a:r>
              <a:rPr sz="2150" b="1" spc="-20" dirty="0">
                <a:solidFill>
                  <a:srgbClr val="444444"/>
                </a:solidFill>
                <a:latin typeface="Roboto"/>
                <a:cs typeface="Roboto"/>
              </a:rPr>
              <a:t>NOT</a:t>
            </a:r>
            <a:r>
              <a:rPr sz="2150" b="1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 tangible</a:t>
            </a:r>
            <a:r>
              <a:rPr sz="2150" spc="-5" dirty="0">
                <a:solidFill>
                  <a:srgbClr val="444444"/>
                </a:solidFill>
                <a:latin typeface="Roboto"/>
                <a:cs typeface="Roboto"/>
              </a:rPr>
              <a:t> JavaScript </a:t>
            </a:r>
            <a:r>
              <a:rPr sz="2150" dirty="0">
                <a:solidFill>
                  <a:srgbClr val="444444"/>
                </a:solidFill>
                <a:latin typeface="Roboto"/>
                <a:cs typeface="Roboto"/>
              </a:rPr>
              <a:t>object.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5853" y="9032018"/>
            <a:ext cx="9398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Function</a:t>
            </a:r>
            <a:endParaRPr sz="1800">
              <a:latin typeface="Roboto Lt"/>
              <a:cs typeface="Roboto L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822952" y="8742316"/>
            <a:ext cx="175895" cy="276225"/>
            <a:chOff x="15822952" y="8742316"/>
            <a:chExt cx="175895" cy="276225"/>
          </a:xfrm>
        </p:grpSpPr>
        <p:sp>
          <p:nvSpPr>
            <p:cNvPr id="28" name="object 28"/>
            <p:cNvSpPr/>
            <p:nvPr/>
          </p:nvSpPr>
          <p:spPr>
            <a:xfrm>
              <a:off x="15910214" y="8897211"/>
              <a:ext cx="3175" cy="100330"/>
            </a:xfrm>
            <a:custGeom>
              <a:avLst/>
              <a:gdLst/>
              <a:ahLst/>
              <a:cxnLst/>
              <a:rect l="l" t="t" r="r" b="b"/>
              <a:pathLst>
                <a:path w="3175" h="100329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822952" y="8742316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5490482" y="9031520"/>
            <a:ext cx="81470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Closure</a:t>
            </a:r>
            <a:endParaRPr sz="1800">
              <a:latin typeface="Roboto Lt"/>
              <a:cs typeface="Roboto L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25119" y="3112994"/>
            <a:ext cx="14981555" cy="5863590"/>
            <a:chOff x="2225119" y="3112994"/>
            <a:chExt cx="14981555" cy="5863590"/>
          </a:xfrm>
        </p:grpSpPr>
        <p:sp>
          <p:nvSpPr>
            <p:cNvPr id="32" name="object 32"/>
            <p:cNvSpPr/>
            <p:nvPr/>
          </p:nvSpPr>
          <p:spPr>
            <a:xfrm>
              <a:off x="17102030" y="8859111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00749" y="8741818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0" y="0"/>
                  </a:moveTo>
                  <a:lnTo>
                    <a:pt x="48396" y="190626"/>
                  </a:lnTo>
                  <a:lnTo>
                    <a:pt x="181544" y="75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94227" y="3128869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25119" y="339312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94227" y="4581670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25119" y="484592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52611" y="9031520"/>
            <a:ext cx="988694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Variables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62622" y="2091046"/>
            <a:ext cx="16729710" cy="604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" marR="258445" indent="-471805">
              <a:lnSpc>
                <a:spcPct val="121600"/>
              </a:lnSpc>
              <a:spcBef>
                <a:spcPts val="95"/>
              </a:spcBef>
              <a:tabLst>
                <a:tab pos="48323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closure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35" dirty="0">
                <a:solidFill>
                  <a:srgbClr val="444444"/>
                </a:solidFill>
                <a:latin typeface="Roboto"/>
                <a:cs typeface="Roboto"/>
              </a:rPr>
              <a:t>closed-over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variable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environment </a:t>
            </a:r>
            <a:r>
              <a:rPr sz="2300" spc="2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execution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in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which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function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was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created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even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i="1" spc="-190" dirty="0">
                <a:solidFill>
                  <a:srgbClr val="444444"/>
                </a:solidFill>
                <a:latin typeface="Trebuchet MS"/>
                <a:cs typeface="Trebuchet MS"/>
              </a:rPr>
              <a:t>after</a:t>
            </a:r>
            <a:r>
              <a:rPr sz="230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execution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context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is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gone;</a:t>
            </a:r>
            <a:endParaRPr sz="2300">
              <a:latin typeface="Roboto"/>
              <a:cs typeface="Roboto"/>
            </a:endParaRPr>
          </a:p>
          <a:p>
            <a:pPr marL="1183640">
              <a:lnSpc>
                <a:spcPct val="100000"/>
              </a:lnSpc>
              <a:spcBef>
                <a:spcPts val="1685"/>
              </a:spcBef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Less</a:t>
            </a:r>
            <a:r>
              <a:rPr sz="180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formal</a:t>
            </a:r>
            <a:endParaRPr sz="1800">
              <a:latin typeface="Roboto Lt"/>
              <a:cs typeface="Roboto Lt"/>
            </a:endParaRPr>
          </a:p>
          <a:p>
            <a:pPr marL="483870" marR="5080" indent="-471805">
              <a:lnSpc>
                <a:spcPct val="121600"/>
              </a:lnSpc>
              <a:spcBef>
                <a:spcPts val="1105"/>
              </a:spcBef>
              <a:tabLst>
                <a:tab pos="48323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closure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gives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access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of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its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parent 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,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even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i="1" spc="-190" dirty="0">
                <a:solidFill>
                  <a:srgbClr val="444444"/>
                </a:solidFill>
                <a:latin typeface="Trebuchet MS"/>
                <a:cs typeface="Trebuchet MS"/>
              </a:rPr>
              <a:t>after</a:t>
            </a:r>
            <a:r>
              <a:rPr sz="230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parent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has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returned.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The </a:t>
            </a:r>
            <a:r>
              <a:rPr sz="2300" spc="-55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keeps 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reference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its outer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scope,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which </a:t>
            </a:r>
            <a:r>
              <a:rPr sz="2300" b="1" i="1" spc="-114" dirty="0">
                <a:solidFill>
                  <a:srgbClr val="444444"/>
                </a:solidFill>
                <a:latin typeface="Trebuchet MS"/>
                <a:cs typeface="Trebuchet MS"/>
              </a:rPr>
              <a:t>preserves</a:t>
            </a:r>
            <a:r>
              <a:rPr sz="2300" b="1" i="1" spc="-12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scope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chain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throughout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time.</a:t>
            </a:r>
            <a:endParaRPr sz="2300">
              <a:latin typeface="Roboto"/>
              <a:cs typeface="Roboto"/>
            </a:endParaRPr>
          </a:p>
          <a:p>
            <a:pPr marL="1183640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Less</a:t>
            </a:r>
            <a:r>
              <a:rPr sz="180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formal</a:t>
            </a:r>
            <a:endParaRPr sz="1800">
              <a:latin typeface="Roboto Lt"/>
              <a:cs typeface="Roboto Lt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  <a:tabLst>
                <a:tab pos="48323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closure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makes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sure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444444"/>
                </a:solidFill>
                <a:latin typeface="Roboto"/>
                <a:cs typeface="Roboto"/>
              </a:rPr>
              <a:t>doesn’t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loose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connection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to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that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existed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at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the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30" dirty="0">
                <a:solidFill>
                  <a:srgbClr val="444444"/>
                </a:solidFill>
                <a:latin typeface="Roboto"/>
                <a:cs typeface="Roboto"/>
              </a:rPr>
              <a:t>function’s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birth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place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;</a:t>
            </a: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>
              <a:latin typeface="Roboto"/>
              <a:cs typeface="Roboto"/>
            </a:endParaRPr>
          </a:p>
          <a:p>
            <a:pPr marL="1183640">
              <a:lnSpc>
                <a:spcPct val="100000"/>
              </a:lnSpc>
            </a:pP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Less</a:t>
            </a:r>
            <a:r>
              <a:rPr sz="180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formal</a:t>
            </a:r>
            <a:endParaRPr sz="18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Roboto Lt"/>
              <a:cs typeface="Roboto Lt"/>
            </a:endParaRPr>
          </a:p>
          <a:p>
            <a:pPr marR="104139" algn="r">
              <a:lnSpc>
                <a:spcPct val="100000"/>
              </a:lnSpc>
              <a:tabLst>
                <a:tab pos="2373630" algn="l"/>
                <a:tab pos="3895090" algn="l"/>
              </a:tabLst>
            </a:pP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Function </a:t>
            </a:r>
            <a:r>
              <a:rPr sz="1800" spc="3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800" spc="5" dirty="0">
                <a:solidFill>
                  <a:srgbClr val="F2425D"/>
                </a:solidFill>
                <a:latin typeface="Roboto Lt"/>
                <a:cs typeface="Roboto Lt"/>
              </a:rPr>
              <a:t>Connection	Parent</a:t>
            </a:r>
            <a:r>
              <a:rPr sz="1800" spc="10" dirty="0">
                <a:solidFill>
                  <a:srgbClr val="F2425D"/>
                </a:solidFill>
                <a:latin typeface="Roboto Lt"/>
                <a:cs typeface="Roboto Lt"/>
              </a:rPr>
              <a:t> scope	</a:t>
            </a:r>
            <a:r>
              <a:rPr sz="1800" dirty="0">
                <a:solidFill>
                  <a:srgbClr val="F2425D"/>
                </a:solidFill>
                <a:latin typeface="Roboto Lt"/>
                <a:cs typeface="Roboto Lt"/>
              </a:rPr>
              <a:t>Variables</a:t>
            </a:r>
            <a:endParaRPr sz="1800">
              <a:latin typeface="Roboto Lt"/>
              <a:cs typeface="Roboto Lt"/>
            </a:endParaRPr>
          </a:p>
          <a:p>
            <a:pPr marL="483870" marR="343535" indent="-471805">
              <a:lnSpc>
                <a:spcPct val="121600"/>
              </a:lnSpc>
              <a:spcBef>
                <a:spcPts val="1770"/>
              </a:spcBef>
              <a:tabLst>
                <a:tab pos="483234" algn="l"/>
              </a:tabLst>
            </a:pPr>
            <a:r>
              <a:rPr sz="3450" spc="7" baseline="2415" dirty="0">
                <a:solidFill>
                  <a:srgbClr val="444444"/>
                </a:solidFill>
                <a:latin typeface="Segoe UI Symbol"/>
                <a:cs typeface="Segoe UI Symbol"/>
              </a:rPr>
              <a:t>👉	</a:t>
            </a:r>
            <a:r>
              <a:rPr sz="2300" spc="4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closure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is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like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backpack</a:t>
            </a:r>
            <a:r>
              <a:rPr sz="2300" b="1" spc="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that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function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carries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around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wherever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it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goes. </a:t>
            </a:r>
            <a:r>
              <a:rPr sz="2300" spc="-5" dirty="0">
                <a:solidFill>
                  <a:srgbClr val="444444"/>
                </a:solidFill>
                <a:latin typeface="Roboto"/>
                <a:cs typeface="Roboto"/>
              </a:rPr>
              <a:t>This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backpack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has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"/>
                <a:cs typeface="Roboto"/>
              </a:rPr>
              <a:t>all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spc="1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variables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 that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were </a:t>
            </a:r>
            <a:r>
              <a:rPr sz="2300" b="1" spc="-560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present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in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environment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where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the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function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was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created</a:t>
            </a:r>
            <a:r>
              <a:rPr sz="2300" spc="5" dirty="0">
                <a:solidFill>
                  <a:srgbClr val="444444"/>
                </a:solidFill>
                <a:latin typeface="Roboto"/>
                <a:cs typeface="Roboto"/>
              </a:rPr>
              <a:t>.</a:t>
            </a:r>
            <a:endParaRPr sz="2300">
              <a:latin typeface="Roboto"/>
              <a:cs typeface="Robo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25119" y="5715368"/>
            <a:ext cx="138430" cy="1413510"/>
            <a:chOff x="2225119" y="5715368"/>
            <a:chExt cx="138430" cy="1413510"/>
          </a:xfrm>
        </p:grpSpPr>
        <p:sp>
          <p:nvSpPr>
            <p:cNvPr id="41" name="object 41"/>
            <p:cNvSpPr/>
            <p:nvPr/>
          </p:nvSpPr>
          <p:spPr>
            <a:xfrm>
              <a:off x="2294227" y="5715368"/>
              <a:ext cx="0" cy="1290955"/>
            </a:xfrm>
            <a:custGeom>
              <a:avLst/>
              <a:gdLst/>
              <a:ahLst/>
              <a:cxnLst/>
              <a:rect l="l" t="t" r="r" b="b"/>
              <a:pathLst>
                <a:path h="1290954">
                  <a:moveTo>
                    <a:pt x="0" y="0"/>
                  </a:moveTo>
                  <a:lnTo>
                    <a:pt x="0" y="1290734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25119" y="699039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86755" marR="5080" indent="-3101340">
              <a:lnSpc>
                <a:spcPct val="109800"/>
              </a:lnSpc>
              <a:spcBef>
                <a:spcPts val="105"/>
              </a:spcBef>
            </a:pPr>
            <a:r>
              <a:rPr spc="680" dirty="0"/>
              <a:t>WORKING</a:t>
            </a:r>
            <a:r>
              <a:rPr spc="1230" dirty="0"/>
              <a:t> </a:t>
            </a:r>
            <a:r>
              <a:rPr spc="505" dirty="0"/>
              <a:t>WITH </a:t>
            </a:r>
            <a:r>
              <a:rPr spc="-3265" dirty="0"/>
              <a:t> </a:t>
            </a:r>
            <a:r>
              <a:rPr spc="680" dirty="0"/>
              <a:t>ARRAYS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1366" y="1361215"/>
            <a:ext cx="6701790" cy="9947910"/>
          </a:xfrm>
          <a:custGeom>
            <a:avLst/>
            <a:gdLst/>
            <a:ahLst/>
            <a:cxnLst/>
            <a:rect l="l" t="t" r="r" b="b"/>
            <a:pathLst>
              <a:path w="6701790" h="9947910">
                <a:moveTo>
                  <a:pt x="6701366" y="0"/>
                </a:moveTo>
                <a:lnTo>
                  <a:pt x="0" y="0"/>
                </a:lnTo>
                <a:lnTo>
                  <a:pt x="0" y="9947341"/>
                </a:lnTo>
                <a:lnTo>
                  <a:pt x="6701366" y="9947341"/>
                </a:lnTo>
                <a:lnTo>
                  <a:pt x="6701366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399" y="4443991"/>
            <a:ext cx="3754567" cy="834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00847" y="4536016"/>
            <a:ext cx="70929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635" dirty="0">
                <a:solidFill>
                  <a:srgbClr val="FAFBFB"/>
                </a:solidFill>
                <a:latin typeface="Trebuchet MS"/>
                <a:cs typeface="Trebuchet MS"/>
              </a:rPr>
              <a:t>MAP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412" y="4443991"/>
            <a:ext cx="3754567" cy="834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49840" y="4536016"/>
            <a:ext cx="110934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560" dirty="0">
                <a:solidFill>
                  <a:srgbClr val="FAFBFB"/>
                </a:solidFill>
                <a:latin typeface="Trebuchet MS"/>
                <a:cs typeface="Trebuchet MS"/>
              </a:rPr>
              <a:t>FILTER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3778" y="4443991"/>
            <a:ext cx="3754567" cy="834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107154" y="4536016"/>
            <a:ext cx="11976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740" dirty="0">
                <a:solidFill>
                  <a:srgbClr val="FAFBFB"/>
                </a:solidFill>
                <a:latin typeface="Trebuchet MS"/>
                <a:cs typeface="Trebuchet MS"/>
              </a:rPr>
              <a:t>REDUCE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26117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810" dirty="0">
                <a:solidFill>
                  <a:srgbClr val="FAFBFB"/>
                </a:solidFill>
                <a:latin typeface="Trebuchet MS"/>
                <a:cs typeface="Trebuchet MS"/>
              </a:rPr>
              <a:t>DAT</a:t>
            </a:r>
            <a:r>
              <a:rPr sz="4950" b="1" spc="-910" dirty="0">
                <a:solidFill>
                  <a:srgbClr val="FAFBFB"/>
                </a:solidFill>
                <a:latin typeface="Trebuchet MS"/>
                <a:cs typeface="Trebuchet MS"/>
              </a:rPr>
              <a:t>A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850" dirty="0">
                <a:solidFill>
                  <a:srgbClr val="FAFBFB"/>
                </a:solidFill>
                <a:latin typeface="Trebuchet MS"/>
                <a:cs typeface="Trebuchet MS"/>
              </a:rPr>
              <a:t>TRANSFORMATION</a:t>
            </a:r>
            <a:r>
              <a:rPr sz="4950" b="1" spc="-790" dirty="0">
                <a:solidFill>
                  <a:srgbClr val="FAFBFB"/>
                </a:solidFill>
                <a:latin typeface="Trebuchet MS"/>
                <a:cs typeface="Trebuchet MS"/>
              </a:rPr>
              <a:t>S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00" dirty="0">
                <a:solidFill>
                  <a:srgbClr val="FAFBFB"/>
                </a:solidFill>
                <a:latin typeface="Trebuchet MS"/>
                <a:cs typeface="Trebuchet MS"/>
              </a:rPr>
              <a:t>WIT</a:t>
            </a:r>
            <a:r>
              <a:rPr sz="4950" b="1" spc="-919" dirty="0">
                <a:solidFill>
                  <a:srgbClr val="FAFBFB"/>
                </a:solidFill>
                <a:latin typeface="Trebuchet MS"/>
                <a:cs typeface="Trebuchet MS"/>
              </a:rPr>
              <a:t>H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MAP</a:t>
            </a:r>
            <a:r>
              <a:rPr sz="4950" b="1" spc="-615" dirty="0">
                <a:solidFill>
                  <a:srgbClr val="FAFBFB"/>
                </a:solidFill>
                <a:latin typeface="Trebuchet MS"/>
                <a:cs typeface="Trebuchet MS"/>
              </a:rPr>
              <a:t>,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730" dirty="0">
                <a:solidFill>
                  <a:srgbClr val="FAFBFB"/>
                </a:solidFill>
                <a:latin typeface="Trebuchet MS"/>
                <a:cs typeface="Trebuchet MS"/>
              </a:rPr>
              <a:t>FILTE</a:t>
            </a:r>
            <a:r>
              <a:rPr sz="4950" b="1" spc="-969" dirty="0">
                <a:solidFill>
                  <a:srgbClr val="FAFBFB"/>
                </a:solidFill>
                <a:latin typeface="Trebuchet MS"/>
                <a:cs typeface="Trebuchet MS"/>
              </a:rPr>
              <a:t>R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1000" dirty="0">
                <a:solidFill>
                  <a:srgbClr val="FAFBFB"/>
                </a:solidFill>
                <a:latin typeface="Trebuchet MS"/>
                <a:cs typeface="Trebuchet MS"/>
              </a:rPr>
              <a:t>AN</a:t>
            </a:r>
            <a:r>
              <a:rPr sz="4950" b="1" spc="-1080" dirty="0">
                <a:solidFill>
                  <a:srgbClr val="FAFBFB"/>
                </a:solidFill>
                <a:latin typeface="Trebuchet MS"/>
                <a:cs typeface="Trebuchet MS"/>
              </a:rPr>
              <a:t>D</a:t>
            </a:r>
            <a:r>
              <a:rPr sz="4950" b="1" spc="229" dirty="0">
                <a:solidFill>
                  <a:srgbClr val="FAFBFB"/>
                </a:solidFill>
                <a:latin typeface="Trebuchet MS"/>
                <a:cs typeface="Trebuchet MS"/>
              </a:rPr>
              <a:t> </a:t>
            </a:r>
            <a:r>
              <a:rPr sz="4950" b="1" spc="-990" dirty="0">
                <a:solidFill>
                  <a:srgbClr val="FAFBFB"/>
                </a:solidFill>
                <a:latin typeface="Trebuchet MS"/>
                <a:cs typeface="Trebuchet MS"/>
              </a:rPr>
              <a:t>REDUCE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094" y="9151261"/>
            <a:ext cx="261772" cy="2617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5394" y="9105055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4396" y="8985599"/>
            <a:ext cx="4559935" cy="142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7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map</a:t>
            </a:r>
            <a:r>
              <a:rPr sz="2300" spc="-81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returns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a</a:t>
            </a:r>
            <a:r>
              <a:rPr sz="2300" spc="2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spc="10" dirty="0">
                <a:solidFill>
                  <a:srgbClr val="444444"/>
                </a:solidFill>
                <a:latin typeface="Roboto"/>
                <a:cs typeface="Roboto"/>
              </a:rPr>
              <a:t>new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array</a:t>
            </a:r>
            <a:r>
              <a:rPr sz="2300" b="1" spc="-15" dirty="0">
                <a:solidFill>
                  <a:srgbClr val="444444"/>
                </a:solidFill>
                <a:latin typeface="Roboto"/>
                <a:cs typeface="Roboto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containing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results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of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applying an operation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on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all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original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array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elements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0691" y="2282475"/>
            <a:ext cx="4580255" cy="1162050"/>
          </a:xfrm>
          <a:custGeom>
            <a:avLst/>
            <a:gdLst/>
            <a:ahLst/>
            <a:cxnLst/>
            <a:rect l="l" t="t" r="r" b="b"/>
            <a:pathLst>
              <a:path w="4580255" h="1162050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85" y="1161948"/>
                </a:lnTo>
                <a:lnTo>
                  <a:pt x="3961485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38873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7715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6556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5398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34240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60698" y="6387255"/>
            <a:ext cx="4580255" cy="2018664"/>
            <a:chOff x="1060698" y="6387255"/>
            <a:chExt cx="4580255" cy="2018664"/>
          </a:xfrm>
        </p:grpSpPr>
        <p:sp>
          <p:nvSpPr>
            <p:cNvPr id="21" name="object 21"/>
            <p:cNvSpPr/>
            <p:nvPr/>
          </p:nvSpPr>
          <p:spPr>
            <a:xfrm>
              <a:off x="1060698" y="7243523"/>
              <a:ext cx="4580255" cy="1162050"/>
            </a:xfrm>
            <a:custGeom>
              <a:avLst/>
              <a:gdLst/>
              <a:ahLst/>
              <a:cxnLst/>
              <a:rect l="l" t="t" r="r" b="b"/>
              <a:pathLst>
                <a:path w="4580255" h="1162050">
                  <a:moveTo>
                    <a:pt x="4579970" y="0"/>
                  </a:moveTo>
                  <a:lnTo>
                    <a:pt x="0" y="0"/>
                  </a:lnTo>
                  <a:lnTo>
                    <a:pt x="0" y="1161947"/>
                  </a:lnTo>
                  <a:lnTo>
                    <a:pt x="4579970" y="1161947"/>
                  </a:lnTo>
                  <a:lnTo>
                    <a:pt x="4579970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2999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46196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546196" y="3348353"/>
            <a:ext cx="3609340" cy="934719"/>
            <a:chOff x="1546196" y="3348353"/>
            <a:chExt cx="3609340" cy="934719"/>
          </a:xfrm>
        </p:grpSpPr>
        <p:sp>
          <p:nvSpPr>
            <p:cNvPr id="25" name="object 25"/>
            <p:cNvSpPr/>
            <p:nvPr/>
          </p:nvSpPr>
          <p:spPr>
            <a:xfrm>
              <a:off x="1652999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46196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01842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5039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50683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3880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99524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2721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48366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1563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38873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6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95039" y="6413607"/>
            <a:ext cx="2760345" cy="937260"/>
            <a:chOff x="2395039" y="6413607"/>
            <a:chExt cx="2760345" cy="937260"/>
          </a:xfrm>
        </p:grpSpPr>
        <p:sp>
          <p:nvSpPr>
            <p:cNvPr id="37" name="object 37"/>
            <p:cNvSpPr/>
            <p:nvPr/>
          </p:nvSpPr>
          <p:spPr>
            <a:xfrm>
              <a:off x="2501842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95039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50683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43880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99524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92721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48366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41563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187715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36556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8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85398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6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4240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4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73399" y="5267945"/>
            <a:ext cx="3754754" cy="961390"/>
          </a:xfrm>
          <a:custGeom>
            <a:avLst/>
            <a:gdLst/>
            <a:ahLst/>
            <a:cxnLst/>
            <a:rect l="l" t="t" r="r" b="b"/>
            <a:pathLst>
              <a:path w="3754754" h="961389">
                <a:moveTo>
                  <a:pt x="3754567" y="0"/>
                </a:moveTo>
                <a:lnTo>
                  <a:pt x="0" y="0"/>
                </a:lnTo>
                <a:lnTo>
                  <a:pt x="0" y="961141"/>
                </a:lnTo>
                <a:lnTo>
                  <a:pt x="3754567" y="961141"/>
                </a:lnTo>
                <a:lnTo>
                  <a:pt x="3754567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053549" y="5490573"/>
            <a:ext cx="25888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5" dirty="0">
                <a:solidFill>
                  <a:srgbClr val="444444"/>
                </a:solidFill>
                <a:latin typeface="Courier New"/>
                <a:cs typeface="Courier New"/>
              </a:rPr>
              <a:t>current</a:t>
            </a:r>
            <a:r>
              <a:rPr sz="2950" b="1" spc="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*</a:t>
            </a:r>
            <a:r>
              <a:rPr sz="2950" b="1" spc="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886999" y="1715029"/>
            <a:ext cx="705485" cy="456565"/>
            <a:chOff x="3886999" y="1715029"/>
            <a:chExt cx="705485" cy="456565"/>
          </a:xfrm>
        </p:grpSpPr>
        <p:sp>
          <p:nvSpPr>
            <p:cNvPr id="52" name="object 52"/>
            <p:cNvSpPr/>
            <p:nvPr/>
          </p:nvSpPr>
          <p:spPr>
            <a:xfrm>
              <a:off x="3966727" y="1735971"/>
              <a:ext cx="605155" cy="285750"/>
            </a:xfrm>
            <a:custGeom>
              <a:avLst/>
              <a:gdLst/>
              <a:ahLst/>
              <a:cxnLst/>
              <a:rect l="l" t="t" r="r" b="b"/>
              <a:pathLst>
                <a:path w="605154" h="285750">
                  <a:moveTo>
                    <a:pt x="604807" y="5438"/>
                  </a:moveTo>
                  <a:lnTo>
                    <a:pt x="543997" y="1178"/>
                  </a:lnTo>
                  <a:lnTo>
                    <a:pt x="486165" y="0"/>
                  </a:lnTo>
                  <a:lnTo>
                    <a:pt x="431311" y="1902"/>
                  </a:lnTo>
                  <a:lnTo>
                    <a:pt x="379435" y="6885"/>
                  </a:lnTo>
                  <a:lnTo>
                    <a:pt x="330536" y="14950"/>
                  </a:lnTo>
                  <a:lnTo>
                    <a:pt x="284616" y="26096"/>
                  </a:lnTo>
                  <a:lnTo>
                    <a:pt x="241674" y="40323"/>
                  </a:lnTo>
                  <a:lnTo>
                    <a:pt x="201709" y="57631"/>
                  </a:lnTo>
                  <a:lnTo>
                    <a:pt x="164722" y="78020"/>
                  </a:lnTo>
                  <a:lnTo>
                    <a:pt x="130714" y="101491"/>
                  </a:lnTo>
                  <a:lnTo>
                    <a:pt x="99683" y="128042"/>
                  </a:lnTo>
                  <a:lnTo>
                    <a:pt x="71630" y="157675"/>
                  </a:lnTo>
                  <a:lnTo>
                    <a:pt x="46555" y="190389"/>
                  </a:lnTo>
                  <a:lnTo>
                    <a:pt x="24458" y="226184"/>
                  </a:lnTo>
                  <a:lnTo>
                    <a:pt x="5339" y="265061"/>
                  </a:lnTo>
                  <a:lnTo>
                    <a:pt x="0" y="2853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86999" y="1978679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39">
                  <a:moveTo>
                    <a:pt x="0" y="0"/>
                  </a:moveTo>
                  <a:lnTo>
                    <a:pt x="40281" y="192505"/>
                  </a:lnTo>
                  <a:lnTo>
                    <a:pt x="170117" y="4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702945" y="1563900"/>
            <a:ext cx="15367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5" dirty="0">
                <a:solidFill>
                  <a:srgbClr val="F2425D"/>
                </a:solidFill>
                <a:latin typeface="Roboto Lt"/>
                <a:cs typeface="Roboto Lt"/>
              </a:rPr>
              <a:t>Original</a:t>
            </a:r>
            <a:r>
              <a:rPr sz="1950" spc="-1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array</a:t>
            </a:r>
            <a:endParaRPr sz="1950">
              <a:latin typeface="Roboto Lt"/>
              <a:cs typeface="Roboto Lt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7108" y="9151261"/>
            <a:ext cx="261772" cy="261772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7434408" y="9105055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43409" y="8985599"/>
            <a:ext cx="4439285" cy="142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filter</a:t>
            </a:r>
            <a:r>
              <a:rPr sz="2300" spc="-81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tu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rn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s a</a:t>
            </a:r>
            <a:r>
              <a:rPr sz="2300" spc="1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n</a:t>
            </a:r>
            <a:r>
              <a:rPr sz="2300" b="1" spc="15" dirty="0">
                <a:solidFill>
                  <a:srgbClr val="444444"/>
                </a:solidFill>
                <a:latin typeface="Roboto"/>
                <a:cs typeface="Roboto"/>
              </a:rPr>
              <a:t>e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w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a</a:t>
            </a:r>
            <a:r>
              <a:rPr sz="2300" b="1" spc="-5" dirty="0">
                <a:solidFill>
                  <a:srgbClr val="444444"/>
                </a:solidFill>
                <a:latin typeface="Roboto"/>
                <a:cs typeface="Roboto"/>
              </a:rPr>
              <a:t>rr</a:t>
            </a:r>
            <a:r>
              <a:rPr sz="2300" b="1" spc="-20" dirty="0">
                <a:solidFill>
                  <a:srgbClr val="444444"/>
                </a:solidFill>
                <a:latin typeface="Roboto"/>
                <a:cs typeface="Roboto"/>
              </a:rPr>
              <a:t>a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y 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containing 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the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array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elements </a:t>
            </a:r>
            <a:r>
              <a:rPr sz="2300" spc="10" dirty="0">
                <a:solidFill>
                  <a:srgbClr val="444444"/>
                </a:solidFill>
                <a:latin typeface="Roboto Lt"/>
                <a:cs typeface="Roboto Lt"/>
              </a:rPr>
              <a:t>that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passed a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specified</a:t>
            </a:r>
            <a:r>
              <a:rPr sz="2300" spc="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b="1" spc="5" dirty="0">
                <a:solidFill>
                  <a:srgbClr val="444444"/>
                </a:solidFill>
                <a:latin typeface="Roboto"/>
                <a:cs typeface="Roboto"/>
              </a:rPr>
              <a:t>test</a:t>
            </a:r>
            <a:r>
              <a:rPr sz="2300" b="1" dirty="0">
                <a:solidFill>
                  <a:srgbClr val="444444"/>
                </a:solidFill>
                <a:latin typeface="Roboto"/>
                <a:cs typeface="Roboto"/>
              </a:rPr>
              <a:t> condition</a:t>
            </a:r>
            <a:endParaRPr sz="2300">
              <a:latin typeface="Roboto"/>
              <a:cs typeface="Robo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09700" y="2282475"/>
            <a:ext cx="4580255" cy="1162050"/>
          </a:xfrm>
          <a:custGeom>
            <a:avLst/>
            <a:gdLst/>
            <a:ahLst/>
            <a:cxnLst/>
            <a:rect l="l" t="t" r="r" b="b"/>
            <a:pathLst>
              <a:path w="4580255" h="1162050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98" y="1161948"/>
                </a:lnTo>
                <a:lnTo>
                  <a:pt x="3961498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987886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836728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85570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534412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383255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709711" y="6387255"/>
            <a:ext cx="4580255" cy="2018664"/>
            <a:chOff x="7709711" y="6387255"/>
            <a:chExt cx="4580255" cy="2018664"/>
          </a:xfrm>
        </p:grpSpPr>
        <p:sp>
          <p:nvSpPr>
            <p:cNvPr id="65" name="object 65"/>
            <p:cNvSpPr/>
            <p:nvPr/>
          </p:nvSpPr>
          <p:spPr>
            <a:xfrm>
              <a:off x="7709711" y="7243523"/>
              <a:ext cx="4580255" cy="1162050"/>
            </a:xfrm>
            <a:custGeom>
              <a:avLst/>
              <a:gdLst/>
              <a:ahLst/>
              <a:cxnLst/>
              <a:rect l="l" t="t" r="r" b="b"/>
              <a:pathLst>
                <a:path w="4580255" h="1162050">
                  <a:moveTo>
                    <a:pt x="4579970" y="0"/>
                  </a:moveTo>
                  <a:lnTo>
                    <a:pt x="0" y="0"/>
                  </a:lnTo>
                  <a:lnTo>
                    <a:pt x="0" y="1161947"/>
                  </a:lnTo>
                  <a:lnTo>
                    <a:pt x="4579970" y="1161947"/>
                  </a:lnTo>
                  <a:lnTo>
                    <a:pt x="457997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02012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95209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195209" y="3348353"/>
            <a:ext cx="3609340" cy="934719"/>
            <a:chOff x="8195209" y="3348353"/>
            <a:chExt cx="3609340" cy="934719"/>
          </a:xfrm>
        </p:grpSpPr>
        <p:sp>
          <p:nvSpPr>
            <p:cNvPr id="69" name="object 69"/>
            <p:cNvSpPr/>
            <p:nvPr/>
          </p:nvSpPr>
          <p:spPr>
            <a:xfrm>
              <a:off x="8302012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195209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99696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892893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48538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41735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50854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44051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697381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590578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987886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122412" y="5267945"/>
            <a:ext cx="3754754" cy="2082800"/>
            <a:chOff x="8122412" y="5267945"/>
            <a:chExt cx="3754754" cy="2082800"/>
          </a:xfrm>
        </p:grpSpPr>
        <p:sp>
          <p:nvSpPr>
            <p:cNvPr id="81" name="object 81"/>
            <p:cNvSpPr/>
            <p:nvPr/>
          </p:nvSpPr>
          <p:spPr>
            <a:xfrm>
              <a:off x="8122412" y="5267953"/>
              <a:ext cx="3754754" cy="961390"/>
            </a:xfrm>
            <a:custGeom>
              <a:avLst/>
              <a:gdLst/>
              <a:ahLst/>
              <a:cxnLst/>
              <a:rect l="l" t="t" r="r" b="b"/>
              <a:pathLst>
                <a:path w="3754754" h="961389">
                  <a:moveTo>
                    <a:pt x="3754564" y="0"/>
                  </a:moveTo>
                  <a:lnTo>
                    <a:pt x="0" y="0"/>
                  </a:lnTo>
                  <a:lnTo>
                    <a:pt x="0" y="795934"/>
                  </a:lnTo>
                  <a:lnTo>
                    <a:pt x="0" y="804189"/>
                  </a:lnTo>
                  <a:lnTo>
                    <a:pt x="0" y="961136"/>
                  </a:lnTo>
                  <a:lnTo>
                    <a:pt x="3754564" y="961136"/>
                  </a:lnTo>
                  <a:lnTo>
                    <a:pt x="3754564" y="804189"/>
                  </a:lnTo>
                  <a:lnTo>
                    <a:pt x="3754564" y="795934"/>
                  </a:lnTo>
                  <a:lnTo>
                    <a:pt x="375456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999696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892893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848539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741736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85570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4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534412" y="7518626"/>
            <a:ext cx="628650" cy="62865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702562" y="5490573"/>
            <a:ext cx="25888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5" dirty="0">
                <a:solidFill>
                  <a:srgbClr val="444444"/>
                </a:solidFill>
                <a:latin typeface="Courier New"/>
                <a:cs typeface="Courier New"/>
              </a:rPr>
              <a:t>current</a:t>
            </a:r>
            <a:r>
              <a:rPr sz="2950" b="1" spc="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r>
              <a:rPr sz="2950" b="1" spc="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0901960" y="8502607"/>
            <a:ext cx="643255" cy="363220"/>
            <a:chOff x="10901960" y="8502607"/>
            <a:chExt cx="643255" cy="363220"/>
          </a:xfrm>
        </p:grpSpPr>
        <p:sp>
          <p:nvSpPr>
            <p:cNvPr id="90" name="object 90"/>
            <p:cNvSpPr/>
            <p:nvPr/>
          </p:nvSpPr>
          <p:spPr>
            <a:xfrm>
              <a:off x="10981608" y="8652401"/>
              <a:ext cx="542925" cy="193040"/>
            </a:xfrm>
            <a:custGeom>
              <a:avLst/>
              <a:gdLst/>
              <a:ahLst/>
              <a:cxnLst/>
              <a:rect l="l" t="t" r="r" b="b"/>
              <a:pathLst>
                <a:path w="542925" h="193040">
                  <a:moveTo>
                    <a:pt x="542369" y="189502"/>
                  </a:moveTo>
                  <a:lnTo>
                    <a:pt x="474493" y="192464"/>
                  </a:lnTo>
                  <a:lnTo>
                    <a:pt x="410821" y="192324"/>
                  </a:lnTo>
                  <a:lnTo>
                    <a:pt x="351355" y="189081"/>
                  </a:lnTo>
                  <a:lnTo>
                    <a:pt x="296093" y="182735"/>
                  </a:lnTo>
                  <a:lnTo>
                    <a:pt x="245036" y="173286"/>
                  </a:lnTo>
                  <a:lnTo>
                    <a:pt x="198184" y="160735"/>
                  </a:lnTo>
                  <a:lnTo>
                    <a:pt x="155537" y="145081"/>
                  </a:lnTo>
                  <a:lnTo>
                    <a:pt x="117094" y="126324"/>
                  </a:lnTo>
                  <a:lnTo>
                    <a:pt x="82857" y="104464"/>
                  </a:lnTo>
                  <a:lnTo>
                    <a:pt x="52824" y="79502"/>
                  </a:lnTo>
                  <a:lnTo>
                    <a:pt x="26996" y="51437"/>
                  </a:lnTo>
                  <a:lnTo>
                    <a:pt x="5373" y="2027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01960" y="8502607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40">
                  <a:moveTo>
                    <a:pt x="39935" y="0"/>
                  </a:moveTo>
                  <a:lnTo>
                    <a:pt x="0" y="192576"/>
                  </a:lnTo>
                  <a:lnTo>
                    <a:pt x="170036" y="147498"/>
                  </a:lnTo>
                  <a:lnTo>
                    <a:pt x="399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1647792" y="8650829"/>
            <a:ext cx="15201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Filtered</a:t>
            </a:r>
            <a:r>
              <a:rPr sz="1950" spc="-35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dirty="0">
                <a:solidFill>
                  <a:srgbClr val="F2425D"/>
                </a:solidFill>
                <a:latin typeface="Roboto Lt"/>
                <a:cs typeface="Roboto Lt"/>
              </a:rPr>
              <a:t>array</a:t>
            </a:r>
            <a:endParaRPr sz="1950">
              <a:latin typeface="Roboto Lt"/>
              <a:cs typeface="Roboto Lt"/>
            </a:endParaRPr>
          </a:p>
        </p:txBody>
      </p:sp>
      <p:pic>
        <p:nvPicPr>
          <p:cNvPr id="93" name="object 9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48469" y="9151261"/>
            <a:ext cx="261772" cy="261772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14135769" y="9105055"/>
            <a:ext cx="28956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25" dirty="0">
                <a:solidFill>
                  <a:srgbClr val="444444"/>
                </a:solidFill>
                <a:latin typeface="Segoe UI Symbol"/>
                <a:cs typeface="Segoe UI Symbol"/>
              </a:rPr>
              <a:t>👉</a:t>
            </a:r>
            <a:endParaRPr sz="2050">
              <a:latin typeface="Segoe UI Symbol"/>
              <a:cs typeface="Segoe UI Symbo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4644780" y="8985599"/>
            <a:ext cx="4457700" cy="142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reduce</a:t>
            </a:r>
            <a:r>
              <a:rPr sz="2300" spc="-81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bo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ils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(</a:t>
            </a:r>
            <a:r>
              <a:rPr sz="2300" spc="-65" dirty="0">
                <a:solidFill>
                  <a:srgbClr val="444444"/>
                </a:solidFill>
                <a:latin typeface="Roboto Lt"/>
                <a:cs typeface="Roboto Lt"/>
              </a:rPr>
              <a:t>“</a:t>
            </a:r>
            <a:r>
              <a:rPr sz="2300" spc="-85" dirty="0">
                <a:solidFill>
                  <a:srgbClr val="444444"/>
                </a:solidFill>
                <a:latin typeface="Roboto Lt"/>
                <a:cs typeface="Roboto Lt"/>
              </a:rPr>
              <a:t>r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ed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u</a:t>
            </a:r>
            <a:r>
              <a:rPr sz="2300" spc="-15" dirty="0">
                <a:solidFill>
                  <a:srgbClr val="444444"/>
                </a:solidFill>
                <a:latin typeface="Roboto Lt"/>
                <a:cs typeface="Roboto Lt"/>
              </a:rPr>
              <a:t>ces”)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ll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arr</a:t>
            </a:r>
            <a:r>
              <a:rPr sz="2300" spc="-20" dirty="0">
                <a:solidFill>
                  <a:srgbClr val="444444"/>
                </a:solidFill>
                <a:latin typeface="Roboto Lt"/>
                <a:cs typeface="Roboto Lt"/>
              </a:rPr>
              <a:t>a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y  elements down to one single 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value </a:t>
            </a:r>
            <a:r>
              <a:rPr sz="2300" spc="-54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(e.g.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adding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all</a:t>
            </a:r>
            <a:r>
              <a:rPr sz="2300" spc="-5" dirty="0">
                <a:solidFill>
                  <a:srgbClr val="444444"/>
                </a:solidFill>
                <a:latin typeface="Roboto Lt"/>
                <a:cs typeface="Roboto Lt"/>
              </a:rPr>
              <a:t> </a:t>
            </a:r>
            <a:r>
              <a:rPr sz="2300" dirty="0">
                <a:solidFill>
                  <a:srgbClr val="444444"/>
                </a:solidFill>
                <a:latin typeface="Roboto Lt"/>
                <a:cs typeface="Roboto Lt"/>
              </a:rPr>
              <a:t>elements together)</a:t>
            </a:r>
            <a:endParaRPr sz="2300">
              <a:latin typeface="Roboto Lt"/>
              <a:cs typeface="Roboto Lt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4411072" y="2282475"/>
            <a:ext cx="4580255" cy="1162050"/>
          </a:xfrm>
          <a:custGeom>
            <a:avLst/>
            <a:gdLst/>
            <a:ahLst/>
            <a:cxnLst/>
            <a:rect l="l" t="t" r="r" b="b"/>
            <a:pathLst>
              <a:path w="4580255" h="1162050">
                <a:moveTo>
                  <a:pt x="4579975" y="0"/>
                </a:moveTo>
                <a:lnTo>
                  <a:pt x="0" y="0"/>
                </a:lnTo>
                <a:lnTo>
                  <a:pt x="0" y="1065885"/>
                </a:lnTo>
                <a:lnTo>
                  <a:pt x="0" y="1161948"/>
                </a:lnTo>
                <a:lnTo>
                  <a:pt x="1414970" y="1161948"/>
                </a:lnTo>
                <a:lnTo>
                  <a:pt x="1414970" y="1065885"/>
                </a:lnTo>
                <a:lnTo>
                  <a:pt x="1467319" y="1065885"/>
                </a:lnTo>
                <a:lnTo>
                  <a:pt x="1467319" y="1161948"/>
                </a:lnTo>
                <a:lnTo>
                  <a:pt x="2263813" y="1161948"/>
                </a:lnTo>
                <a:lnTo>
                  <a:pt x="2263813" y="1065885"/>
                </a:lnTo>
                <a:lnTo>
                  <a:pt x="2316162" y="1065885"/>
                </a:lnTo>
                <a:lnTo>
                  <a:pt x="2316162" y="1161948"/>
                </a:lnTo>
                <a:lnTo>
                  <a:pt x="3112655" y="1161948"/>
                </a:lnTo>
                <a:lnTo>
                  <a:pt x="3112655" y="1065885"/>
                </a:lnTo>
                <a:lnTo>
                  <a:pt x="3165005" y="1065885"/>
                </a:lnTo>
                <a:lnTo>
                  <a:pt x="3165005" y="1161948"/>
                </a:lnTo>
                <a:lnTo>
                  <a:pt x="3961498" y="1161948"/>
                </a:lnTo>
                <a:lnTo>
                  <a:pt x="3961498" y="1065885"/>
                </a:lnTo>
                <a:lnTo>
                  <a:pt x="4013847" y="1065885"/>
                </a:lnTo>
                <a:lnTo>
                  <a:pt x="4013847" y="1161948"/>
                </a:lnTo>
                <a:lnTo>
                  <a:pt x="4579975" y="1161948"/>
                </a:lnTo>
                <a:lnTo>
                  <a:pt x="4579975" y="1065885"/>
                </a:lnTo>
                <a:lnTo>
                  <a:pt x="4579975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4689249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38091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6386936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7235778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8084621" y="2549320"/>
            <a:ext cx="628650" cy="62865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610"/>
              </a:spcBef>
            </a:pP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4823778" y="5267945"/>
            <a:ext cx="3754754" cy="961390"/>
          </a:xfrm>
          <a:custGeom>
            <a:avLst/>
            <a:gdLst/>
            <a:ahLst/>
            <a:cxnLst/>
            <a:rect l="l" t="t" r="r" b="b"/>
            <a:pathLst>
              <a:path w="3754755" h="961389">
                <a:moveTo>
                  <a:pt x="3754567" y="0"/>
                </a:moveTo>
                <a:lnTo>
                  <a:pt x="0" y="0"/>
                </a:lnTo>
                <a:lnTo>
                  <a:pt x="0" y="961141"/>
                </a:lnTo>
                <a:lnTo>
                  <a:pt x="3754567" y="961141"/>
                </a:lnTo>
                <a:lnTo>
                  <a:pt x="3754567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14977198" y="6387430"/>
            <a:ext cx="1407160" cy="949325"/>
            <a:chOff x="14977198" y="6387430"/>
            <a:chExt cx="1407160" cy="949325"/>
          </a:xfrm>
        </p:grpSpPr>
        <p:sp>
          <p:nvSpPr>
            <p:cNvPr id="104" name="object 104"/>
            <p:cNvSpPr/>
            <p:nvPr/>
          </p:nvSpPr>
          <p:spPr>
            <a:xfrm>
              <a:off x="15003376" y="6413607"/>
              <a:ext cx="943610" cy="802005"/>
            </a:xfrm>
            <a:custGeom>
              <a:avLst/>
              <a:gdLst/>
              <a:ahLst/>
              <a:cxnLst/>
              <a:rect l="l" t="t" r="r" b="b"/>
              <a:pathLst>
                <a:path w="943609" h="802004">
                  <a:moveTo>
                    <a:pt x="0" y="0"/>
                  </a:moveTo>
                  <a:lnTo>
                    <a:pt x="923434" y="784531"/>
                  </a:lnTo>
                  <a:lnTo>
                    <a:pt x="943383" y="80147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857664" y="7116744"/>
              <a:ext cx="232410" cy="219710"/>
            </a:xfrm>
            <a:custGeom>
              <a:avLst/>
              <a:gdLst/>
              <a:ahLst/>
              <a:cxnLst/>
              <a:rect l="l" t="t" r="r" b="b"/>
              <a:pathLst>
                <a:path w="232409" h="219709">
                  <a:moveTo>
                    <a:pt x="138299" y="0"/>
                  </a:moveTo>
                  <a:lnTo>
                    <a:pt x="0" y="162788"/>
                  </a:lnTo>
                  <a:lnTo>
                    <a:pt x="231940" y="219696"/>
                  </a:lnTo>
                  <a:lnTo>
                    <a:pt x="138299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909107" y="6413607"/>
              <a:ext cx="389255" cy="756285"/>
            </a:xfrm>
            <a:custGeom>
              <a:avLst/>
              <a:gdLst/>
              <a:ahLst/>
              <a:cxnLst/>
              <a:rect l="l" t="t" r="r" b="b"/>
              <a:pathLst>
                <a:path w="389255" h="756284">
                  <a:moveTo>
                    <a:pt x="0" y="0"/>
                  </a:moveTo>
                  <a:lnTo>
                    <a:pt x="377044" y="732889"/>
                  </a:lnTo>
                  <a:lnTo>
                    <a:pt x="389019" y="756166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6191182" y="7097638"/>
              <a:ext cx="193040" cy="239395"/>
            </a:xfrm>
            <a:custGeom>
              <a:avLst/>
              <a:gdLst/>
              <a:ahLst/>
              <a:cxnLst/>
              <a:rect l="l" t="t" r="r" b="b"/>
              <a:pathLst>
                <a:path w="193040" h="239395">
                  <a:moveTo>
                    <a:pt x="189941" y="0"/>
                  </a:moveTo>
                  <a:lnTo>
                    <a:pt x="0" y="97718"/>
                  </a:lnTo>
                  <a:lnTo>
                    <a:pt x="192685" y="238803"/>
                  </a:lnTo>
                  <a:lnTo>
                    <a:pt x="18994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4896572" y="3348353"/>
            <a:ext cx="3609340" cy="934719"/>
            <a:chOff x="14896572" y="3348353"/>
            <a:chExt cx="3609340" cy="934719"/>
          </a:xfrm>
        </p:grpSpPr>
        <p:sp>
          <p:nvSpPr>
            <p:cNvPr id="109" name="object 109"/>
            <p:cNvSpPr/>
            <p:nvPr/>
          </p:nvSpPr>
          <p:spPr>
            <a:xfrm>
              <a:off x="15003375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896572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852219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5745416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701062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594259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549905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443102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398749" y="3348353"/>
              <a:ext cx="0" cy="747395"/>
            </a:xfrm>
            <a:custGeom>
              <a:avLst/>
              <a:gdLst/>
              <a:ahLst/>
              <a:cxnLst/>
              <a:rect l="l" t="t" r="r" b="b"/>
              <a:pathLst>
                <a:path h="747395">
                  <a:moveTo>
                    <a:pt x="0" y="0"/>
                  </a:moveTo>
                  <a:lnTo>
                    <a:pt x="0" y="746809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8291945" y="40689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5173014" y="5490573"/>
            <a:ext cx="30638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45" dirty="0">
                <a:solidFill>
                  <a:srgbClr val="444444"/>
                </a:solidFill>
                <a:latin typeface="Courier New"/>
                <a:cs typeface="Courier New"/>
              </a:rPr>
              <a:t>acc</a:t>
            </a:r>
            <a:r>
              <a:rPr sz="2950" b="1" spc="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+</a:t>
            </a:r>
            <a:r>
              <a:rPr sz="2950" b="1" spc="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950" b="1" spc="65" dirty="0">
                <a:solidFill>
                  <a:srgbClr val="444444"/>
                </a:solidFill>
                <a:latin typeface="Courier New"/>
                <a:cs typeface="Courier New"/>
              </a:rPr>
              <a:t>current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4818767" y="5467172"/>
            <a:ext cx="701040" cy="333375"/>
            <a:chOff x="4818767" y="5467172"/>
            <a:chExt cx="701040" cy="333375"/>
          </a:xfrm>
        </p:grpSpPr>
        <p:sp>
          <p:nvSpPr>
            <p:cNvPr id="121" name="object 121"/>
            <p:cNvSpPr/>
            <p:nvPr/>
          </p:nvSpPr>
          <p:spPr>
            <a:xfrm>
              <a:off x="4909502" y="5488114"/>
              <a:ext cx="589280" cy="186690"/>
            </a:xfrm>
            <a:custGeom>
              <a:avLst/>
              <a:gdLst/>
              <a:ahLst/>
              <a:cxnLst/>
              <a:rect l="l" t="t" r="r" b="b"/>
              <a:pathLst>
                <a:path w="589279" h="186689">
                  <a:moveTo>
                    <a:pt x="588817" y="6431"/>
                  </a:moveTo>
                  <a:lnTo>
                    <a:pt x="531812" y="1782"/>
                  </a:lnTo>
                  <a:lnTo>
                    <a:pt x="476916" y="0"/>
                  </a:lnTo>
                  <a:lnTo>
                    <a:pt x="424130" y="1085"/>
                  </a:lnTo>
                  <a:lnTo>
                    <a:pt x="373453" y="5037"/>
                  </a:lnTo>
                  <a:lnTo>
                    <a:pt x="324886" y="11856"/>
                  </a:lnTo>
                  <a:lnTo>
                    <a:pt x="278427" y="21543"/>
                  </a:lnTo>
                  <a:lnTo>
                    <a:pt x="234078" y="34097"/>
                  </a:lnTo>
                  <a:lnTo>
                    <a:pt x="191839" y="49518"/>
                  </a:lnTo>
                  <a:lnTo>
                    <a:pt x="151708" y="67807"/>
                  </a:lnTo>
                  <a:lnTo>
                    <a:pt x="113687" y="88963"/>
                  </a:lnTo>
                  <a:lnTo>
                    <a:pt x="77775" y="112986"/>
                  </a:lnTo>
                  <a:lnTo>
                    <a:pt x="43973" y="139876"/>
                  </a:lnTo>
                  <a:lnTo>
                    <a:pt x="12279" y="169633"/>
                  </a:lnTo>
                  <a:lnTo>
                    <a:pt x="0" y="1866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18767" y="5606275"/>
              <a:ext cx="174625" cy="194310"/>
            </a:xfrm>
            <a:custGeom>
              <a:avLst/>
              <a:gdLst/>
              <a:ahLst/>
              <a:cxnLst/>
              <a:rect l="l" t="t" r="r" b="b"/>
              <a:pathLst>
                <a:path w="174625" h="194310">
                  <a:moveTo>
                    <a:pt x="31694" y="0"/>
                  </a:moveTo>
                  <a:lnTo>
                    <a:pt x="0" y="194104"/>
                  </a:lnTo>
                  <a:lnTo>
                    <a:pt x="174299" y="102996"/>
                  </a:lnTo>
                  <a:lnTo>
                    <a:pt x="3169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5606923" y="5319236"/>
            <a:ext cx="99504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F2425D"/>
                </a:solidFill>
                <a:latin typeface="Roboto Lt"/>
                <a:cs typeface="Roboto Lt"/>
              </a:rPr>
              <a:t>Example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836728" y="6063886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628253" y="0"/>
                </a:moveTo>
                <a:lnTo>
                  <a:pt x="0" y="0"/>
                </a:lnTo>
                <a:lnTo>
                  <a:pt x="0" y="628253"/>
                </a:lnTo>
                <a:lnTo>
                  <a:pt x="628253" y="628253"/>
                </a:lnTo>
                <a:lnTo>
                  <a:pt x="62825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9025068" y="6126283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1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1383255" y="6072142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628253" y="0"/>
                </a:moveTo>
                <a:lnTo>
                  <a:pt x="0" y="0"/>
                </a:lnTo>
                <a:lnTo>
                  <a:pt x="0" y="628253"/>
                </a:lnTo>
                <a:lnTo>
                  <a:pt x="628253" y="628253"/>
                </a:lnTo>
                <a:lnTo>
                  <a:pt x="628253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11571596" y="613454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6587976" y="7675815"/>
            <a:ext cx="226695" cy="5505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r>
              <a:rPr sz="2950" b="1" spc="-1775" dirty="0">
                <a:solidFill>
                  <a:srgbClr val="444444"/>
                </a:solidFill>
                <a:latin typeface="Courier New"/>
                <a:cs typeface="Courier New"/>
              </a:rPr>
              <a:t>34</a:t>
            </a: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8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16594258" y="6413607"/>
            <a:ext cx="213995" cy="937260"/>
            <a:chOff x="16594258" y="6413607"/>
            <a:chExt cx="213995" cy="937260"/>
          </a:xfrm>
        </p:grpSpPr>
        <p:sp>
          <p:nvSpPr>
            <p:cNvPr id="130" name="object 130"/>
            <p:cNvSpPr/>
            <p:nvPr/>
          </p:nvSpPr>
          <p:spPr>
            <a:xfrm>
              <a:off x="16701061" y="6413607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h="749934">
                  <a:moveTo>
                    <a:pt x="0" y="0"/>
                  </a:moveTo>
                  <a:lnTo>
                    <a:pt x="0" y="749524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594258" y="713695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16474890" y="7675815"/>
            <a:ext cx="452755" cy="5505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11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7015189" y="6360093"/>
            <a:ext cx="1410335" cy="986790"/>
            <a:chOff x="17015189" y="6360093"/>
            <a:chExt cx="1410335" cy="986790"/>
          </a:xfrm>
        </p:grpSpPr>
        <p:sp>
          <p:nvSpPr>
            <p:cNvPr id="134" name="object 134"/>
            <p:cNvSpPr/>
            <p:nvPr/>
          </p:nvSpPr>
          <p:spPr>
            <a:xfrm>
              <a:off x="17108392" y="6413607"/>
              <a:ext cx="441959" cy="770890"/>
            </a:xfrm>
            <a:custGeom>
              <a:avLst/>
              <a:gdLst/>
              <a:ahLst/>
              <a:cxnLst/>
              <a:rect l="l" t="t" r="r" b="b"/>
              <a:pathLst>
                <a:path w="441959" h="770890">
                  <a:moveTo>
                    <a:pt x="441513" y="0"/>
                  </a:moveTo>
                  <a:lnTo>
                    <a:pt x="13017" y="747616"/>
                  </a:lnTo>
                  <a:lnTo>
                    <a:pt x="0" y="770327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015189" y="7108115"/>
              <a:ext cx="199390" cy="238760"/>
            </a:xfrm>
            <a:custGeom>
              <a:avLst/>
              <a:gdLst/>
              <a:ahLst/>
              <a:cxnLst/>
              <a:rect l="l" t="t" r="r" b="b"/>
              <a:pathLst>
                <a:path w="199390" h="238759">
                  <a:moveTo>
                    <a:pt x="13559" y="0"/>
                  </a:moveTo>
                  <a:lnTo>
                    <a:pt x="0" y="238433"/>
                  </a:lnTo>
                  <a:lnTo>
                    <a:pt x="198883" y="106218"/>
                  </a:lnTo>
                  <a:lnTo>
                    <a:pt x="13559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455957" y="6386270"/>
              <a:ext cx="942975" cy="793750"/>
            </a:xfrm>
            <a:custGeom>
              <a:avLst/>
              <a:gdLst/>
              <a:ahLst/>
              <a:cxnLst/>
              <a:rect l="l" t="t" r="r" b="b"/>
              <a:pathLst>
                <a:path w="942975" h="793750">
                  <a:moveTo>
                    <a:pt x="942791" y="0"/>
                  </a:moveTo>
                  <a:lnTo>
                    <a:pt x="20028" y="776591"/>
                  </a:lnTo>
                  <a:lnTo>
                    <a:pt x="0" y="793447"/>
                  </a:lnTo>
                </a:path>
              </a:pathLst>
            </a:custGeom>
            <a:ln w="52354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312551" y="7081146"/>
              <a:ext cx="232410" cy="219710"/>
            </a:xfrm>
            <a:custGeom>
              <a:avLst/>
              <a:gdLst/>
              <a:ahLst/>
              <a:cxnLst/>
              <a:rect l="l" t="t" r="r" b="b"/>
              <a:pathLst>
                <a:path w="232409" h="219709">
                  <a:moveTo>
                    <a:pt x="94656" y="0"/>
                  </a:moveTo>
                  <a:lnTo>
                    <a:pt x="0" y="219257"/>
                  </a:lnTo>
                  <a:lnTo>
                    <a:pt x="232202" y="163430"/>
                  </a:lnTo>
                  <a:lnTo>
                    <a:pt x="9465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6282226" y="7518626"/>
            <a:ext cx="838200" cy="83820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161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430"/>
              </a:spcBef>
            </a:pPr>
            <a:r>
              <a:rPr sz="2950" b="1" spc="10" dirty="0">
                <a:solidFill>
                  <a:srgbClr val="444444"/>
                </a:solidFill>
                <a:latin typeface="Courier New"/>
                <a:cs typeface="Courier New"/>
              </a:rPr>
              <a:t>13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14365385" y="5479360"/>
            <a:ext cx="721995" cy="299085"/>
            <a:chOff x="14365385" y="5479360"/>
            <a:chExt cx="721995" cy="299085"/>
          </a:xfrm>
        </p:grpSpPr>
        <p:sp>
          <p:nvSpPr>
            <p:cNvPr id="140" name="object 140"/>
            <p:cNvSpPr/>
            <p:nvPr/>
          </p:nvSpPr>
          <p:spPr>
            <a:xfrm>
              <a:off x="14386326" y="5500301"/>
              <a:ext cx="588010" cy="172085"/>
            </a:xfrm>
            <a:custGeom>
              <a:avLst/>
              <a:gdLst/>
              <a:ahLst/>
              <a:cxnLst/>
              <a:rect l="l" t="t" r="r" b="b"/>
              <a:pathLst>
                <a:path w="588009" h="172085">
                  <a:moveTo>
                    <a:pt x="0" y="25106"/>
                  </a:moveTo>
                  <a:lnTo>
                    <a:pt x="45324" y="13342"/>
                  </a:lnTo>
                  <a:lnTo>
                    <a:pt x="90431" y="5236"/>
                  </a:lnTo>
                  <a:lnTo>
                    <a:pt x="135319" y="788"/>
                  </a:lnTo>
                  <a:lnTo>
                    <a:pt x="179990" y="0"/>
                  </a:lnTo>
                  <a:lnTo>
                    <a:pt x="224442" y="2869"/>
                  </a:lnTo>
                  <a:lnTo>
                    <a:pt x="268675" y="9397"/>
                  </a:lnTo>
                  <a:lnTo>
                    <a:pt x="312691" y="19583"/>
                  </a:lnTo>
                  <a:lnTo>
                    <a:pt x="356489" y="33427"/>
                  </a:lnTo>
                  <a:lnTo>
                    <a:pt x="400068" y="50930"/>
                  </a:lnTo>
                  <a:lnTo>
                    <a:pt x="443429" y="72091"/>
                  </a:lnTo>
                  <a:lnTo>
                    <a:pt x="486572" y="96911"/>
                  </a:lnTo>
                  <a:lnTo>
                    <a:pt x="529497" y="125389"/>
                  </a:lnTo>
                  <a:lnTo>
                    <a:pt x="572203" y="157525"/>
                  </a:lnTo>
                  <a:lnTo>
                    <a:pt x="587500" y="1718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898457" y="5593586"/>
              <a:ext cx="188595" cy="184785"/>
            </a:xfrm>
            <a:custGeom>
              <a:avLst/>
              <a:gdLst/>
              <a:ahLst/>
              <a:cxnLst/>
              <a:rect l="l" t="t" r="r" b="b"/>
              <a:pathLst>
                <a:path w="188594" h="184785">
                  <a:moveTo>
                    <a:pt x="120153" y="0"/>
                  </a:moveTo>
                  <a:lnTo>
                    <a:pt x="0" y="128482"/>
                  </a:lnTo>
                  <a:lnTo>
                    <a:pt x="188559" y="184395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2753392" y="5334626"/>
            <a:ext cx="14738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2425D"/>
                </a:solidFill>
                <a:latin typeface="Roboto Lt"/>
                <a:cs typeface="Roboto Lt"/>
              </a:rPr>
              <a:t>Accumulator</a:t>
            </a:r>
            <a:endParaRPr sz="1950">
              <a:latin typeface="Roboto Lt"/>
              <a:cs typeface="Roboto Lt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17299347" y="8147377"/>
            <a:ext cx="613410" cy="260350"/>
            <a:chOff x="17299347" y="8147377"/>
            <a:chExt cx="613410" cy="260350"/>
          </a:xfrm>
        </p:grpSpPr>
        <p:sp>
          <p:nvSpPr>
            <p:cNvPr id="144" name="object 144"/>
            <p:cNvSpPr/>
            <p:nvPr/>
          </p:nvSpPr>
          <p:spPr>
            <a:xfrm>
              <a:off x="17401017" y="8264332"/>
              <a:ext cx="490855" cy="122555"/>
            </a:xfrm>
            <a:custGeom>
              <a:avLst/>
              <a:gdLst/>
              <a:ahLst/>
              <a:cxnLst/>
              <a:rect l="l" t="t" r="r" b="b"/>
              <a:pathLst>
                <a:path w="490855" h="122554">
                  <a:moveTo>
                    <a:pt x="490574" y="103162"/>
                  </a:moveTo>
                  <a:lnTo>
                    <a:pt x="432996" y="113751"/>
                  </a:lnTo>
                  <a:lnTo>
                    <a:pt x="377616" y="120046"/>
                  </a:lnTo>
                  <a:lnTo>
                    <a:pt x="324435" y="122046"/>
                  </a:lnTo>
                  <a:lnTo>
                    <a:pt x="273454" y="119752"/>
                  </a:lnTo>
                  <a:lnTo>
                    <a:pt x="224671" y="113164"/>
                  </a:lnTo>
                  <a:lnTo>
                    <a:pt x="178088" y="102282"/>
                  </a:lnTo>
                  <a:lnTo>
                    <a:pt x="133703" y="87105"/>
                  </a:lnTo>
                  <a:lnTo>
                    <a:pt x="91518" y="67634"/>
                  </a:lnTo>
                  <a:lnTo>
                    <a:pt x="51531" y="43869"/>
                  </a:lnTo>
                  <a:lnTo>
                    <a:pt x="13743" y="158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299347" y="8147377"/>
              <a:ext cx="182245" cy="190500"/>
            </a:xfrm>
            <a:custGeom>
              <a:avLst/>
              <a:gdLst/>
              <a:ahLst/>
              <a:cxnLst/>
              <a:rect l="l" t="t" r="r" b="b"/>
              <a:pathLst>
                <a:path w="182244" h="190500">
                  <a:moveTo>
                    <a:pt x="0" y="0"/>
                  </a:moveTo>
                  <a:lnTo>
                    <a:pt x="49024" y="190465"/>
                  </a:lnTo>
                  <a:lnTo>
                    <a:pt x="181785" y="75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18025023" y="8179372"/>
            <a:ext cx="168211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5" dirty="0">
                <a:solidFill>
                  <a:srgbClr val="F2425D"/>
                </a:solidFill>
                <a:latin typeface="Roboto Lt"/>
                <a:cs typeface="Roboto Lt"/>
              </a:rPr>
              <a:t>Reduced</a:t>
            </a:r>
            <a:r>
              <a:rPr sz="1950" spc="-40" dirty="0">
                <a:solidFill>
                  <a:srgbClr val="F2425D"/>
                </a:solidFill>
                <a:latin typeface="Roboto Lt"/>
                <a:cs typeface="Roboto Lt"/>
              </a:rPr>
              <a:t> </a:t>
            </a:r>
            <a:r>
              <a:rPr sz="1950" spc="10" dirty="0">
                <a:solidFill>
                  <a:srgbClr val="F2425D"/>
                </a:solidFill>
                <a:latin typeface="Roboto Lt"/>
                <a:cs typeface="Roboto Lt"/>
              </a:rPr>
              <a:t>value</a:t>
            </a:r>
            <a:endParaRPr sz="19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10395</Words>
  <Application>Microsoft Office PowerPoint</Application>
  <PresentationFormat>Custom</PresentationFormat>
  <Paragraphs>2795</Paragraphs>
  <Slides>191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2" baseType="lpstr">
      <vt:lpstr>Office Theme</vt:lpstr>
      <vt:lpstr>PowerPoint Presentation</vt:lpstr>
      <vt:lpstr>(CLICK THE TITLES)</vt:lpstr>
      <vt:lpstr>JAVASCRIPT</vt:lpstr>
      <vt:lpstr>WHAT IS JAVASCRIPT?</vt:lpstr>
      <vt:lpstr>THE ROLE OF JAVASCRIPT IN WEB DEVELOPMENT</vt:lpstr>
      <vt:lpstr>EXAMPLE OF DYNAMIC EFFECTS / WEB APPLICATION</vt:lpstr>
      <vt:lpstr>THERE IS NOTHING YOU CAN’T DO WITH JAVASCRIPT (WELL, ALMOST…)</vt:lpstr>
      <vt:lpstr>JAVASCRIPT RELEASES... (MORE ABOUT THIS LATER)</vt:lpstr>
      <vt:lpstr>PowerPoint Presentation</vt:lpstr>
      <vt:lpstr>OBJECTS AND PRIMITIVES</vt:lpstr>
      <vt:lpstr>THE 7 PRIMITIVE DATA TYPES</vt:lpstr>
      <vt:lpstr>PowerPoint Presentation</vt:lpstr>
      <vt:lpstr>BASIC BOOLEAN LOGIC: THE AND, OR &amp; NOT OPERATORS</vt:lpstr>
      <vt:lpstr>AN EXAMPLE 👩💻</vt:lpstr>
      <vt:lpstr>PowerPoint Presentation</vt:lpstr>
      <vt:lpstr>A BRIEF HISTORY OF JAVASCRIPT</vt:lpstr>
      <vt:lpstr>BACKWARDS COMPATIBILITY: DON’T BREAK THE WEB!</vt:lpstr>
      <vt:lpstr>HOW TO USE MODERN JAVASCRIPT TODAY</vt:lpstr>
      <vt:lpstr>MODERN JAVASCRIPT FROM THE BEGINNING</vt:lpstr>
      <vt:lpstr>PowerPoint Presentation</vt:lpstr>
      <vt:lpstr>CALLING A FUNCTION INSIDE A FUNCTION: DATA FLOW</vt:lpstr>
      <vt:lpstr>PowerPoint Presentation</vt:lpstr>
      <vt:lpstr>FUNCTIONS REVIEW; 3 DIFFERENT FUNCTION TYPES</vt:lpstr>
      <vt:lpstr>FUNCTIONS REVIEW: ANATOMY OF A FUNCTION</vt:lpstr>
      <vt:lpstr>PowerPoint Presentation</vt:lpstr>
      <vt:lpstr>DEVELOPER SKILLS &amp;  EDITOR SETUP</vt:lpstr>
      <vt:lpstr>HOW TO FAIL 🤦 AT LEARNING HOW TO CODE</vt:lpstr>
      <vt:lpstr>HOW TO SUCCEED 🎉 AT LEARNING HOW TO CODE</vt:lpstr>
      <vt:lpstr>HOW TO SUCCEED 🎉 AT LEARNING HOW TO CODE</vt:lpstr>
      <vt:lpstr>HOW TO SUCCEED 🎉 AT LEARNING HOW TO CODE</vt:lpstr>
      <vt:lpstr>LEARNING HOW TO CODE IS HARD, BUT YOU CAN DO IT!</vt:lpstr>
      <vt:lpstr>PowerPoint Presentation</vt:lpstr>
      <vt:lpstr>HOW TO FAIL 🤦 AT SOLVING PROBLEMS</vt:lpstr>
      <vt:lpstr>4 STEPS TO SOLVE ANY PROBLEM</vt:lpstr>
      <vt:lpstr>4 STEPS TO SOLVE ANY PROBLEM</vt:lpstr>
      <vt:lpstr>4 STEPS TO SOLVE ANY PROBLEM</vt:lpstr>
      <vt:lpstr>4 STEPS TO SOLVE ANY PROBLEM</vt:lpstr>
      <vt:lpstr>PowerPoint Presentation</vt:lpstr>
      <vt:lpstr>WHAT IS A SOFTWARE BUG?</vt:lpstr>
      <vt:lpstr>THE DEBUGGING PROCESS</vt:lpstr>
      <vt:lpstr>PowerPoint Presentation</vt:lpstr>
      <vt:lpstr>PowerPoint Presentation</vt:lpstr>
      <vt:lpstr>WHAT IS THE DOM?</vt:lpstr>
      <vt:lpstr>THE DOM TREE STRUCTURE</vt:lpstr>
      <vt:lpstr>DOM ! ==JAVASCRIPT 🧐</vt:lpstr>
      <vt:lpstr>PowerPoint Presentation</vt:lpstr>
      <vt:lpstr>HOW JAVASCRIPT  WORKS BEHIND THE</vt:lpstr>
      <vt:lpstr>PowerPoint Presentation</vt:lpstr>
      <vt:lpstr>WHAT IS JAVASCRIPT: REVISITED</vt:lpstr>
      <vt:lpstr>DECONSTRUCTING THE MONSTER DEFINITION</vt:lpstr>
      <vt:lpstr>DECONSTRUCTING THE MONSTER DEFINITION</vt:lpstr>
      <vt:lpstr>PowerPoint Presentation</vt:lpstr>
      <vt:lpstr>DECONSTRUCTING THE MONSTER DEFINITION</vt:lpstr>
      <vt:lpstr>DECONSTRUCTING THE MONSTER DEFINITION</vt:lpstr>
      <vt:lpstr>DECONSTRUCTING THE MONSTER DEFINITION</vt:lpstr>
      <vt:lpstr>DECONSTRUCTING THE MONSTER DEFINITION</vt:lpstr>
      <vt:lpstr>DECONSTRUCTING THE MONSTER DEFINITION</vt:lpstr>
      <vt:lpstr>DECONSTRUCTING THE MONSTER DEFINITION</vt:lpstr>
      <vt:lpstr>PowerPoint Presentation</vt:lpstr>
      <vt:lpstr>WHAT IS A JAVASCRIPT ENGINE?</vt:lpstr>
      <vt:lpstr>COMPUTER SCIENCE SIDENOTE: COMPILATION VS. INTERPRETATION 🤓</vt:lpstr>
      <vt:lpstr>MODERN JUST-IN-TIME COMPILATION OF JAVASCRIPT</vt:lpstr>
      <vt:lpstr>THE BIGGER PICTURE: JAVASCRIPT RUNTIME</vt:lpstr>
      <vt:lpstr>THE BIGGER PICTURE: JAVASCRIPT RUNTIME</vt:lpstr>
      <vt:lpstr>PowerPoint Presentation</vt:lpstr>
      <vt:lpstr>WHAT IS AN EXECUTION CONTEXT?</vt:lpstr>
      <vt:lpstr>EXECUTION CONTEXT IN DETAIL</vt:lpstr>
      <vt:lpstr>THE CALL STACK</vt:lpstr>
      <vt:lpstr>PowerPoint Presentation</vt:lpstr>
      <vt:lpstr>SCOPING AND SCOPE IN JAVASCRIPT: CONCEPTS</vt:lpstr>
      <vt:lpstr>THE 3 TYPES OF SCOPE</vt:lpstr>
      <vt:lpstr>THE SCOPE CHAIN</vt:lpstr>
      <vt:lpstr>SCOPE CHAIN VS. CALL STACK</vt:lpstr>
      <vt:lpstr>SUMMARY 🥳</vt:lpstr>
      <vt:lpstr>PowerPoint Presentation</vt:lpstr>
      <vt:lpstr>HOISTING IN JAVASCRIPT</vt:lpstr>
      <vt:lpstr>TEMPORAL DEAD ZONE, LET AND CONST</vt:lpstr>
      <vt:lpstr>PowerPoint Presentation</vt:lpstr>
      <vt:lpstr>HOW THE THIS KEYWORD WORKS</vt:lpstr>
      <vt:lpstr>PowerPoint Presentation</vt:lpstr>
      <vt:lpstr>REVIEW: PRIMITIVES, OBJECTS AND THE JAVASCRIPT ENGINE</vt:lpstr>
      <vt:lpstr>PRIMITIVE VS. REFERENCE VALUES</vt:lpstr>
      <vt:lpstr>“HOW JAVASCRIPT WORKS BEHIND THE SCENES” TOPICS FOR LATER... ⏳</vt:lpstr>
      <vt:lpstr>PowerPoint Presentation</vt:lpstr>
      <vt:lpstr>DATA STRUCTURES,  MODERN OPERATORS  AND STRINGS</vt:lpstr>
      <vt:lpstr>DATA STRUCTURES OVERVIEW</vt:lpstr>
      <vt:lpstr>ARRAYS VS. SETS AND OBJECTS VS. MAPS</vt:lpstr>
      <vt:lpstr>PowerPoint Presentation</vt:lpstr>
      <vt:lpstr>A CLOSER LOOK AT  FUNCTIONS</vt:lpstr>
      <vt:lpstr>FIRST-CLASS VS. HIGHER-ORDER FUNCTIONS</vt:lpstr>
      <vt:lpstr>PowerPoint Presentation</vt:lpstr>
      <vt:lpstr>“CREATING” A CLOSURE</vt:lpstr>
      <vt:lpstr>UNDERSTANDING CLOSURES</vt:lpstr>
      <vt:lpstr>UNDERSTANDING CLOSURES</vt:lpstr>
      <vt:lpstr>CLOSURES SUMMARY 🥳</vt:lpstr>
      <vt:lpstr>PowerPoint Presentation</vt:lpstr>
      <vt:lpstr>WORKING WITH  ARRAYS</vt:lpstr>
      <vt:lpstr>DATA TRANSFORMATIONS WITH MAP, FILTER AND REDUCE</vt:lpstr>
      <vt:lpstr>PowerPoint Presentation</vt:lpstr>
      <vt:lpstr>WHICH ARRAY METHOD TO USE? 🤔</vt:lpstr>
      <vt:lpstr>PowerPoint Presentation</vt:lpstr>
      <vt:lpstr>ADVANCED DOM AND  EVENTS</vt:lpstr>
      <vt:lpstr>REVIEW: WHAT IS THE DOM?</vt:lpstr>
      <vt:lpstr>HOW THE DOM API IS ORGANIZED BEHIND THE SCENES</vt:lpstr>
      <vt:lpstr>PowerPoint Presentation</vt:lpstr>
      <vt:lpstr>BUBBLING AND CAPTURING</vt:lpstr>
      <vt:lpstr>PowerPoint Presentation</vt:lpstr>
      <vt:lpstr>DEFER AND ASYNC SCRIPT LOADING</vt:lpstr>
      <vt:lpstr>REGULAR VS. ASYNC VS. DEFER</vt:lpstr>
      <vt:lpstr>PowerPoint Presentation</vt:lpstr>
      <vt:lpstr>OBJECT ORIENTED</vt:lpstr>
      <vt:lpstr>WHAT IS OBJECT-ORIENTED PROGRAMMING? (OOP)</vt:lpstr>
      <vt:lpstr>CLASSES AND INSTANCES (TRADITIONAL OOP)</vt:lpstr>
      <vt:lpstr>THE 4 FUNDAMENTAL OOP PRINCIPLES</vt:lpstr>
      <vt:lpstr>PRINCIPLE 1: ABSTRACTION</vt:lpstr>
      <vt:lpstr>PRINCIPLE 2: ENCAPSULATION</vt:lpstr>
      <vt:lpstr>PRINCIPLE 3: INHERITANCE</vt:lpstr>
      <vt:lpstr>PRINCIPLE 4: POLYMORPHISM</vt:lpstr>
      <vt:lpstr>PowerPoint Presentation</vt:lpstr>
      <vt:lpstr>OOP IN JAVASCRIPT: PROTOTYPES</vt:lpstr>
      <vt:lpstr>3 WAYS OF IMPLEMENTING PROTOTYPAL INHERITANCE IN JAVASCRIPT</vt:lpstr>
      <vt:lpstr>PowerPoint Presentation</vt:lpstr>
      <vt:lpstr>HOW PROTOTYPAL INHERITANCE / DELEGATION WORKS</vt:lpstr>
      <vt:lpstr>THE PROTOTYPE CHAIN</vt:lpstr>
      <vt:lpstr>PowerPoint Presentation</vt:lpstr>
      <vt:lpstr>HOW OBJECT.CREATE WORKS</vt:lpstr>
      <vt:lpstr>PowerPoint Presentation</vt:lpstr>
      <vt:lpstr>INHERITANCE BETWEEN “CLASSES”</vt:lpstr>
      <vt:lpstr>INHERITANCE BETWEEN “CLASSES”</vt:lpstr>
      <vt:lpstr>INHERITANCE BETWEEN “CLASSES”</vt:lpstr>
      <vt:lpstr>INHERITANCE BETWEEN “CLASSES”</vt:lpstr>
      <vt:lpstr>PowerPoint Presentation</vt:lpstr>
      <vt:lpstr>INHERITANCE BETWEEN “CLASSES”: OBJECT.CREATE</vt:lpstr>
      <vt:lpstr>PowerPoint Presentation</vt:lpstr>
      <vt:lpstr>PowerPoint Presentation</vt:lpstr>
      <vt:lpstr>PowerPoint Presentation</vt:lpstr>
      <vt:lpstr>PowerPoint Presentation</vt:lpstr>
      <vt:lpstr>PROJECT PLANNING</vt:lpstr>
      <vt:lpstr>1. USER STORIES</vt:lpstr>
      <vt:lpstr>2. FEATURES</vt:lpstr>
      <vt:lpstr>3. FLOWCHART</vt:lpstr>
      <vt:lpstr>PowerPoint Presentation</vt:lpstr>
      <vt:lpstr>PowerPoint Presentation</vt:lpstr>
      <vt:lpstr>10 ADDITIONAL FEATURE IDEAS: CHALLENGES 🤓</vt:lpstr>
      <vt:lpstr>PowerPoint Presentation</vt:lpstr>
      <vt:lpstr>PowerPoint Presentation</vt:lpstr>
      <vt:lpstr>SYNCHRONOUS CODE</vt:lpstr>
      <vt:lpstr>ASYNCHRONOUS CODE</vt:lpstr>
      <vt:lpstr>ASYNCHRONOUS CODE</vt:lpstr>
      <vt:lpstr>WHAT ARE AJAX CALLS?</vt:lpstr>
      <vt:lpstr>WHAT IS AN API?</vt:lpstr>
      <vt:lpstr>PowerPoint Presentation</vt:lpstr>
      <vt:lpstr>WHAT HAPPENS WHEN WE ACCESS A WEB SERVER</vt:lpstr>
      <vt:lpstr>WHAT HAPPENS WHEN WE ACCESS A WEB SERVER</vt:lpstr>
      <vt:lpstr>PowerPoint Presentation</vt:lpstr>
      <vt:lpstr>WHAT ARE PROMISES?</vt:lpstr>
      <vt:lpstr>PowerPoint Presentation</vt:lpstr>
      <vt:lpstr>PowerPoint Presentation</vt:lpstr>
      <vt:lpstr>REVIEW: JAVASCRIPT RUNTIME</vt:lpstr>
      <vt:lpstr>HOW ASYNCHRONOUS JAVASCRIPT WORKS BEHIND THE SCENES</vt:lpstr>
      <vt:lpstr>PowerPoint Presentation</vt:lpstr>
      <vt:lpstr>PowerPoint Presentation</vt:lpstr>
      <vt:lpstr>MODERN JAVASCRIPT DEVELOPMENT</vt:lpstr>
      <vt:lpstr>PowerPoint Presentation</vt:lpstr>
      <vt:lpstr>AN OVERVIEW OF MODULES</vt:lpstr>
      <vt:lpstr>NATIVE JAVASCRIPT (ES6) MODULES</vt:lpstr>
      <vt:lpstr>HOW ES6 MODULES ARE IMPORTED</vt:lpstr>
      <vt:lpstr>PowerPoint Presentation</vt:lpstr>
      <vt:lpstr>REVIEW: MODERN AND CLEAN CODE</vt:lpstr>
      <vt:lpstr>REVIEW: MODERN AND CLEAN CODE</vt:lpstr>
      <vt:lpstr>PowerPoint Presentation</vt:lpstr>
      <vt:lpstr>IMPERATIVE VS. DECLARATIVE CODE</vt:lpstr>
      <vt:lpstr>FUNCTIONAL PROGRAMMING PRINCIPLES</vt:lpstr>
      <vt:lpstr>PowerPoint Presentation</vt:lpstr>
      <vt:lpstr>FORKIFY APP:</vt:lpstr>
      <vt:lpstr>PROJECT PLANNING</vt:lpstr>
      <vt:lpstr>1. USER STORIES</vt:lpstr>
      <vt:lpstr>2. FEATURES</vt:lpstr>
      <vt:lpstr>3. FLOWCHART (PART 1)</vt:lpstr>
      <vt:lpstr>PowerPoint Presentation</vt:lpstr>
      <vt:lpstr>WHY WORRY ABOUT ARCHITECTURE?</vt:lpstr>
      <vt:lpstr>COMPONENTS OF ANY ARCHITECTURE</vt:lpstr>
      <vt:lpstr>THE MODEL-VIEW-CONTROLLER (MVC) ARCHITECTURE</vt:lpstr>
      <vt:lpstr>MODEL, VIEW AND CONTROLLER IN FORKIFY (RECIPE DISPLAY ONLY)</vt:lpstr>
      <vt:lpstr>MVC IMPLEMENTATION (RECIPE DISPLAY ONLY)</vt:lpstr>
      <vt:lpstr>PowerPoint Presentation</vt:lpstr>
      <vt:lpstr>EVENT HANDLING IN MVC: PUBLISHER-SUBSCRIBER PATTERN</vt:lpstr>
      <vt:lpstr>PowerPoint Presentation</vt:lpstr>
      <vt:lpstr>IMPROVEMENT AND FEATURE IDEAS: CHALLENGES 🤓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theory-lectures-v2</dc:title>
  <dc:creator>Javeria Hassan</dc:creator>
  <cp:lastModifiedBy>Javeria Hassan</cp:lastModifiedBy>
  <cp:revision>7</cp:revision>
  <dcterms:created xsi:type="dcterms:W3CDTF">2024-02-01T10:13:31Z</dcterms:created>
  <dcterms:modified xsi:type="dcterms:W3CDTF">2024-02-01T11:49:10Z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2024-02-01T00:00:00Z</vt:filetime>
  </property>
</Properties>
</file>